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2" r:id="rId3"/>
    <p:sldId id="257" r:id="rId4"/>
    <p:sldId id="259" r:id="rId5"/>
    <p:sldId id="293" r:id="rId6"/>
    <p:sldId id="263" r:id="rId7"/>
    <p:sldId id="264" r:id="rId8"/>
    <p:sldId id="265" r:id="rId9"/>
    <p:sldId id="266" r:id="rId10"/>
    <p:sldId id="267" r:id="rId11"/>
    <p:sldId id="268" r:id="rId12"/>
    <p:sldId id="269" r:id="rId13"/>
    <p:sldId id="270" r:id="rId14"/>
    <p:sldId id="275" r:id="rId15"/>
    <p:sldId id="271" r:id="rId16"/>
    <p:sldId id="272" r:id="rId17"/>
    <p:sldId id="290" r:id="rId18"/>
    <p:sldId id="274" r:id="rId19"/>
    <p:sldId id="277" r:id="rId20"/>
    <p:sldId id="278" r:id="rId21"/>
    <p:sldId id="279" r:id="rId22"/>
    <p:sldId id="285" r:id="rId23"/>
    <p:sldId id="280" r:id="rId24"/>
    <p:sldId id="289" r:id="rId25"/>
    <p:sldId id="282" r:id="rId26"/>
    <p:sldId id="260" r:id="rId27"/>
    <p:sldId id="261" r:id="rId28"/>
    <p:sldId id="283" r:id="rId29"/>
    <p:sldId id="286" r:id="rId30"/>
    <p:sldId id="287" r:id="rId31"/>
    <p:sldId id="284" r:id="rId32"/>
    <p:sldId id="292" r:id="rId33"/>
    <p:sldId id="288"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650"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B8FBB-39C2-47FD-B129-C2776E0C526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30B5B11-ECE1-48D2-AA74-FF630D83F646}">
      <dgm:prSet phldrT="[Text]"/>
      <dgm:spPr/>
      <dgm:t>
        <a:bodyPr/>
        <a:lstStyle/>
        <a:p>
          <a:r>
            <a:rPr lang="en-US" b="1" dirty="0" smtClean="0">
              <a:solidFill>
                <a:schemeClr val="tx1"/>
              </a:solidFill>
            </a:rPr>
            <a:t>PARADIGMA BARU PELAYANAN KESEHATAN DI RUMAH SAKIT  </a:t>
          </a:r>
          <a:r>
            <a:rPr lang="en-US" b="1" dirty="0" smtClean="0">
              <a:solidFill>
                <a:schemeClr val="tx1"/>
              </a:solidFill>
              <a:sym typeface="Wingdings" pitchFamily="2" charset="2"/>
            </a:rPr>
            <a:t> </a:t>
          </a:r>
          <a:r>
            <a:rPr lang="en-US" b="1" dirty="0" smtClean="0">
              <a:solidFill>
                <a:schemeClr val="tx1"/>
              </a:solidFill>
            </a:rPr>
            <a:t>PELAYANAN BEFOKUS KEPADA PASIEN   (  PATIENT CENTER CARE )</a:t>
          </a:r>
          <a:endParaRPr lang="en-US" b="1" dirty="0">
            <a:solidFill>
              <a:schemeClr val="tx1"/>
            </a:solidFill>
          </a:endParaRPr>
        </a:p>
      </dgm:t>
    </dgm:pt>
    <dgm:pt modelId="{EF509B19-AF0C-4C23-998E-4A509F20B149}" type="parTrans" cxnId="{20329884-A8C3-4A3B-824B-39B26739C137}">
      <dgm:prSet/>
      <dgm:spPr/>
      <dgm:t>
        <a:bodyPr/>
        <a:lstStyle/>
        <a:p>
          <a:endParaRPr lang="en-US" b="1">
            <a:solidFill>
              <a:schemeClr val="tx1"/>
            </a:solidFill>
          </a:endParaRPr>
        </a:p>
      </dgm:t>
    </dgm:pt>
    <dgm:pt modelId="{1EB9B7DD-FCCC-49CF-8200-6C38A608E460}" type="sibTrans" cxnId="{20329884-A8C3-4A3B-824B-39B26739C137}">
      <dgm:prSet/>
      <dgm:spPr/>
      <dgm:t>
        <a:bodyPr/>
        <a:lstStyle/>
        <a:p>
          <a:endParaRPr lang="en-US" b="1">
            <a:solidFill>
              <a:schemeClr val="tx1"/>
            </a:solidFill>
          </a:endParaRPr>
        </a:p>
      </dgm:t>
    </dgm:pt>
    <dgm:pt modelId="{C4199BBF-EBBE-4C4D-B6B0-343C11D5A567}">
      <dgm:prSet phldrT="[Text]"/>
      <dgm:spPr/>
      <dgm:t>
        <a:bodyPr/>
        <a:lstStyle/>
        <a:p>
          <a:r>
            <a:rPr lang="en-US" b="1" dirty="0" smtClean="0">
              <a:solidFill>
                <a:schemeClr val="tx1"/>
              </a:solidFill>
            </a:rPr>
            <a:t> PERLU MENERAPKAN INTERPROFESIONAL COLLABORATION  DIMANA  PENGAMBILAN KEPUTUSAN  KLINIS  </a:t>
          </a:r>
          <a:r>
            <a:rPr lang="en-US" b="1" dirty="0" smtClean="0">
              <a:solidFill>
                <a:schemeClr val="tx1"/>
              </a:solidFill>
              <a:sym typeface="Wingdings" pitchFamily="2" charset="2"/>
            </a:rPr>
            <a:t> MELIBATKAN BEBAGAI PROFESI </a:t>
          </a:r>
          <a:endParaRPr lang="en-US" b="1" dirty="0">
            <a:solidFill>
              <a:schemeClr val="tx1"/>
            </a:solidFill>
          </a:endParaRPr>
        </a:p>
      </dgm:t>
    </dgm:pt>
    <dgm:pt modelId="{B4BBFCD5-6406-40DE-8E83-5A34CF9D8B0C}" type="parTrans" cxnId="{DE36D374-8ABD-493E-AF2F-30F7D500BE63}">
      <dgm:prSet/>
      <dgm:spPr/>
      <dgm:t>
        <a:bodyPr/>
        <a:lstStyle/>
        <a:p>
          <a:endParaRPr lang="en-US" b="1">
            <a:solidFill>
              <a:schemeClr val="tx1"/>
            </a:solidFill>
          </a:endParaRPr>
        </a:p>
      </dgm:t>
    </dgm:pt>
    <dgm:pt modelId="{DB65ED18-AEA1-4734-94BC-E8E78C7EB3EB}" type="sibTrans" cxnId="{DE36D374-8ABD-493E-AF2F-30F7D500BE63}">
      <dgm:prSet/>
      <dgm:spPr/>
      <dgm:t>
        <a:bodyPr/>
        <a:lstStyle/>
        <a:p>
          <a:endParaRPr lang="en-US" b="1">
            <a:solidFill>
              <a:schemeClr val="tx1"/>
            </a:solidFill>
          </a:endParaRPr>
        </a:p>
      </dgm:t>
    </dgm:pt>
    <dgm:pt modelId="{EBA1C9CB-ABF0-47BA-9403-F3ED248486C8}">
      <dgm:prSet phldrT="[Text]"/>
      <dgm:spPr/>
      <dgm:t>
        <a:bodyPr/>
        <a:lstStyle/>
        <a:p>
          <a:r>
            <a:rPr lang="en-US" b="1" dirty="0" smtClean="0">
              <a:solidFill>
                <a:schemeClr val="tx1"/>
              </a:solidFill>
            </a:rPr>
            <a:t>PADA DASARNYA PELAYANAN KESEHATAN DI RUMAH SAKIT  MENGINTEGRASIKAN  KEGIATAN CARING DAN CURING </a:t>
          </a:r>
          <a:endParaRPr lang="en-US" b="1" dirty="0">
            <a:solidFill>
              <a:schemeClr val="tx1"/>
            </a:solidFill>
          </a:endParaRPr>
        </a:p>
      </dgm:t>
    </dgm:pt>
    <dgm:pt modelId="{3BABFF01-2AF1-4BBC-BAFE-31239E374465}" type="parTrans" cxnId="{9AFE6F0B-A462-4212-9B0B-7A9B253EB31C}">
      <dgm:prSet/>
      <dgm:spPr/>
      <dgm:t>
        <a:bodyPr/>
        <a:lstStyle/>
        <a:p>
          <a:endParaRPr lang="en-US" b="1">
            <a:solidFill>
              <a:schemeClr val="tx1"/>
            </a:solidFill>
          </a:endParaRPr>
        </a:p>
      </dgm:t>
    </dgm:pt>
    <dgm:pt modelId="{2BBDD494-E217-4A9F-A7D2-B9273F4D3142}" type="sibTrans" cxnId="{9AFE6F0B-A462-4212-9B0B-7A9B253EB31C}">
      <dgm:prSet/>
      <dgm:spPr/>
      <dgm:t>
        <a:bodyPr/>
        <a:lstStyle/>
        <a:p>
          <a:endParaRPr lang="en-US" b="1">
            <a:solidFill>
              <a:schemeClr val="tx1"/>
            </a:solidFill>
          </a:endParaRPr>
        </a:p>
      </dgm:t>
    </dgm:pt>
    <dgm:pt modelId="{337113B1-0E0C-425B-AFCF-58252F8362A9}" type="pres">
      <dgm:prSet presAssocID="{D06B8FBB-39C2-47FD-B129-C2776E0C526D}" presName="Name0" presStyleCnt="0">
        <dgm:presLayoutVars>
          <dgm:dir/>
          <dgm:resizeHandles val="exact"/>
        </dgm:presLayoutVars>
      </dgm:prSet>
      <dgm:spPr/>
      <dgm:t>
        <a:bodyPr/>
        <a:lstStyle/>
        <a:p>
          <a:endParaRPr lang="id-ID"/>
        </a:p>
      </dgm:t>
    </dgm:pt>
    <dgm:pt modelId="{70E03CBF-6B4C-4710-8955-326BC4944A02}" type="pres">
      <dgm:prSet presAssocID="{230B5B11-ECE1-48D2-AA74-FF630D83F646}" presName="node" presStyleLbl="node1" presStyleIdx="0" presStyleCnt="3">
        <dgm:presLayoutVars>
          <dgm:bulletEnabled val="1"/>
        </dgm:presLayoutVars>
      </dgm:prSet>
      <dgm:spPr/>
      <dgm:t>
        <a:bodyPr/>
        <a:lstStyle/>
        <a:p>
          <a:endParaRPr lang="en-US"/>
        </a:p>
      </dgm:t>
    </dgm:pt>
    <dgm:pt modelId="{C0419754-012C-454F-BEE6-349BCD860542}" type="pres">
      <dgm:prSet presAssocID="{1EB9B7DD-FCCC-49CF-8200-6C38A608E460}" presName="sibTrans" presStyleCnt="0"/>
      <dgm:spPr/>
    </dgm:pt>
    <dgm:pt modelId="{CFF34FFB-6AAB-4B18-8954-BBDBEA24B2D3}" type="pres">
      <dgm:prSet presAssocID="{C4199BBF-EBBE-4C4D-B6B0-343C11D5A567}" presName="node" presStyleLbl="node1" presStyleIdx="1" presStyleCnt="3">
        <dgm:presLayoutVars>
          <dgm:bulletEnabled val="1"/>
        </dgm:presLayoutVars>
      </dgm:prSet>
      <dgm:spPr/>
      <dgm:t>
        <a:bodyPr/>
        <a:lstStyle/>
        <a:p>
          <a:endParaRPr lang="en-US"/>
        </a:p>
      </dgm:t>
    </dgm:pt>
    <dgm:pt modelId="{FE50FDAD-A291-47DF-9344-D6ABFA1228B6}" type="pres">
      <dgm:prSet presAssocID="{DB65ED18-AEA1-4734-94BC-E8E78C7EB3EB}" presName="sibTrans" presStyleCnt="0"/>
      <dgm:spPr/>
    </dgm:pt>
    <dgm:pt modelId="{0551AA3D-E2AD-4ACB-82A0-2AEDC5BCBEF4}" type="pres">
      <dgm:prSet presAssocID="{EBA1C9CB-ABF0-47BA-9403-F3ED248486C8}" presName="node" presStyleLbl="node1" presStyleIdx="2" presStyleCnt="3">
        <dgm:presLayoutVars>
          <dgm:bulletEnabled val="1"/>
        </dgm:presLayoutVars>
      </dgm:prSet>
      <dgm:spPr/>
      <dgm:t>
        <a:bodyPr/>
        <a:lstStyle/>
        <a:p>
          <a:endParaRPr lang="en-US"/>
        </a:p>
      </dgm:t>
    </dgm:pt>
  </dgm:ptLst>
  <dgm:cxnLst>
    <dgm:cxn modelId="{9AFE6F0B-A462-4212-9B0B-7A9B253EB31C}" srcId="{D06B8FBB-39C2-47FD-B129-C2776E0C526D}" destId="{EBA1C9CB-ABF0-47BA-9403-F3ED248486C8}" srcOrd="2" destOrd="0" parTransId="{3BABFF01-2AF1-4BBC-BAFE-31239E374465}" sibTransId="{2BBDD494-E217-4A9F-A7D2-B9273F4D3142}"/>
    <dgm:cxn modelId="{56EC3F6C-3F31-450E-A430-782DE09A9174}" type="presOf" srcId="{EBA1C9CB-ABF0-47BA-9403-F3ED248486C8}" destId="{0551AA3D-E2AD-4ACB-82A0-2AEDC5BCBEF4}" srcOrd="0" destOrd="0" presId="urn:microsoft.com/office/officeart/2005/8/layout/hList6"/>
    <dgm:cxn modelId="{DE36D374-8ABD-493E-AF2F-30F7D500BE63}" srcId="{D06B8FBB-39C2-47FD-B129-C2776E0C526D}" destId="{C4199BBF-EBBE-4C4D-B6B0-343C11D5A567}" srcOrd="1" destOrd="0" parTransId="{B4BBFCD5-6406-40DE-8E83-5A34CF9D8B0C}" sibTransId="{DB65ED18-AEA1-4734-94BC-E8E78C7EB3EB}"/>
    <dgm:cxn modelId="{F53CF001-8055-4A0D-BDB0-615A3C7C92A8}" type="presOf" srcId="{D06B8FBB-39C2-47FD-B129-C2776E0C526D}" destId="{337113B1-0E0C-425B-AFCF-58252F8362A9}" srcOrd="0" destOrd="0" presId="urn:microsoft.com/office/officeart/2005/8/layout/hList6"/>
    <dgm:cxn modelId="{20329884-A8C3-4A3B-824B-39B26739C137}" srcId="{D06B8FBB-39C2-47FD-B129-C2776E0C526D}" destId="{230B5B11-ECE1-48D2-AA74-FF630D83F646}" srcOrd="0" destOrd="0" parTransId="{EF509B19-AF0C-4C23-998E-4A509F20B149}" sibTransId="{1EB9B7DD-FCCC-49CF-8200-6C38A608E460}"/>
    <dgm:cxn modelId="{4142170E-05C9-472C-8482-11F5EA64AB42}" type="presOf" srcId="{230B5B11-ECE1-48D2-AA74-FF630D83F646}" destId="{70E03CBF-6B4C-4710-8955-326BC4944A02}" srcOrd="0" destOrd="0" presId="urn:microsoft.com/office/officeart/2005/8/layout/hList6"/>
    <dgm:cxn modelId="{3429BF12-8E74-43CD-8A13-0A2ABE8285A4}" type="presOf" srcId="{C4199BBF-EBBE-4C4D-B6B0-343C11D5A567}" destId="{CFF34FFB-6AAB-4B18-8954-BBDBEA24B2D3}" srcOrd="0" destOrd="0" presId="urn:microsoft.com/office/officeart/2005/8/layout/hList6"/>
    <dgm:cxn modelId="{D7264C52-627E-4AC3-B13C-DF6CF7F72287}" type="presParOf" srcId="{337113B1-0E0C-425B-AFCF-58252F8362A9}" destId="{70E03CBF-6B4C-4710-8955-326BC4944A02}" srcOrd="0" destOrd="0" presId="urn:microsoft.com/office/officeart/2005/8/layout/hList6"/>
    <dgm:cxn modelId="{C36CC993-6AEF-4952-A141-1E89FA63938C}" type="presParOf" srcId="{337113B1-0E0C-425B-AFCF-58252F8362A9}" destId="{C0419754-012C-454F-BEE6-349BCD860542}" srcOrd="1" destOrd="0" presId="urn:microsoft.com/office/officeart/2005/8/layout/hList6"/>
    <dgm:cxn modelId="{94A48E67-622D-44E1-B5AD-582D5BDACFEF}" type="presParOf" srcId="{337113B1-0E0C-425B-AFCF-58252F8362A9}" destId="{CFF34FFB-6AAB-4B18-8954-BBDBEA24B2D3}" srcOrd="2" destOrd="0" presId="urn:microsoft.com/office/officeart/2005/8/layout/hList6"/>
    <dgm:cxn modelId="{C6B383EA-58B7-490C-9B06-999CCE055F42}" type="presParOf" srcId="{337113B1-0E0C-425B-AFCF-58252F8362A9}" destId="{FE50FDAD-A291-47DF-9344-D6ABFA1228B6}" srcOrd="3" destOrd="0" presId="urn:microsoft.com/office/officeart/2005/8/layout/hList6"/>
    <dgm:cxn modelId="{9E2F31B5-6D1C-4615-A2A4-04BF6B7EC371}" type="presParOf" srcId="{337113B1-0E0C-425B-AFCF-58252F8362A9}" destId="{0551AA3D-E2AD-4ACB-82A0-2AEDC5BCBEF4}" srcOrd="4"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7598B5C9-11F3-4FEC-B171-49E190C2693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EE39164-D08E-4533-B0FE-AA63E498C9D5}">
      <dgm:prSet phldrT="[Text]" custT="1"/>
      <dgm:spPr/>
      <dgm:t>
        <a:bodyPr/>
        <a:lstStyle/>
        <a:p>
          <a:r>
            <a:rPr lang="en-US" sz="4400" dirty="0" smtClean="0">
              <a:solidFill>
                <a:schemeClr val="tx1"/>
              </a:solidFill>
            </a:rPr>
            <a:t>Curing</a:t>
          </a:r>
          <a:r>
            <a:rPr lang="en-US" sz="2800" dirty="0" smtClean="0">
              <a:solidFill>
                <a:schemeClr val="tx1"/>
              </a:solidFill>
            </a:rPr>
            <a:t> </a:t>
          </a:r>
          <a:endParaRPr lang="en-US" sz="2800" dirty="0">
            <a:solidFill>
              <a:schemeClr val="tx1"/>
            </a:solidFill>
          </a:endParaRPr>
        </a:p>
      </dgm:t>
    </dgm:pt>
    <dgm:pt modelId="{21083C90-4172-4755-A6DA-D45665EC9947}" type="parTrans" cxnId="{4AE0875A-4F40-4AA2-8DD2-473EC8BCB43D}">
      <dgm:prSet/>
      <dgm:spPr/>
      <dgm:t>
        <a:bodyPr/>
        <a:lstStyle/>
        <a:p>
          <a:endParaRPr lang="en-US" sz="2800">
            <a:solidFill>
              <a:schemeClr val="tx1"/>
            </a:solidFill>
          </a:endParaRPr>
        </a:p>
      </dgm:t>
    </dgm:pt>
    <dgm:pt modelId="{7A4E825F-2B9E-46CE-B3EF-C17CB5E79A77}" type="sibTrans" cxnId="{4AE0875A-4F40-4AA2-8DD2-473EC8BCB43D}">
      <dgm:prSet/>
      <dgm:spPr/>
      <dgm:t>
        <a:bodyPr/>
        <a:lstStyle/>
        <a:p>
          <a:endParaRPr lang="en-US" sz="2800">
            <a:solidFill>
              <a:schemeClr val="tx1"/>
            </a:solidFill>
          </a:endParaRPr>
        </a:p>
      </dgm:t>
    </dgm:pt>
    <dgm:pt modelId="{B83649C3-5D00-4DAD-BE31-DFFE0241E2D8}">
      <dgm:prSet phldrT="[Text]" custT="1"/>
      <dgm:spPr/>
      <dgm:t>
        <a:bodyPr/>
        <a:lstStyle/>
        <a:p>
          <a:r>
            <a:rPr lang="en-US" sz="2800" dirty="0" err="1" smtClean="0">
              <a:solidFill>
                <a:schemeClr val="tx1"/>
              </a:solidFill>
            </a:rPr>
            <a:t>Diagnosa</a:t>
          </a:r>
          <a:r>
            <a:rPr lang="en-US" sz="2800" dirty="0" smtClean="0">
              <a:solidFill>
                <a:schemeClr val="tx1"/>
              </a:solidFill>
            </a:rPr>
            <a:t> </a:t>
          </a:r>
          <a:r>
            <a:rPr lang="en-US" sz="2800" dirty="0" err="1" smtClean="0">
              <a:solidFill>
                <a:schemeClr val="tx1"/>
              </a:solidFill>
            </a:rPr>
            <a:t>Medis</a:t>
          </a:r>
          <a:r>
            <a:rPr lang="en-US" sz="2800" dirty="0" smtClean="0">
              <a:solidFill>
                <a:schemeClr val="tx1"/>
              </a:solidFill>
            </a:rPr>
            <a:t>: </a:t>
          </a:r>
          <a:r>
            <a:rPr lang="en-US" sz="2800" dirty="0" err="1" smtClean="0">
              <a:solidFill>
                <a:schemeClr val="tx1"/>
              </a:solidFill>
            </a:rPr>
            <a:t>mengungkapkan</a:t>
          </a:r>
          <a:r>
            <a:rPr lang="en-US" sz="2800" dirty="0" smtClean="0">
              <a:solidFill>
                <a:schemeClr val="tx1"/>
              </a:solidFill>
            </a:rPr>
            <a:t> </a:t>
          </a:r>
          <a:r>
            <a:rPr lang="en-US" sz="2800" dirty="0" err="1" smtClean="0">
              <a:solidFill>
                <a:schemeClr val="tx1"/>
              </a:solidFill>
            </a:rPr>
            <a:t>penyakit</a:t>
          </a:r>
          <a:r>
            <a:rPr lang="en-US" sz="2800" dirty="0" smtClean="0">
              <a:solidFill>
                <a:schemeClr val="tx1"/>
              </a:solidFill>
            </a:rPr>
            <a:t> yang </a:t>
          </a:r>
          <a:r>
            <a:rPr lang="en-US" sz="2800" dirty="0" err="1" smtClean="0">
              <a:solidFill>
                <a:schemeClr val="tx1"/>
              </a:solidFill>
            </a:rPr>
            <a:t>diderita</a:t>
          </a:r>
          <a:r>
            <a:rPr lang="en-US" sz="2800" dirty="0" smtClean="0">
              <a:solidFill>
                <a:schemeClr val="tx1"/>
              </a:solidFill>
            </a:rPr>
            <a:t> (diagnosis </a:t>
          </a:r>
          <a:r>
            <a:rPr lang="en-US" sz="2800" dirty="0" err="1" smtClean="0">
              <a:solidFill>
                <a:schemeClr val="tx1"/>
              </a:solidFill>
            </a:rPr>
            <a:t>penyakit</a:t>
          </a:r>
          <a:r>
            <a:rPr lang="en-US" sz="2800" dirty="0" smtClean="0">
              <a:solidFill>
                <a:schemeClr val="tx1"/>
              </a:solidFill>
            </a:rPr>
            <a:t>)</a:t>
          </a:r>
        </a:p>
        <a:p>
          <a:r>
            <a:rPr lang="en-US" sz="2800" dirty="0" err="1" smtClean="0">
              <a:solidFill>
                <a:schemeClr val="tx1"/>
              </a:solidFill>
            </a:rPr>
            <a:t>Intervensi</a:t>
          </a:r>
          <a:r>
            <a:rPr lang="en-US" sz="2800" dirty="0" smtClean="0">
              <a:solidFill>
                <a:schemeClr val="tx1"/>
              </a:solidFill>
            </a:rPr>
            <a:t> </a:t>
          </a:r>
          <a:r>
            <a:rPr lang="en-US" sz="2800" dirty="0" err="1" smtClean="0">
              <a:solidFill>
                <a:schemeClr val="tx1"/>
              </a:solidFill>
            </a:rPr>
            <a:t>Kedokteran</a:t>
          </a:r>
          <a:r>
            <a:rPr lang="en-US" sz="2800" dirty="0" smtClean="0">
              <a:solidFill>
                <a:schemeClr val="tx1"/>
              </a:solidFill>
            </a:rPr>
            <a:t>: </a:t>
          </a:r>
          <a:r>
            <a:rPr lang="en-US" sz="2800" dirty="0" err="1" smtClean="0">
              <a:solidFill>
                <a:schemeClr val="tx1"/>
              </a:solidFill>
            </a:rPr>
            <a:t>melakukan</a:t>
          </a:r>
          <a:r>
            <a:rPr lang="en-US" sz="2800" dirty="0" smtClean="0">
              <a:solidFill>
                <a:schemeClr val="tx1"/>
              </a:solidFill>
            </a:rPr>
            <a:t> </a:t>
          </a:r>
          <a:r>
            <a:rPr lang="en-US" sz="2800" dirty="0" err="1" smtClean="0">
              <a:solidFill>
                <a:schemeClr val="tx1"/>
              </a:solidFill>
            </a:rPr>
            <a:t>tindakan</a:t>
          </a:r>
          <a:r>
            <a:rPr lang="en-US" sz="2800" dirty="0" smtClean="0">
              <a:solidFill>
                <a:schemeClr val="tx1"/>
              </a:solidFill>
            </a:rPr>
            <a:t> </a:t>
          </a:r>
          <a:r>
            <a:rPr lang="en-US" sz="2800" dirty="0" err="1" smtClean="0">
              <a:solidFill>
                <a:schemeClr val="tx1"/>
              </a:solidFill>
            </a:rPr>
            <a:t>pengobatan</a:t>
          </a:r>
          <a:r>
            <a:rPr lang="en-US" sz="2800" dirty="0" smtClean="0">
              <a:solidFill>
                <a:schemeClr val="tx1"/>
              </a:solidFill>
            </a:rPr>
            <a:t> </a:t>
          </a:r>
          <a:r>
            <a:rPr lang="en-US" sz="2800" dirty="0" err="1" smtClean="0">
              <a:solidFill>
                <a:schemeClr val="tx1"/>
              </a:solidFill>
            </a:rPr>
            <a:t>dengan</a:t>
          </a:r>
          <a:r>
            <a:rPr lang="en-US" sz="2800" dirty="0" smtClean="0">
              <a:solidFill>
                <a:schemeClr val="tx1"/>
              </a:solidFill>
            </a:rPr>
            <a:t> drug </a:t>
          </a:r>
          <a:r>
            <a:rPr lang="en-US" sz="2800" dirty="0" err="1" smtClean="0">
              <a:solidFill>
                <a:schemeClr val="tx1"/>
              </a:solidFill>
            </a:rPr>
            <a:t>dan</a:t>
          </a:r>
          <a:r>
            <a:rPr lang="en-US" sz="2800" dirty="0" smtClean="0">
              <a:solidFill>
                <a:schemeClr val="tx1"/>
              </a:solidFill>
            </a:rPr>
            <a:t> </a:t>
          </a:r>
          <a:r>
            <a:rPr lang="en-US" sz="2800" dirty="0" err="1" smtClean="0">
              <a:solidFill>
                <a:schemeClr val="tx1"/>
              </a:solidFill>
            </a:rPr>
            <a:t>tindakan</a:t>
          </a:r>
          <a:r>
            <a:rPr lang="en-US" sz="2800" dirty="0" smtClean="0">
              <a:solidFill>
                <a:schemeClr val="tx1"/>
              </a:solidFill>
            </a:rPr>
            <a:t> </a:t>
          </a:r>
          <a:r>
            <a:rPr lang="en-US" sz="2800" dirty="0" err="1" smtClean="0">
              <a:solidFill>
                <a:schemeClr val="tx1"/>
              </a:solidFill>
            </a:rPr>
            <a:t>operatif</a:t>
          </a:r>
          <a:endParaRPr lang="en-US" sz="2800" dirty="0" smtClean="0">
            <a:solidFill>
              <a:schemeClr val="tx1"/>
            </a:solidFill>
          </a:endParaRPr>
        </a:p>
        <a:p>
          <a:r>
            <a:rPr lang="en-US" sz="2800" dirty="0" smtClean="0">
              <a:solidFill>
                <a:schemeClr val="tx1"/>
              </a:solidFill>
            </a:rPr>
            <a:t>.-</a:t>
          </a:r>
          <a:endParaRPr lang="en-US" sz="2800" dirty="0">
            <a:solidFill>
              <a:schemeClr val="tx1"/>
            </a:solidFill>
          </a:endParaRPr>
        </a:p>
      </dgm:t>
    </dgm:pt>
    <dgm:pt modelId="{B31F950D-BEB0-474D-B29B-0D35BD5742B4}" type="parTrans" cxnId="{0C5F9F89-CA8E-4696-8862-8E36F26F768D}">
      <dgm:prSet/>
      <dgm:spPr/>
      <dgm:t>
        <a:bodyPr/>
        <a:lstStyle/>
        <a:p>
          <a:endParaRPr lang="en-US" sz="2800">
            <a:solidFill>
              <a:schemeClr val="tx1"/>
            </a:solidFill>
          </a:endParaRPr>
        </a:p>
      </dgm:t>
    </dgm:pt>
    <dgm:pt modelId="{F22497DC-004F-4E6F-AFC4-6B083904279B}" type="sibTrans" cxnId="{0C5F9F89-CA8E-4696-8862-8E36F26F768D}">
      <dgm:prSet/>
      <dgm:spPr/>
      <dgm:t>
        <a:bodyPr/>
        <a:lstStyle/>
        <a:p>
          <a:endParaRPr lang="en-US" sz="2800">
            <a:solidFill>
              <a:schemeClr val="tx1"/>
            </a:solidFill>
          </a:endParaRPr>
        </a:p>
      </dgm:t>
    </dgm:pt>
    <dgm:pt modelId="{1D84C434-C188-4648-A7DF-D472F34ACF6E}">
      <dgm:prSet phldrT="[Text]" custT="1"/>
      <dgm:spPr/>
      <dgm:t>
        <a:bodyPr/>
        <a:lstStyle/>
        <a:p>
          <a:r>
            <a:rPr lang="en-US" sz="4000" dirty="0" smtClean="0">
              <a:solidFill>
                <a:schemeClr val="tx1"/>
              </a:solidFill>
            </a:rPr>
            <a:t>Caring</a:t>
          </a:r>
          <a:r>
            <a:rPr lang="en-US" sz="2800" dirty="0" smtClean="0">
              <a:solidFill>
                <a:schemeClr val="tx1"/>
              </a:solidFill>
            </a:rPr>
            <a:t> </a:t>
          </a:r>
          <a:endParaRPr lang="en-US" sz="2800" dirty="0">
            <a:solidFill>
              <a:schemeClr val="tx1"/>
            </a:solidFill>
          </a:endParaRPr>
        </a:p>
      </dgm:t>
    </dgm:pt>
    <dgm:pt modelId="{B2FEBE29-BF75-47C0-9F60-DC9A849E62C1}" type="parTrans" cxnId="{8E8346C8-67E9-4F5F-8103-DB852A3F9B1C}">
      <dgm:prSet/>
      <dgm:spPr/>
      <dgm:t>
        <a:bodyPr/>
        <a:lstStyle/>
        <a:p>
          <a:endParaRPr lang="en-US" sz="2800">
            <a:solidFill>
              <a:schemeClr val="tx1"/>
            </a:solidFill>
          </a:endParaRPr>
        </a:p>
      </dgm:t>
    </dgm:pt>
    <dgm:pt modelId="{F30F18E7-7C71-4176-9637-858B566499B2}" type="sibTrans" cxnId="{8E8346C8-67E9-4F5F-8103-DB852A3F9B1C}">
      <dgm:prSet/>
      <dgm:spPr/>
      <dgm:t>
        <a:bodyPr/>
        <a:lstStyle/>
        <a:p>
          <a:endParaRPr lang="en-US" sz="2800">
            <a:solidFill>
              <a:schemeClr val="tx1"/>
            </a:solidFill>
          </a:endParaRPr>
        </a:p>
      </dgm:t>
    </dgm:pt>
    <dgm:pt modelId="{7DE8B5E3-595D-4075-BEAB-DECB66ED84EC}">
      <dgm:prSet phldrT="[Text]" custT="1"/>
      <dgm:spPr/>
      <dgm:t>
        <a:bodyPr/>
        <a:lstStyle/>
        <a:p>
          <a:r>
            <a:rPr lang="en-US" sz="2400" dirty="0" err="1" smtClean="0">
              <a:solidFill>
                <a:schemeClr val="tx1"/>
              </a:solidFill>
            </a:rPr>
            <a:t>Diagnosa</a:t>
          </a:r>
          <a:r>
            <a:rPr lang="en-US" sz="2400" dirty="0" smtClean="0">
              <a:solidFill>
                <a:schemeClr val="tx1"/>
              </a:solidFill>
            </a:rPr>
            <a:t> </a:t>
          </a:r>
          <a:r>
            <a:rPr lang="en-US" sz="2400" dirty="0" err="1" smtClean="0">
              <a:solidFill>
                <a:schemeClr val="tx1"/>
              </a:solidFill>
            </a:rPr>
            <a:t>Keperawatan</a:t>
          </a:r>
          <a:r>
            <a:rPr lang="en-US" sz="2400" dirty="0" smtClean="0">
              <a:solidFill>
                <a:schemeClr val="tx1"/>
              </a:solidFill>
            </a:rPr>
            <a:t>: </a:t>
          </a:r>
          <a:r>
            <a:rPr lang="en-US" sz="2400" dirty="0" err="1" smtClean="0">
              <a:solidFill>
                <a:schemeClr val="tx1"/>
              </a:solidFill>
            </a:rPr>
            <a:t>Identifikasi</a:t>
          </a:r>
          <a:r>
            <a:rPr lang="en-US" sz="2400" dirty="0" smtClean="0">
              <a:solidFill>
                <a:schemeClr val="tx1"/>
              </a:solidFill>
            </a:rPr>
            <a:t> </a:t>
          </a:r>
          <a:r>
            <a:rPr lang="en-US" sz="2400" dirty="0" err="1" smtClean="0">
              <a:solidFill>
                <a:schemeClr val="tx1"/>
              </a:solidFill>
            </a:rPr>
            <a:t>masalah</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penyebab</a:t>
          </a:r>
          <a:r>
            <a:rPr lang="en-US" sz="2400" dirty="0" smtClean="0">
              <a:solidFill>
                <a:schemeClr val="tx1"/>
              </a:solidFill>
            </a:rPr>
            <a:t> </a:t>
          </a:r>
          <a:r>
            <a:rPr lang="en-US" sz="2400" dirty="0" err="1" smtClean="0">
              <a:solidFill>
                <a:schemeClr val="tx1"/>
              </a:solidFill>
            </a:rPr>
            <a:t>berdasarkan</a:t>
          </a:r>
          <a:r>
            <a:rPr lang="en-US" sz="2400" dirty="0" smtClean="0">
              <a:solidFill>
                <a:schemeClr val="tx1"/>
              </a:solidFill>
            </a:rPr>
            <a:t> </a:t>
          </a:r>
          <a:r>
            <a:rPr lang="en-US" sz="2400" dirty="0" err="1" smtClean="0">
              <a:solidFill>
                <a:schemeClr val="tx1"/>
              </a:solidFill>
            </a:rPr>
            <a:t>kebutuhan</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respon</a:t>
          </a:r>
          <a:r>
            <a:rPr lang="en-US" sz="2400" dirty="0" smtClean="0">
              <a:solidFill>
                <a:schemeClr val="tx1"/>
              </a:solidFill>
            </a:rPr>
            <a:t> </a:t>
          </a:r>
          <a:r>
            <a:rPr lang="en-US" sz="2400" dirty="0" err="1" smtClean="0">
              <a:solidFill>
                <a:schemeClr val="tx1"/>
              </a:solidFill>
            </a:rPr>
            <a:t>pasien</a:t>
          </a:r>
          <a:r>
            <a:rPr lang="en-US" sz="2400" dirty="0" smtClean="0">
              <a:solidFill>
                <a:schemeClr val="tx1"/>
              </a:solidFill>
            </a:rPr>
            <a:t>.</a:t>
          </a:r>
        </a:p>
        <a:p>
          <a:r>
            <a:rPr lang="en-US" sz="2400" dirty="0" err="1" smtClean="0">
              <a:solidFill>
                <a:schemeClr val="tx1"/>
              </a:solidFill>
            </a:rPr>
            <a:t>Intervensi</a:t>
          </a:r>
          <a:r>
            <a:rPr lang="en-US" sz="2400" dirty="0" smtClean="0">
              <a:solidFill>
                <a:schemeClr val="tx1"/>
              </a:solidFill>
            </a:rPr>
            <a:t> </a:t>
          </a:r>
          <a:r>
            <a:rPr lang="en-US" sz="2400" dirty="0" err="1" smtClean="0">
              <a:solidFill>
                <a:schemeClr val="tx1"/>
              </a:solidFill>
            </a:rPr>
            <a:t>keperawatan</a:t>
          </a:r>
          <a:r>
            <a:rPr lang="en-US" sz="2400" dirty="0" smtClean="0">
              <a:solidFill>
                <a:schemeClr val="tx1"/>
              </a:solidFill>
            </a:rPr>
            <a:t> </a:t>
          </a:r>
          <a:r>
            <a:rPr lang="en-US" sz="2400" dirty="0" err="1" smtClean="0">
              <a:solidFill>
                <a:schemeClr val="tx1"/>
              </a:solidFill>
            </a:rPr>
            <a:t>membantu</a:t>
          </a:r>
          <a:r>
            <a:rPr lang="en-US" sz="2400" dirty="0" smtClean="0">
              <a:solidFill>
                <a:schemeClr val="tx1"/>
              </a:solidFill>
            </a:rPr>
            <a:t> </a:t>
          </a:r>
          <a:r>
            <a:rPr lang="en-US" sz="2400" dirty="0" err="1" smtClean="0">
              <a:solidFill>
                <a:schemeClr val="tx1"/>
              </a:solidFill>
            </a:rPr>
            <a:t>klien</a:t>
          </a:r>
          <a:r>
            <a:rPr lang="en-US" sz="2400" dirty="0" smtClean="0">
              <a:solidFill>
                <a:schemeClr val="tx1"/>
              </a:solidFill>
            </a:rPr>
            <a:t> </a:t>
          </a:r>
          <a:r>
            <a:rPr lang="en-US" sz="2400" dirty="0" err="1" smtClean="0">
              <a:solidFill>
                <a:schemeClr val="tx1"/>
              </a:solidFill>
            </a:rPr>
            <a:t>memenuhi</a:t>
          </a:r>
          <a:r>
            <a:rPr lang="en-US" sz="2400" dirty="0" smtClean="0">
              <a:solidFill>
                <a:schemeClr val="tx1"/>
              </a:solidFill>
            </a:rPr>
            <a:t> </a:t>
          </a:r>
          <a:r>
            <a:rPr lang="en-US" sz="2400" dirty="0" err="1" smtClean="0">
              <a:solidFill>
                <a:schemeClr val="tx1"/>
              </a:solidFill>
            </a:rPr>
            <a:t>kebutuhan</a:t>
          </a:r>
          <a:r>
            <a:rPr lang="en-US" sz="2400" dirty="0" smtClean="0">
              <a:solidFill>
                <a:schemeClr val="tx1"/>
              </a:solidFill>
            </a:rPr>
            <a:t> </a:t>
          </a:r>
          <a:r>
            <a:rPr lang="en-US" sz="2400" dirty="0" err="1" smtClean="0">
              <a:solidFill>
                <a:schemeClr val="tx1"/>
              </a:solidFill>
            </a:rPr>
            <a:t>dasarnya</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membantu</a:t>
          </a:r>
          <a:r>
            <a:rPr lang="en-US" sz="2400" dirty="0" smtClean="0">
              <a:solidFill>
                <a:schemeClr val="tx1"/>
              </a:solidFill>
            </a:rPr>
            <a:t> </a:t>
          </a:r>
          <a:r>
            <a:rPr lang="en-US" sz="2400" dirty="0" err="1" smtClean="0">
              <a:solidFill>
                <a:schemeClr val="tx1"/>
              </a:solidFill>
            </a:rPr>
            <a:t>menyelesaikan</a:t>
          </a:r>
          <a:r>
            <a:rPr lang="en-US" sz="2400" dirty="0" smtClean="0">
              <a:solidFill>
                <a:schemeClr val="tx1"/>
              </a:solidFill>
            </a:rPr>
            <a:t> </a:t>
          </a:r>
          <a:r>
            <a:rPr lang="en-US" sz="2400" dirty="0" err="1" smtClean="0">
              <a:solidFill>
                <a:schemeClr val="tx1"/>
              </a:solidFill>
            </a:rPr>
            <a:t>masalah</a:t>
          </a:r>
          <a:r>
            <a:rPr lang="en-US" sz="2400" dirty="0" smtClean="0">
              <a:solidFill>
                <a:schemeClr val="tx1"/>
              </a:solidFill>
            </a:rPr>
            <a:t>  </a:t>
          </a:r>
          <a:r>
            <a:rPr lang="en-US" sz="2400" dirty="0" err="1" smtClean="0">
              <a:solidFill>
                <a:schemeClr val="tx1"/>
              </a:solidFill>
            </a:rPr>
            <a:t>klien</a:t>
          </a:r>
          <a:r>
            <a:rPr lang="en-US" sz="2400" dirty="0" smtClean="0">
              <a:solidFill>
                <a:schemeClr val="tx1"/>
              </a:solidFill>
            </a:rPr>
            <a:t> </a:t>
          </a:r>
          <a:r>
            <a:rPr lang="en-US" sz="2400" dirty="0" err="1" smtClean="0">
              <a:solidFill>
                <a:schemeClr val="tx1"/>
              </a:solidFill>
            </a:rPr>
            <a:t>baik</a:t>
          </a:r>
          <a:r>
            <a:rPr lang="en-US" sz="2400" dirty="0" smtClean="0">
              <a:solidFill>
                <a:schemeClr val="tx1"/>
              </a:solidFill>
            </a:rPr>
            <a:t> </a:t>
          </a:r>
          <a:r>
            <a:rPr lang="en-US" sz="2400" dirty="0" err="1" smtClean="0">
              <a:solidFill>
                <a:schemeClr val="tx1"/>
              </a:solidFill>
            </a:rPr>
            <a:t>fisik</a:t>
          </a:r>
          <a:r>
            <a:rPr lang="en-US" sz="2400" dirty="0" smtClean="0">
              <a:solidFill>
                <a:schemeClr val="tx1"/>
              </a:solidFill>
            </a:rPr>
            <a:t>, </a:t>
          </a:r>
          <a:r>
            <a:rPr lang="en-US" sz="2400" dirty="0" err="1" smtClean="0">
              <a:solidFill>
                <a:schemeClr val="tx1"/>
              </a:solidFill>
            </a:rPr>
            <a:t>psikologis</a:t>
          </a:r>
          <a:r>
            <a:rPr lang="en-US" sz="2400" dirty="0" smtClean="0">
              <a:solidFill>
                <a:schemeClr val="tx1"/>
              </a:solidFill>
            </a:rPr>
            <a:t>, </a:t>
          </a:r>
          <a:r>
            <a:rPr lang="en-US" sz="2400" dirty="0" err="1" smtClean="0">
              <a:solidFill>
                <a:schemeClr val="tx1"/>
              </a:solidFill>
            </a:rPr>
            <a:t>sosial</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spiritual </a:t>
          </a:r>
          <a:r>
            <a:rPr lang="en-US" sz="2400" dirty="0" err="1" smtClean="0">
              <a:solidFill>
                <a:schemeClr val="tx1"/>
              </a:solidFill>
            </a:rPr>
            <a:t>dengan</a:t>
          </a:r>
          <a:r>
            <a:rPr lang="en-US" sz="2400" dirty="0" smtClean="0">
              <a:solidFill>
                <a:schemeClr val="tx1"/>
              </a:solidFill>
            </a:rPr>
            <a:t> </a:t>
          </a:r>
          <a:r>
            <a:rPr lang="en-US" sz="2400" dirty="0" err="1" smtClean="0">
              <a:solidFill>
                <a:schemeClr val="tx1"/>
              </a:solidFill>
            </a:rPr>
            <a:t>tindakan</a:t>
          </a:r>
          <a:r>
            <a:rPr lang="en-US" sz="2400" dirty="0" smtClean="0">
              <a:solidFill>
                <a:schemeClr val="tx1"/>
              </a:solidFill>
            </a:rPr>
            <a:t> </a:t>
          </a:r>
          <a:r>
            <a:rPr lang="en-US" sz="2400" dirty="0" err="1" smtClean="0">
              <a:solidFill>
                <a:schemeClr val="tx1"/>
              </a:solidFill>
            </a:rPr>
            <a:t>keperawatan</a:t>
          </a:r>
          <a:r>
            <a:rPr lang="en-US" sz="2400" dirty="0" smtClean="0">
              <a:solidFill>
                <a:schemeClr val="tx1"/>
              </a:solidFill>
            </a:rPr>
            <a:t> yang </a:t>
          </a:r>
          <a:r>
            <a:rPr lang="en-US" sz="2400" dirty="0" err="1" smtClean="0">
              <a:solidFill>
                <a:schemeClr val="tx1"/>
              </a:solidFill>
            </a:rPr>
            <a:t>meliputi</a:t>
          </a:r>
          <a:r>
            <a:rPr lang="en-US" sz="2400" dirty="0" smtClean="0">
              <a:solidFill>
                <a:schemeClr val="tx1"/>
              </a:solidFill>
            </a:rPr>
            <a:t> </a:t>
          </a:r>
          <a:r>
            <a:rPr lang="en-US" sz="2400" dirty="0" err="1" smtClean="0">
              <a:solidFill>
                <a:schemeClr val="tx1"/>
              </a:solidFill>
            </a:rPr>
            <a:t>intervensi</a:t>
          </a:r>
          <a:r>
            <a:rPr lang="en-US" sz="2400" dirty="0" smtClean="0">
              <a:solidFill>
                <a:schemeClr val="tx1"/>
              </a:solidFill>
            </a:rPr>
            <a:t> </a:t>
          </a:r>
          <a:r>
            <a:rPr lang="en-US" sz="2400" dirty="0" err="1" smtClean="0">
              <a:solidFill>
                <a:schemeClr val="tx1"/>
              </a:solidFill>
            </a:rPr>
            <a:t>keperawatan</a:t>
          </a:r>
          <a:r>
            <a:rPr lang="en-US" sz="2400" dirty="0" smtClean="0">
              <a:solidFill>
                <a:schemeClr val="tx1"/>
              </a:solidFill>
            </a:rPr>
            <a:t>, </a:t>
          </a:r>
          <a:r>
            <a:rPr lang="en-US" sz="2400" dirty="0" err="1" smtClean="0">
              <a:solidFill>
                <a:schemeClr val="tx1"/>
              </a:solidFill>
            </a:rPr>
            <a:t>observasi,pendidikan</a:t>
          </a:r>
          <a:r>
            <a:rPr lang="en-US" sz="2400" dirty="0" smtClean="0">
              <a:solidFill>
                <a:schemeClr val="tx1"/>
              </a:solidFill>
            </a:rPr>
            <a:t> </a:t>
          </a:r>
          <a:r>
            <a:rPr lang="en-US" sz="2400" dirty="0" err="1" smtClean="0">
              <a:solidFill>
                <a:schemeClr val="tx1"/>
              </a:solidFill>
            </a:rPr>
            <a:t>kesehatan</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konseling</a:t>
          </a:r>
          <a:r>
            <a:rPr lang="en-US" sz="2400" dirty="0" smtClean="0">
              <a:solidFill>
                <a:schemeClr val="tx1"/>
              </a:solidFill>
            </a:rPr>
            <a:t> (</a:t>
          </a:r>
          <a:r>
            <a:rPr lang="en-US" sz="2400" dirty="0" err="1" smtClean="0">
              <a:solidFill>
                <a:schemeClr val="tx1"/>
              </a:solidFill>
            </a:rPr>
            <a:t>terapi</a:t>
          </a:r>
          <a:r>
            <a:rPr lang="en-US" sz="2400" dirty="0" smtClean="0">
              <a:solidFill>
                <a:schemeClr val="tx1"/>
              </a:solidFill>
            </a:rPr>
            <a:t> non drug)</a:t>
          </a:r>
          <a:endParaRPr lang="en-US" sz="2400" dirty="0">
            <a:solidFill>
              <a:schemeClr val="tx1"/>
            </a:solidFill>
          </a:endParaRPr>
        </a:p>
      </dgm:t>
    </dgm:pt>
    <dgm:pt modelId="{30348EF0-7B56-4476-9F72-4A575B0734C7}" type="parTrans" cxnId="{7D500A41-3883-4707-8972-625C25265177}">
      <dgm:prSet/>
      <dgm:spPr/>
      <dgm:t>
        <a:bodyPr/>
        <a:lstStyle/>
        <a:p>
          <a:endParaRPr lang="en-US" sz="2800">
            <a:solidFill>
              <a:schemeClr val="tx1"/>
            </a:solidFill>
          </a:endParaRPr>
        </a:p>
      </dgm:t>
    </dgm:pt>
    <dgm:pt modelId="{5810A559-5043-44FA-8E76-DB3ACE87A0F5}" type="sibTrans" cxnId="{7D500A41-3883-4707-8972-625C25265177}">
      <dgm:prSet/>
      <dgm:spPr/>
      <dgm:t>
        <a:bodyPr/>
        <a:lstStyle/>
        <a:p>
          <a:endParaRPr lang="en-US" sz="2800">
            <a:solidFill>
              <a:schemeClr val="tx1"/>
            </a:solidFill>
          </a:endParaRPr>
        </a:p>
      </dgm:t>
    </dgm:pt>
    <dgm:pt modelId="{0C5DDA6F-6EA9-41B9-A31A-816ABEF85D8E}" type="pres">
      <dgm:prSet presAssocID="{7598B5C9-11F3-4FEC-B171-49E190C2693D}" presName="Name0" presStyleCnt="0">
        <dgm:presLayoutVars>
          <dgm:dir/>
          <dgm:animLvl val="lvl"/>
          <dgm:resizeHandles val="exact"/>
        </dgm:presLayoutVars>
      </dgm:prSet>
      <dgm:spPr/>
      <dgm:t>
        <a:bodyPr/>
        <a:lstStyle/>
        <a:p>
          <a:endParaRPr lang="id-ID"/>
        </a:p>
      </dgm:t>
    </dgm:pt>
    <dgm:pt modelId="{0D181695-B9D5-4BD5-9B20-75902DB91818}" type="pres">
      <dgm:prSet presAssocID="{BEE39164-D08E-4533-B0FE-AA63E498C9D5}" presName="compositeNode" presStyleCnt="0">
        <dgm:presLayoutVars>
          <dgm:bulletEnabled val="1"/>
        </dgm:presLayoutVars>
      </dgm:prSet>
      <dgm:spPr/>
    </dgm:pt>
    <dgm:pt modelId="{15D1B459-157F-48DB-B3D6-BBD88FAAFA09}" type="pres">
      <dgm:prSet presAssocID="{BEE39164-D08E-4533-B0FE-AA63E498C9D5}" presName="bgRect" presStyleLbl="node1" presStyleIdx="0" presStyleCnt="2" custScaleX="47477"/>
      <dgm:spPr/>
      <dgm:t>
        <a:bodyPr/>
        <a:lstStyle/>
        <a:p>
          <a:endParaRPr lang="id-ID"/>
        </a:p>
      </dgm:t>
    </dgm:pt>
    <dgm:pt modelId="{047C3109-4B19-402A-8548-B17A47EAC0D8}" type="pres">
      <dgm:prSet presAssocID="{BEE39164-D08E-4533-B0FE-AA63E498C9D5}" presName="parentNode" presStyleLbl="node1" presStyleIdx="0" presStyleCnt="2">
        <dgm:presLayoutVars>
          <dgm:chMax val="0"/>
          <dgm:bulletEnabled val="1"/>
        </dgm:presLayoutVars>
      </dgm:prSet>
      <dgm:spPr/>
      <dgm:t>
        <a:bodyPr/>
        <a:lstStyle/>
        <a:p>
          <a:endParaRPr lang="id-ID"/>
        </a:p>
      </dgm:t>
    </dgm:pt>
    <dgm:pt modelId="{3F733008-76BE-46D5-A33B-819E3E5A8739}" type="pres">
      <dgm:prSet presAssocID="{BEE39164-D08E-4533-B0FE-AA63E498C9D5}" presName="childNode" presStyleLbl="node1" presStyleIdx="0" presStyleCnt="2">
        <dgm:presLayoutVars>
          <dgm:bulletEnabled val="1"/>
        </dgm:presLayoutVars>
      </dgm:prSet>
      <dgm:spPr/>
      <dgm:t>
        <a:bodyPr/>
        <a:lstStyle/>
        <a:p>
          <a:endParaRPr lang="en-US"/>
        </a:p>
      </dgm:t>
    </dgm:pt>
    <dgm:pt modelId="{E70EF7A9-60DA-419E-84F1-8CCA0C0F7DF8}" type="pres">
      <dgm:prSet presAssocID="{7A4E825F-2B9E-46CE-B3EF-C17CB5E79A77}" presName="hSp" presStyleCnt="0"/>
      <dgm:spPr/>
    </dgm:pt>
    <dgm:pt modelId="{3146161C-49A4-44D9-A62B-F2C8BADC34E9}" type="pres">
      <dgm:prSet presAssocID="{7A4E825F-2B9E-46CE-B3EF-C17CB5E79A77}" presName="vProcSp" presStyleCnt="0"/>
      <dgm:spPr/>
    </dgm:pt>
    <dgm:pt modelId="{52951B6E-92B7-471B-82F3-C432AA11C0C2}" type="pres">
      <dgm:prSet presAssocID="{7A4E825F-2B9E-46CE-B3EF-C17CB5E79A77}" presName="vSp1" presStyleCnt="0"/>
      <dgm:spPr/>
    </dgm:pt>
    <dgm:pt modelId="{4A88C07C-D07A-4F86-B042-6940A032E6C0}" type="pres">
      <dgm:prSet presAssocID="{7A4E825F-2B9E-46CE-B3EF-C17CB5E79A77}" presName="simulatedConn" presStyleLbl="solidFgAcc1" presStyleIdx="0" presStyleCnt="1"/>
      <dgm:spPr/>
    </dgm:pt>
    <dgm:pt modelId="{120BD406-D2E9-4E3B-805E-809BDB167584}" type="pres">
      <dgm:prSet presAssocID="{7A4E825F-2B9E-46CE-B3EF-C17CB5E79A77}" presName="vSp2" presStyleCnt="0"/>
      <dgm:spPr/>
    </dgm:pt>
    <dgm:pt modelId="{8C1F0EAD-648B-4FFF-95D4-8013B4FE9FE4}" type="pres">
      <dgm:prSet presAssocID="{7A4E825F-2B9E-46CE-B3EF-C17CB5E79A77}" presName="sibTrans" presStyleCnt="0"/>
      <dgm:spPr/>
    </dgm:pt>
    <dgm:pt modelId="{98E27631-B8A9-42F2-B488-3BB0203399EE}" type="pres">
      <dgm:prSet presAssocID="{1D84C434-C188-4648-A7DF-D472F34ACF6E}" presName="compositeNode" presStyleCnt="0">
        <dgm:presLayoutVars>
          <dgm:bulletEnabled val="1"/>
        </dgm:presLayoutVars>
      </dgm:prSet>
      <dgm:spPr/>
    </dgm:pt>
    <dgm:pt modelId="{DB5453D1-FBB6-4FB9-BB3D-15092586CA40}" type="pres">
      <dgm:prSet presAssocID="{1D84C434-C188-4648-A7DF-D472F34ACF6E}" presName="bgRect" presStyleLbl="node1" presStyleIdx="1" presStyleCnt="2" custScaleX="68202" custLinFactNeighborX="5367"/>
      <dgm:spPr/>
      <dgm:t>
        <a:bodyPr/>
        <a:lstStyle/>
        <a:p>
          <a:endParaRPr lang="id-ID"/>
        </a:p>
      </dgm:t>
    </dgm:pt>
    <dgm:pt modelId="{1C852205-D5CF-4AAC-A08D-FA991064862F}" type="pres">
      <dgm:prSet presAssocID="{1D84C434-C188-4648-A7DF-D472F34ACF6E}" presName="parentNode" presStyleLbl="node1" presStyleIdx="1" presStyleCnt="2">
        <dgm:presLayoutVars>
          <dgm:chMax val="0"/>
          <dgm:bulletEnabled val="1"/>
        </dgm:presLayoutVars>
      </dgm:prSet>
      <dgm:spPr/>
      <dgm:t>
        <a:bodyPr/>
        <a:lstStyle/>
        <a:p>
          <a:endParaRPr lang="id-ID"/>
        </a:p>
      </dgm:t>
    </dgm:pt>
    <dgm:pt modelId="{D5B2E7E2-108A-4DC0-9A3C-2F344799785F}" type="pres">
      <dgm:prSet presAssocID="{1D84C434-C188-4648-A7DF-D472F34ACF6E}" presName="childNode" presStyleLbl="node1" presStyleIdx="1" presStyleCnt="2">
        <dgm:presLayoutVars>
          <dgm:bulletEnabled val="1"/>
        </dgm:presLayoutVars>
      </dgm:prSet>
      <dgm:spPr/>
      <dgm:t>
        <a:bodyPr/>
        <a:lstStyle/>
        <a:p>
          <a:endParaRPr lang="en-US"/>
        </a:p>
      </dgm:t>
    </dgm:pt>
  </dgm:ptLst>
  <dgm:cxnLst>
    <dgm:cxn modelId="{FD32ECB1-8539-4962-A6AB-6B09F750F6D8}" type="presOf" srcId="{BEE39164-D08E-4533-B0FE-AA63E498C9D5}" destId="{15D1B459-157F-48DB-B3D6-BBD88FAAFA09}" srcOrd="0" destOrd="0" presId="urn:microsoft.com/office/officeart/2005/8/layout/hProcess7"/>
    <dgm:cxn modelId="{4AE0875A-4F40-4AA2-8DD2-473EC8BCB43D}" srcId="{7598B5C9-11F3-4FEC-B171-49E190C2693D}" destId="{BEE39164-D08E-4533-B0FE-AA63E498C9D5}" srcOrd="0" destOrd="0" parTransId="{21083C90-4172-4755-A6DA-D45665EC9947}" sibTransId="{7A4E825F-2B9E-46CE-B3EF-C17CB5E79A77}"/>
    <dgm:cxn modelId="{76CA59A1-72D8-4059-9646-44F708B80D94}" type="presOf" srcId="{7DE8B5E3-595D-4075-BEAB-DECB66ED84EC}" destId="{D5B2E7E2-108A-4DC0-9A3C-2F344799785F}" srcOrd="0" destOrd="0" presId="urn:microsoft.com/office/officeart/2005/8/layout/hProcess7"/>
    <dgm:cxn modelId="{7D500A41-3883-4707-8972-625C25265177}" srcId="{1D84C434-C188-4648-A7DF-D472F34ACF6E}" destId="{7DE8B5E3-595D-4075-BEAB-DECB66ED84EC}" srcOrd="0" destOrd="0" parTransId="{30348EF0-7B56-4476-9F72-4A575B0734C7}" sibTransId="{5810A559-5043-44FA-8E76-DB3ACE87A0F5}"/>
    <dgm:cxn modelId="{0FD7AC01-8B95-4706-9D7F-A483287B2562}" type="presOf" srcId="{B83649C3-5D00-4DAD-BE31-DFFE0241E2D8}" destId="{3F733008-76BE-46D5-A33B-819E3E5A8739}" srcOrd="0" destOrd="0" presId="urn:microsoft.com/office/officeart/2005/8/layout/hProcess7"/>
    <dgm:cxn modelId="{1AFECA45-D065-4567-BC6F-087B01FFEB16}" type="presOf" srcId="{1D84C434-C188-4648-A7DF-D472F34ACF6E}" destId="{DB5453D1-FBB6-4FB9-BB3D-15092586CA40}" srcOrd="0" destOrd="0" presId="urn:microsoft.com/office/officeart/2005/8/layout/hProcess7"/>
    <dgm:cxn modelId="{F694508F-FB39-4B64-AA17-7917174E0F6B}" type="presOf" srcId="{BEE39164-D08E-4533-B0FE-AA63E498C9D5}" destId="{047C3109-4B19-402A-8548-B17A47EAC0D8}" srcOrd="1" destOrd="0" presId="urn:microsoft.com/office/officeart/2005/8/layout/hProcess7"/>
    <dgm:cxn modelId="{F4A610E5-7561-4111-842A-F2B5F66C06DA}" type="presOf" srcId="{7598B5C9-11F3-4FEC-B171-49E190C2693D}" destId="{0C5DDA6F-6EA9-41B9-A31A-816ABEF85D8E}" srcOrd="0" destOrd="0" presId="urn:microsoft.com/office/officeart/2005/8/layout/hProcess7"/>
    <dgm:cxn modelId="{8E8346C8-67E9-4F5F-8103-DB852A3F9B1C}" srcId="{7598B5C9-11F3-4FEC-B171-49E190C2693D}" destId="{1D84C434-C188-4648-A7DF-D472F34ACF6E}" srcOrd="1" destOrd="0" parTransId="{B2FEBE29-BF75-47C0-9F60-DC9A849E62C1}" sibTransId="{F30F18E7-7C71-4176-9637-858B566499B2}"/>
    <dgm:cxn modelId="{8B94A40A-4981-49DC-B900-3367BE35CED2}" type="presOf" srcId="{1D84C434-C188-4648-A7DF-D472F34ACF6E}" destId="{1C852205-D5CF-4AAC-A08D-FA991064862F}" srcOrd="1" destOrd="0" presId="urn:microsoft.com/office/officeart/2005/8/layout/hProcess7"/>
    <dgm:cxn modelId="{0C5F9F89-CA8E-4696-8862-8E36F26F768D}" srcId="{BEE39164-D08E-4533-B0FE-AA63E498C9D5}" destId="{B83649C3-5D00-4DAD-BE31-DFFE0241E2D8}" srcOrd="0" destOrd="0" parTransId="{B31F950D-BEB0-474D-B29B-0D35BD5742B4}" sibTransId="{F22497DC-004F-4E6F-AFC4-6B083904279B}"/>
    <dgm:cxn modelId="{E2C4B73E-2D43-4D51-9876-0223DB25B63B}" type="presParOf" srcId="{0C5DDA6F-6EA9-41B9-A31A-816ABEF85D8E}" destId="{0D181695-B9D5-4BD5-9B20-75902DB91818}" srcOrd="0" destOrd="0" presId="urn:microsoft.com/office/officeart/2005/8/layout/hProcess7"/>
    <dgm:cxn modelId="{E4E1D9D1-B366-4765-BC4E-8A44E139324E}" type="presParOf" srcId="{0D181695-B9D5-4BD5-9B20-75902DB91818}" destId="{15D1B459-157F-48DB-B3D6-BBD88FAAFA09}" srcOrd="0" destOrd="0" presId="urn:microsoft.com/office/officeart/2005/8/layout/hProcess7"/>
    <dgm:cxn modelId="{9FCBC883-A9FD-44E0-B2ED-EA4FFCA8F906}" type="presParOf" srcId="{0D181695-B9D5-4BD5-9B20-75902DB91818}" destId="{047C3109-4B19-402A-8548-B17A47EAC0D8}" srcOrd="1" destOrd="0" presId="urn:microsoft.com/office/officeart/2005/8/layout/hProcess7"/>
    <dgm:cxn modelId="{B9CB9641-A0CF-4F09-B067-BCC4F831498C}" type="presParOf" srcId="{0D181695-B9D5-4BD5-9B20-75902DB91818}" destId="{3F733008-76BE-46D5-A33B-819E3E5A8739}" srcOrd="2" destOrd="0" presId="urn:microsoft.com/office/officeart/2005/8/layout/hProcess7"/>
    <dgm:cxn modelId="{030DC1E3-82A6-4410-9068-06B93AB7B5C0}" type="presParOf" srcId="{0C5DDA6F-6EA9-41B9-A31A-816ABEF85D8E}" destId="{E70EF7A9-60DA-419E-84F1-8CCA0C0F7DF8}" srcOrd="1" destOrd="0" presId="urn:microsoft.com/office/officeart/2005/8/layout/hProcess7"/>
    <dgm:cxn modelId="{E684FD0C-8A8D-4CC1-89A1-8E4012DE89C0}" type="presParOf" srcId="{0C5DDA6F-6EA9-41B9-A31A-816ABEF85D8E}" destId="{3146161C-49A4-44D9-A62B-F2C8BADC34E9}" srcOrd="2" destOrd="0" presId="urn:microsoft.com/office/officeart/2005/8/layout/hProcess7"/>
    <dgm:cxn modelId="{0716E249-8923-4616-AEC3-AE677CDFBFA6}" type="presParOf" srcId="{3146161C-49A4-44D9-A62B-F2C8BADC34E9}" destId="{52951B6E-92B7-471B-82F3-C432AA11C0C2}" srcOrd="0" destOrd="0" presId="urn:microsoft.com/office/officeart/2005/8/layout/hProcess7"/>
    <dgm:cxn modelId="{9AA0197F-3B03-42E2-8931-557EC4D6B821}" type="presParOf" srcId="{3146161C-49A4-44D9-A62B-F2C8BADC34E9}" destId="{4A88C07C-D07A-4F86-B042-6940A032E6C0}" srcOrd="1" destOrd="0" presId="urn:microsoft.com/office/officeart/2005/8/layout/hProcess7"/>
    <dgm:cxn modelId="{1F95EAB9-7176-48D7-9C3A-7EA249BC14F1}" type="presParOf" srcId="{3146161C-49A4-44D9-A62B-F2C8BADC34E9}" destId="{120BD406-D2E9-4E3B-805E-809BDB167584}" srcOrd="2" destOrd="0" presId="urn:microsoft.com/office/officeart/2005/8/layout/hProcess7"/>
    <dgm:cxn modelId="{606FF6A7-C2E3-4EB1-A506-3C6C12431DF9}" type="presParOf" srcId="{0C5DDA6F-6EA9-41B9-A31A-816ABEF85D8E}" destId="{8C1F0EAD-648B-4FFF-95D4-8013B4FE9FE4}" srcOrd="3" destOrd="0" presId="urn:microsoft.com/office/officeart/2005/8/layout/hProcess7"/>
    <dgm:cxn modelId="{37E8E3BD-471D-46A7-8E38-C0BDC55AEBC4}" type="presParOf" srcId="{0C5DDA6F-6EA9-41B9-A31A-816ABEF85D8E}" destId="{98E27631-B8A9-42F2-B488-3BB0203399EE}" srcOrd="4" destOrd="0" presId="urn:microsoft.com/office/officeart/2005/8/layout/hProcess7"/>
    <dgm:cxn modelId="{A867BF56-5A5C-45E4-886A-10F4003F0A63}" type="presParOf" srcId="{98E27631-B8A9-42F2-B488-3BB0203399EE}" destId="{DB5453D1-FBB6-4FB9-BB3D-15092586CA40}" srcOrd="0" destOrd="0" presId="urn:microsoft.com/office/officeart/2005/8/layout/hProcess7"/>
    <dgm:cxn modelId="{FA0F0969-ED1E-4CC4-AE4F-1FB4134CF29C}" type="presParOf" srcId="{98E27631-B8A9-42F2-B488-3BB0203399EE}" destId="{1C852205-D5CF-4AAC-A08D-FA991064862F}" srcOrd="1" destOrd="0" presId="urn:microsoft.com/office/officeart/2005/8/layout/hProcess7"/>
    <dgm:cxn modelId="{6C5F06C2-E63C-4025-A67B-09BA6EC9F829}" type="presParOf" srcId="{98E27631-B8A9-42F2-B488-3BB0203399EE}" destId="{D5B2E7E2-108A-4DC0-9A3C-2F344799785F}" srcOrd="2" destOrd="0" presId="urn:microsoft.com/office/officeart/2005/8/layout/hProcess7"/>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9A6F9-6241-496C-8352-6B54E9F7A3CB}" type="datetimeFigureOut">
              <a:rPr lang="en-US" smtClean="0"/>
              <a:pPr/>
              <a:t>4/18/2015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36AD5-9B96-46CA-8B8F-2B55C4A511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dirty="0" smtClean="0"/>
          </a:p>
        </p:txBody>
      </p:sp>
      <p:sp>
        <p:nvSpPr>
          <p:cNvPr id="125956" name="Slide Number Placeholder 3"/>
          <p:cNvSpPr>
            <a:spLocks noGrp="1"/>
          </p:cNvSpPr>
          <p:nvPr>
            <p:ph type="sldNum" sz="quarter" idx="5"/>
          </p:nvPr>
        </p:nvSpPr>
        <p:spPr/>
        <p:txBody>
          <a:bodyPr/>
          <a:lstStyle/>
          <a:p>
            <a:pPr>
              <a:defRPr/>
            </a:pPr>
            <a:fld id="{A4A519BD-FD9B-4E9F-B9B4-371399CFF4D1}" type="slidenum">
              <a:rPr lang="en-US" smtClean="0"/>
              <a:pPr>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a:ln/>
        </p:spPr>
      </p:sp>
      <p:sp>
        <p:nvSpPr>
          <p:cNvPr id="37891" name="Rectangle 3"/>
          <p:cNvSpPr>
            <a:spLocks noGrp="1"/>
          </p:cNvSpPr>
          <p:nvPr>
            <p:ph type="body" idx="1"/>
          </p:nvPr>
        </p:nvSpPr>
        <p:spPr>
          <a:noFill/>
          <a:ln/>
        </p:spPr>
        <p:txBody>
          <a:bodyPr/>
          <a:lstStyle/>
          <a:p>
            <a:pPr eaLnBrk="1" hangingPunct="1">
              <a:spcBef>
                <a:spcPct val="0"/>
              </a:spcBef>
            </a:pPr>
            <a:endParaRPr lang="id-ID"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ln/>
        </p:spPr>
      </p:sp>
      <p:sp>
        <p:nvSpPr>
          <p:cNvPr id="38915" name="Rectangle 3"/>
          <p:cNvSpPr>
            <a:spLocks noGrp="1"/>
          </p:cNvSpPr>
          <p:nvPr>
            <p:ph type="body" idx="1"/>
          </p:nvPr>
        </p:nvSpPr>
        <p:spPr>
          <a:noFill/>
          <a:ln/>
        </p:spPr>
        <p:txBody>
          <a:bodyPr/>
          <a:lstStyle/>
          <a:p>
            <a:pPr eaLnBrk="1" hangingPunct="1">
              <a:spcBef>
                <a:spcPct val="0"/>
              </a:spcBef>
            </a:pPr>
            <a:endParaRPr lang="id-ID"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2364450" y="1143001"/>
            <a:ext cx="2129100" cy="3086100"/>
          </a:xfrm>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1C5A9F-C109-4719-9F09-2E707A0DF0AF}" type="slidenum">
              <a:rPr lang="en-US" smtClean="0"/>
              <a:pPr/>
              <a:t>34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489B5DE-8BC9-4BBA-B201-61DB599E5B65}"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466D5-240F-4DFB-8178-C44362C84E5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89B5DE-8BC9-4BBA-B201-61DB599E5B65}"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89B5DE-8BC9-4BBA-B201-61DB599E5B65}" type="datetimeFigureOut">
              <a:rPr lang="en-US" smtClean="0"/>
              <a:pPr/>
              <a:t>4/18/2015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89B5DE-8BC9-4BBA-B201-61DB599E5B65}"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89B5DE-8BC9-4BBA-B201-61DB599E5B65}" type="datetimeFigureOut">
              <a:rPr lang="en-US" smtClean="0"/>
              <a:pPr/>
              <a:t>4/18/2015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466D5-240F-4DFB-8178-C44362C84E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89B5DE-8BC9-4BBA-B201-61DB599E5B65}"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89B5DE-8BC9-4BBA-B201-61DB599E5B65}" type="datetimeFigureOut">
              <a:rPr lang="en-US" smtClean="0"/>
              <a:pPr/>
              <a:t>4/18/2015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89B5DE-8BC9-4BBA-B201-61DB599E5B65}" type="datetimeFigureOut">
              <a:rPr lang="en-US" smtClean="0"/>
              <a:pPr/>
              <a:t>4/18/2015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9B5DE-8BC9-4BBA-B201-61DB599E5B65}" type="datetimeFigureOut">
              <a:rPr lang="en-US" smtClean="0"/>
              <a:pPr/>
              <a:t>4/18/2015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466D5-240F-4DFB-8178-C44362C84E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89B5DE-8BC9-4BBA-B201-61DB599E5B65}" type="datetimeFigureOut">
              <a:rPr lang="en-US" smtClean="0"/>
              <a:pPr/>
              <a:t>4/18/2015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466D5-240F-4DFB-8178-C44362C84E5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489B5DE-8BC9-4BBA-B201-61DB599E5B65}" type="datetimeFigureOut">
              <a:rPr lang="en-US" smtClean="0"/>
              <a:pPr/>
              <a:t>4/18/2015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E2466D5-240F-4DFB-8178-C44362C84E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489B5DE-8BC9-4BBA-B201-61DB599E5B65}" type="datetimeFigureOut">
              <a:rPr lang="en-US" smtClean="0"/>
              <a:pPr/>
              <a:t>4/18/2015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E2466D5-240F-4DFB-8178-C44362C84E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tudentpharmacistdesk.com/wp-content/uploads/2011/03/traditionalhealthcaremodel.jp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www.studentpharmacistdesk.com/wp-content/uploads/2011/03/newhealthcaremodel.jpg"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nationalresearch.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60848"/>
            <a:ext cx="8077200" cy="835152"/>
          </a:xfrm>
        </p:spPr>
        <p:txBody>
          <a:bodyPr>
            <a:normAutofit/>
          </a:bodyPr>
          <a:lstStyle/>
          <a:p>
            <a:pPr algn="ctr"/>
            <a:r>
              <a:rPr lang="en-US" sz="2800" dirty="0" smtClean="0"/>
              <a:t>ROKIAH KUSUMAPRADJA</a:t>
            </a:r>
            <a:endParaRPr lang="en-US" sz="2800" dirty="0"/>
          </a:p>
        </p:txBody>
      </p:sp>
      <p:sp>
        <p:nvSpPr>
          <p:cNvPr id="3" name="Subtitle 2"/>
          <p:cNvSpPr>
            <a:spLocks noGrp="1"/>
          </p:cNvSpPr>
          <p:nvPr>
            <p:ph type="subTitle" idx="1"/>
          </p:nvPr>
        </p:nvSpPr>
        <p:spPr>
          <a:xfrm>
            <a:off x="685800" y="838200"/>
            <a:ext cx="8077200" cy="2743200"/>
          </a:xfrm>
        </p:spPr>
        <p:txBody>
          <a:bodyPr>
            <a:normAutofit/>
          </a:bodyPr>
          <a:lstStyle/>
          <a:p>
            <a:pPr algn="ctr"/>
            <a:r>
              <a:rPr lang="en-US" sz="4400" dirty="0" smtClean="0"/>
              <a:t>CARING DALAM </a:t>
            </a:r>
          </a:p>
          <a:p>
            <a:pPr algn="ctr"/>
            <a:r>
              <a:rPr lang="en-US" sz="4400" dirty="0" smtClean="0"/>
              <a:t>ASUHAN KEPERAWATAN</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pPr algn="r" eaLnBrk="1" fontAlgn="auto" hangingPunct="1">
              <a:spcAft>
                <a:spcPts val="0"/>
              </a:spcAft>
              <a:defRPr/>
            </a:pPr>
            <a:r>
              <a:rPr lang="id-ID" dirty="0" smtClean="0">
                <a:solidFill>
                  <a:srgbClr val="FFFF00"/>
                </a:solidFill>
              </a:rPr>
              <a:t>lanjutan</a:t>
            </a:r>
            <a:endParaRPr lang="id-ID" dirty="0">
              <a:solidFill>
                <a:srgbClr val="FFFF00"/>
              </a:solidFill>
            </a:endParaRPr>
          </a:p>
        </p:txBody>
      </p:sp>
      <p:sp>
        <p:nvSpPr>
          <p:cNvPr id="3" name="Content Placeholder 2"/>
          <p:cNvSpPr>
            <a:spLocks noGrp="1"/>
          </p:cNvSpPr>
          <p:nvPr>
            <p:ph idx="1"/>
          </p:nvPr>
        </p:nvSpPr>
        <p:spPr>
          <a:xfrm>
            <a:off x="428596" y="1447800"/>
            <a:ext cx="8258204" cy="5195910"/>
          </a:xfrm>
          <a:solidFill>
            <a:schemeClr val="tx1"/>
          </a:solidFill>
        </p:spPr>
        <p:txBody>
          <a:bodyPr>
            <a:normAutofit/>
          </a:bodyPr>
          <a:lstStyle/>
          <a:p>
            <a:pPr marL="514350" indent="-514350" eaLnBrk="1" fontAlgn="auto" hangingPunct="1">
              <a:spcAft>
                <a:spcPts val="0"/>
              </a:spcAft>
              <a:buFont typeface="+mj-lt"/>
              <a:buAutoNum type="arabicPeriod" startAt="6"/>
              <a:defRPr/>
            </a:pPr>
            <a:r>
              <a:rPr lang="id-ID" sz="3000" b="1" dirty="0" smtClean="0">
                <a:solidFill>
                  <a:schemeClr val="bg1"/>
                </a:solidFill>
                <a:latin typeface="Arial Narrow" pitchFamily="34" charset="0"/>
              </a:rPr>
              <a:t>Setiap anggota staf adalah pemberi layanan, yg perannya adalah utk memenuhi kebutuhan setiap pasien</a:t>
            </a:r>
            <a:r>
              <a:rPr lang="id-ID" sz="3000" b="1" dirty="0" smtClean="0">
                <a:solidFill>
                  <a:srgbClr val="FFFF00"/>
                </a:solidFill>
                <a:latin typeface="Arial Narrow" pitchFamily="34" charset="0"/>
              </a:rPr>
              <a:t> </a:t>
            </a:r>
            <a:r>
              <a:rPr lang="id-ID" sz="3000" b="1" dirty="0" smtClean="0">
                <a:solidFill>
                  <a:srgbClr val="FFFF00"/>
                </a:solidFill>
                <a:latin typeface="Arial Narrow" pitchFamily="34" charset="0"/>
                <a:sym typeface="Wingdings" pitchFamily="2" charset="2"/>
              </a:rPr>
              <a:t></a:t>
            </a:r>
            <a:r>
              <a:rPr lang="id-ID" sz="3000" b="1" dirty="0" smtClean="0">
                <a:latin typeface="Arial Narrow" pitchFamily="34" charset="0"/>
              </a:rPr>
              <a:t> </a:t>
            </a:r>
            <a:r>
              <a:rPr lang="id-ID" sz="3000" b="1" dirty="0" smtClean="0">
                <a:solidFill>
                  <a:srgbClr val="00FF99"/>
                </a:solidFill>
                <a:latin typeface="Arial Narrow" pitchFamily="34" charset="0"/>
              </a:rPr>
              <a:t>anggota staf dapat memenuhi kebutuhan tsb secara lebih efektif </a:t>
            </a:r>
            <a:r>
              <a:rPr lang="id-ID" sz="3000" b="1" dirty="0" smtClean="0">
                <a:solidFill>
                  <a:srgbClr val="00FF99"/>
                </a:solidFill>
                <a:latin typeface="Arial Narrow" pitchFamily="34" charset="0"/>
                <a:sym typeface="Wingdings" pitchFamily="2" charset="2"/>
              </a:rPr>
              <a:t>apa</a:t>
            </a:r>
            <a:r>
              <a:rPr lang="id-ID" sz="3000" b="1" dirty="0" smtClean="0">
                <a:solidFill>
                  <a:srgbClr val="00FF99"/>
                </a:solidFill>
                <a:latin typeface="Arial Narrow" pitchFamily="34" charset="0"/>
              </a:rPr>
              <a:t>bila </a:t>
            </a:r>
            <a:r>
              <a:rPr lang="id-ID" sz="3000" b="1" dirty="0" smtClean="0">
                <a:solidFill>
                  <a:schemeClr val="bg1"/>
                </a:solidFill>
                <a:latin typeface="Arial Narrow" pitchFamily="34" charset="0"/>
              </a:rPr>
              <a:t>RS mendukung mereka dlm mencapai aspirasi </a:t>
            </a:r>
            <a:r>
              <a:rPr lang="id-ID" sz="3000" b="1" dirty="0" smtClean="0">
                <a:solidFill>
                  <a:srgbClr val="FFFF00"/>
                </a:solidFill>
                <a:latin typeface="Arial Narrow" pitchFamily="34" charset="0"/>
              </a:rPr>
              <a:t>profesional</a:t>
            </a:r>
            <a:r>
              <a:rPr lang="id-ID" sz="3000" b="1" dirty="0" smtClean="0">
                <a:latin typeface="Arial Narrow" pitchFamily="34" charset="0"/>
              </a:rPr>
              <a:t>, </a:t>
            </a:r>
            <a:r>
              <a:rPr lang="id-ID" sz="3000" b="1" dirty="0" smtClean="0">
                <a:solidFill>
                  <a:srgbClr val="00FF99"/>
                </a:solidFill>
                <a:latin typeface="Arial Narrow" pitchFamily="34" charset="0"/>
              </a:rPr>
              <a:t>maupun tujuan pibadi mereka yg tertinggi.</a:t>
            </a:r>
          </a:p>
          <a:p>
            <a:pPr marL="457200" indent="-457200" eaLnBrk="1" fontAlgn="auto" hangingPunct="1">
              <a:spcAft>
                <a:spcPts val="0"/>
              </a:spcAft>
              <a:buFont typeface="Garamond" pitchFamily="18" charset="0"/>
              <a:buAutoNum type="arabicPeriod" startAt="6"/>
              <a:defRPr/>
            </a:pPr>
            <a:r>
              <a:rPr lang="id-ID" sz="3000" b="1" i="1" dirty="0" smtClean="0">
                <a:solidFill>
                  <a:schemeClr val="bg1"/>
                </a:solidFill>
                <a:latin typeface="Arial Narrow" pitchFamily="34" charset="0"/>
              </a:rPr>
              <a:t>Patient-centered care</a:t>
            </a:r>
            <a:r>
              <a:rPr lang="id-ID" sz="3000" b="1" dirty="0" smtClean="0">
                <a:solidFill>
                  <a:schemeClr val="bg1"/>
                </a:solidFill>
                <a:latin typeface="Arial Narrow" pitchFamily="34" charset="0"/>
              </a:rPr>
              <a:t> adalah inti dari sistem Yan Kes yg ber</a:t>
            </a:r>
            <a:r>
              <a:rPr lang="id-ID" sz="3000" b="1" dirty="0" smtClean="0">
                <a:solidFill>
                  <a:srgbClr val="FFFF00"/>
                </a:solidFill>
                <a:latin typeface="Arial Narrow" pitchFamily="34" charset="0"/>
              </a:rPr>
              <a:t>mutu </a:t>
            </a:r>
            <a:r>
              <a:rPr lang="id-ID" sz="3000" b="1" dirty="0" smtClean="0">
                <a:solidFill>
                  <a:srgbClr val="00FF99"/>
                </a:solidFill>
                <a:latin typeface="Arial Narrow" pitchFamily="34" charset="0"/>
              </a:rPr>
              <a:t>tinggi dan suatu dasar yang penting bagi pelayanan yg aman, efektif, efisien, tepat waktu, dan equitable.</a:t>
            </a:r>
          </a:p>
          <a:p>
            <a:pPr marL="411480" eaLnBrk="1" fontAlgn="auto" hangingPunct="1">
              <a:spcAft>
                <a:spcPts val="0"/>
              </a:spcAft>
              <a:buFont typeface="Wingdings"/>
              <a:buChar char=""/>
              <a:defRPr/>
            </a:pPr>
            <a:endParaRPr lang="id-ID" sz="3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ChangeArrowheads="1"/>
          </p:cNvSpPr>
          <p:nvPr/>
        </p:nvSpPr>
        <p:spPr bwMode="auto">
          <a:xfrm>
            <a:off x="1524000" y="152400"/>
            <a:ext cx="5715000" cy="914400"/>
          </a:xfrm>
          <a:prstGeom prst="rect">
            <a:avLst/>
          </a:prstGeom>
          <a:solidFill>
            <a:schemeClr val="folHlink"/>
          </a:solidFill>
          <a:ln w="9525">
            <a:noFill/>
            <a:miter lim="800000"/>
            <a:headEnd/>
            <a:tailEnd/>
          </a:ln>
        </p:spPr>
        <p:txBody>
          <a:bodyPr wrap="none" anchor="ctr"/>
          <a:lstStyle/>
          <a:p>
            <a:pPr algn="ctr"/>
            <a:r>
              <a:rPr lang="en-US" sz="4400" dirty="0">
                <a:solidFill>
                  <a:srgbClr val="FFFF00"/>
                </a:solidFill>
              </a:rPr>
              <a:t>Patient centered care</a:t>
            </a:r>
          </a:p>
        </p:txBody>
      </p:sp>
      <p:sp>
        <p:nvSpPr>
          <p:cNvPr id="19460" name="Text Box 6"/>
          <p:cNvSpPr txBox="1">
            <a:spLocks noChangeArrowheads="1"/>
          </p:cNvSpPr>
          <p:nvPr/>
        </p:nvSpPr>
        <p:spPr bwMode="auto">
          <a:xfrm>
            <a:off x="365125" y="1600201"/>
            <a:ext cx="8397875" cy="523220"/>
          </a:xfrm>
          <a:prstGeom prst="rect">
            <a:avLst/>
          </a:prstGeom>
          <a:noFill/>
          <a:ln w="9525">
            <a:noFill/>
            <a:miter lim="800000"/>
            <a:headEnd/>
            <a:tailEnd/>
          </a:ln>
        </p:spPr>
        <p:txBody>
          <a:bodyPr wrap="square">
            <a:spAutoFit/>
          </a:bodyPr>
          <a:lstStyle/>
          <a:p>
            <a:pPr algn="ctr"/>
            <a:r>
              <a:rPr lang="en-US" sz="2800" dirty="0"/>
              <a:t>View patients as multi-dimensional</a:t>
            </a:r>
          </a:p>
        </p:txBody>
      </p:sp>
      <p:sp>
        <p:nvSpPr>
          <p:cNvPr id="19461" name="Oval 7"/>
          <p:cNvSpPr>
            <a:spLocks noChangeArrowheads="1"/>
          </p:cNvSpPr>
          <p:nvPr/>
        </p:nvSpPr>
        <p:spPr bwMode="auto">
          <a:xfrm>
            <a:off x="2667000" y="3124200"/>
            <a:ext cx="3505200" cy="3124200"/>
          </a:xfrm>
          <a:prstGeom prst="ellipse">
            <a:avLst/>
          </a:prstGeom>
          <a:noFill/>
          <a:ln w="57150">
            <a:solidFill>
              <a:srgbClr val="7A9DF6"/>
            </a:solidFill>
            <a:round/>
            <a:headEnd/>
            <a:tailEnd/>
          </a:ln>
        </p:spPr>
        <p:txBody>
          <a:bodyPr wrap="none" anchor="ctr"/>
          <a:lstStyle/>
          <a:p>
            <a:endParaRPr lang="id-ID"/>
          </a:p>
        </p:txBody>
      </p:sp>
      <p:sp>
        <p:nvSpPr>
          <p:cNvPr id="19462" name="Rectangle 8"/>
          <p:cNvSpPr>
            <a:spLocks noChangeArrowheads="1"/>
          </p:cNvSpPr>
          <p:nvPr/>
        </p:nvSpPr>
        <p:spPr bwMode="auto">
          <a:xfrm>
            <a:off x="3505200" y="2895600"/>
            <a:ext cx="1981200" cy="685800"/>
          </a:xfrm>
          <a:prstGeom prst="rect">
            <a:avLst/>
          </a:prstGeom>
          <a:solidFill>
            <a:schemeClr val="accent1"/>
          </a:solidFill>
          <a:ln w="9525">
            <a:noFill/>
            <a:miter lim="800000"/>
            <a:headEnd/>
            <a:tailEnd/>
          </a:ln>
        </p:spPr>
        <p:txBody>
          <a:bodyPr wrap="none" anchor="ctr"/>
          <a:lstStyle/>
          <a:p>
            <a:pPr algn="ctr"/>
            <a:r>
              <a:rPr lang="en-US" sz="3200" dirty="0"/>
              <a:t> body</a:t>
            </a:r>
          </a:p>
        </p:txBody>
      </p:sp>
      <p:sp>
        <p:nvSpPr>
          <p:cNvPr id="19463" name="Rectangle 9"/>
          <p:cNvSpPr>
            <a:spLocks noChangeArrowheads="1"/>
          </p:cNvSpPr>
          <p:nvPr/>
        </p:nvSpPr>
        <p:spPr bwMode="auto">
          <a:xfrm>
            <a:off x="1752600" y="4800600"/>
            <a:ext cx="1828800" cy="685800"/>
          </a:xfrm>
          <a:prstGeom prst="rect">
            <a:avLst/>
          </a:prstGeom>
          <a:solidFill>
            <a:srgbClr val="F292EB"/>
          </a:solidFill>
          <a:ln w="9525">
            <a:noFill/>
            <a:miter lim="800000"/>
            <a:headEnd/>
            <a:tailEnd/>
          </a:ln>
        </p:spPr>
        <p:txBody>
          <a:bodyPr wrap="none" anchor="ctr"/>
          <a:lstStyle/>
          <a:p>
            <a:pPr algn="ctr"/>
            <a:r>
              <a:rPr lang="en-US" sz="3200">
                <a:solidFill>
                  <a:srgbClr val="000000"/>
                </a:solidFill>
              </a:rPr>
              <a:t>mind</a:t>
            </a:r>
          </a:p>
        </p:txBody>
      </p:sp>
      <p:sp>
        <p:nvSpPr>
          <p:cNvPr id="19464" name="Rectangle 10"/>
          <p:cNvSpPr>
            <a:spLocks noChangeArrowheads="1"/>
          </p:cNvSpPr>
          <p:nvPr/>
        </p:nvSpPr>
        <p:spPr bwMode="auto">
          <a:xfrm>
            <a:off x="5257800" y="4800600"/>
            <a:ext cx="1981200" cy="609600"/>
          </a:xfrm>
          <a:prstGeom prst="rect">
            <a:avLst/>
          </a:prstGeom>
          <a:solidFill>
            <a:srgbClr val="FFFF00"/>
          </a:solidFill>
          <a:ln w="9525">
            <a:noFill/>
            <a:miter lim="800000"/>
            <a:headEnd/>
            <a:tailEnd/>
          </a:ln>
        </p:spPr>
        <p:txBody>
          <a:bodyPr wrap="none" anchor="ctr"/>
          <a:lstStyle/>
          <a:p>
            <a:pPr algn="ctr"/>
            <a:r>
              <a:rPr lang="en-US" sz="3200">
                <a:solidFill>
                  <a:srgbClr val="000000"/>
                </a:solidFill>
              </a:rPr>
              <a:t>spirit</a:t>
            </a:r>
          </a:p>
        </p:txBody>
      </p:sp>
      <p:sp>
        <p:nvSpPr>
          <p:cNvPr id="19465" name="Text Box 11"/>
          <p:cNvSpPr txBox="1">
            <a:spLocks noChangeArrowheads="1"/>
          </p:cNvSpPr>
          <p:nvPr/>
        </p:nvSpPr>
        <p:spPr bwMode="auto">
          <a:xfrm>
            <a:off x="3505200" y="4114800"/>
            <a:ext cx="2008188" cy="523875"/>
          </a:xfrm>
          <a:prstGeom prst="rect">
            <a:avLst/>
          </a:prstGeom>
          <a:noFill/>
          <a:ln w="9525">
            <a:noFill/>
            <a:miter lim="800000"/>
            <a:headEnd/>
            <a:tailEnd/>
          </a:ln>
        </p:spPr>
        <p:txBody>
          <a:bodyPr wrap="none">
            <a:spAutoFit/>
          </a:bodyPr>
          <a:lstStyle/>
          <a:p>
            <a:r>
              <a:rPr lang="en-US" sz="2800" i="1"/>
              <a:t>connection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0" name="AutoShape 2"/>
          <p:cNvCxnSpPr>
            <a:cxnSpLocks noChangeShapeType="1"/>
          </p:cNvCxnSpPr>
          <p:nvPr/>
        </p:nvCxnSpPr>
        <p:spPr bwMode="auto">
          <a:xfrm>
            <a:off x="228600" y="212725"/>
            <a:ext cx="0" cy="0"/>
          </a:xfrm>
          <a:prstGeom prst="straightConnector1">
            <a:avLst/>
          </a:prstGeom>
          <a:noFill/>
          <a:ln w="31750">
            <a:solidFill>
              <a:schemeClr val="tx1"/>
            </a:solidFill>
            <a:round/>
            <a:headEnd/>
            <a:tailEnd/>
          </a:ln>
        </p:spPr>
      </p:cxnSp>
      <p:sp>
        <p:nvSpPr>
          <p:cNvPr id="12291" name="Slide Number Placeholder 12"/>
          <p:cNvSpPr>
            <a:spLocks noGrp="1"/>
          </p:cNvSpPr>
          <p:nvPr>
            <p:ph type="sldNum" sz="quarter" idx="12"/>
          </p:nvPr>
        </p:nvSpPr>
        <p:spPr>
          <a:xfrm>
            <a:off x="6553200" y="6356351"/>
            <a:ext cx="2133600" cy="365125"/>
          </a:xfrm>
          <a:noFill/>
        </p:spPr>
        <p:txBody>
          <a:bodyPr lIns="82479" tIns="41239" rIns="82479" bIns="41239"/>
          <a:lstStyle/>
          <a:p>
            <a:pPr eaLnBrk="0" hangingPunct="0"/>
            <a:fld id="{6D5A3A8B-732A-403D-AEDA-5A30CD8A366F}" type="slidenum">
              <a:rPr lang="en-US" smtClean="0">
                <a:latin typeface="Arial" pitchFamily="34" charset="0"/>
                <a:cs typeface="Arial" pitchFamily="34" charset="0"/>
              </a:rPr>
              <a:pPr eaLnBrk="0" hangingPunct="0"/>
              <a:t>12</a:t>
            </a:fld>
            <a:endParaRPr lang="en-US" smtClean="0">
              <a:latin typeface="Arial" pitchFamily="34" charset="0"/>
              <a:cs typeface="Arial" pitchFamily="34" charset="0"/>
            </a:endParaRPr>
          </a:p>
        </p:txBody>
      </p:sp>
      <p:pic>
        <p:nvPicPr>
          <p:cNvPr id="12292" name="Picture 3" descr="http://www.studentpharmacistdesk.com/wp-content/uploads/2011/03/traditionalhealthcaremodel.jpg">
            <a:hlinkClick r:id="rId3"/>
          </p:cNvPr>
          <p:cNvPicPr>
            <a:picLocks noChangeAspect="1" noChangeArrowheads="1"/>
          </p:cNvPicPr>
          <p:nvPr/>
        </p:nvPicPr>
        <p:blipFill>
          <a:blip r:embed="rId4"/>
          <a:srcRect/>
          <a:stretch>
            <a:fillRect/>
          </a:stretch>
        </p:blipFill>
        <p:spPr bwMode="auto">
          <a:xfrm>
            <a:off x="4106008" y="0"/>
            <a:ext cx="5037992" cy="3257550"/>
          </a:xfrm>
          <a:prstGeom prst="rect">
            <a:avLst/>
          </a:prstGeom>
          <a:noFill/>
          <a:ln w="9525">
            <a:noFill/>
            <a:miter lim="800000"/>
            <a:headEnd/>
            <a:tailEnd/>
          </a:ln>
        </p:spPr>
      </p:pic>
      <p:pic>
        <p:nvPicPr>
          <p:cNvPr id="12293" name="Picture 4" descr="http://www.studentpharmacistdesk.com/wp-content/uploads/2011/03/newhealthcaremodel.jpg">
            <a:hlinkClick r:id="rId5"/>
          </p:cNvPr>
          <p:cNvPicPr>
            <a:picLocks noChangeAspect="1" noChangeArrowheads="1"/>
          </p:cNvPicPr>
          <p:nvPr/>
        </p:nvPicPr>
        <p:blipFill>
          <a:blip r:embed="rId6"/>
          <a:srcRect/>
          <a:stretch>
            <a:fillRect/>
          </a:stretch>
        </p:blipFill>
        <p:spPr bwMode="auto">
          <a:xfrm>
            <a:off x="4191000" y="3500438"/>
            <a:ext cx="4953000" cy="3357562"/>
          </a:xfrm>
          <a:prstGeom prst="rect">
            <a:avLst/>
          </a:prstGeom>
          <a:noFill/>
          <a:ln w="9525">
            <a:noFill/>
            <a:miter lim="800000"/>
            <a:headEnd/>
            <a:tailEnd/>
          </a:ln>
        </p:spPr>
      </p:pic>
      <p:sp>
        <p:nvSpPr>
          <p:cNvPr id="12294" name="Rectangle 1"/>
          <p:cNvSpPr>
            <a:spLocks noChangeArrowheads="1"/>
          </p:cNvSpPr>
          <p:nvPr/>
        </p:nvSpPr>
        <p:spPr bwMode="auto">
          <a:xfrm>
            <a:off x="0" y="0"/>
            <a:ext cx="4114800" cy="1970088"/>
          </a:xfrm>
          <a:prstGeom prst="rect">
            <a:avLst/>
          </a:prstGeom>
          <a:solidFill>
            <a:srgbClr val="800000"/>
          </a:solidFill>
          <a:ln w="19050">
            <a:solidFill>
              <a:schemeClr val="bg1"/>
            </a:solidFill>
            <a:miter lim="800000"/>
            <a:headEnd/>
            <a:tailEnd/>
          </a:ln>
        </p:spPr>
        <p:txBody>
          <a:bodyPr>
            <a:spAutoFit/>
          </a:bodyPr>
          <a:lstStyle/>
          <a:p>
            <a:pPr>
              <a:buFont typeface="Wingdings" pitchFamily="2" charset="2"/>
              <a:buChar char="q"/>
            </a:pPr>
            <a:r>
              <a:rPr lang="id-ID" sz="2200" b="1">
                <a:latin typeface="Arial Narrow" pitchFamily="34" charset="0"/>
              </a:rPr>
              <a:t> </a:t>
            </a:r>
            <a:r>
              <a:rPr lang="id-ID" sz="2800" b="1">
                <a:latin typeface="Arial Narrow" pitchFamily="34" charset="0"/>
              </a:rPr>
              <a:t>Pada </a:t>
            </a:r>
            <a:r>
              <a:rPr lang="id-ID" sz="2800" b="1" u="sng">
                <a:solidFill>
                  <a:srgbClr val="66FF33"/>
                </a:solidFill>
                <a:latin typeface="Arial Narrow" pitchFamily="34" charset="0"/>
              </a:rPr>
              <a:t>Model tradisional</a:t>
            </a:r>
            <a:r>
              <a:rPr lang="id-ID" sz="2800" b="1" u="sng">
                <a:latin typeface="Arial Narrow" pitchFamily="34" charset="0"/>
              </a:rPr>
              <a:t> </a:t>
            </a:r>
            <a:r>
              <a:rPr lang="id-ID" sz="2800" b="1">
                <a:latin typeface="Arial Narrow" pitchFamily="34" charset="0"/>
              </a:rPr>
              <a:t>dalam yan kes</a:t>
            </a:r>
            <a:r>
              <a:rPr lang="id-ID" sz="2800" b="1">
                <a:solidFill>
                  <a:srgbClr val="66FF33"/>
                </a:solidFill>
                <a:latin typeface="Arial Narrow" pitchFamily="34" charset="0"/>
              </a:rPr>
              <a:t>, </a:t>
            </a:r>
            <a:r>
              <a:rPr lang="id-ID" sz="2800" b="1" u="sng">
                <a:solidFill>
                  <a:srgbClr val="66FF33"/>
                </a:solidFill>
                <a:latin typeface="Arial Narrow" pitchFamily="34" charset="0"/>
              </a:rPr>
              <a:t>dokter</a:t>
            </a:r>
            <a:r>
              <a:rPr lang="id-ID" sz="2800" b="1">
                <a:solidFill>
                  <a:srgbClr val="66FF33"/>
                </a:solidFill>
                <a:latin typeface="Arial Narrow" pitchFamily="34" charset="0"/>
              </a:rPr>
              <a:t> merupakan </a:t>
            </a:r>
            <a:r>
              <a:rPr lang="id-ID" sz="2800" b="1" u="sng">
                <a:solidFill>
                  <a:srgbClr val="66FF33"/>
                </a:solidFill>
                <a:latin typeface="Arial Narrow" pitchFamily="34" charset="0"/>
              </a:rPr>
              <a:t>unit sentral/ pusat</a:t>
            </a:r>
            <a:r>
              <a:rPr lang="id-ID" sz="2800" b="1">
                <a:latin typeface="Arial Narrow" pitchFamily="34" charset="0"/>
              </a:rPr>
              <a:t> dalam model yan kes</a:t>
            </a:r>
          </a:p>
          <a:p>
            <a:endParaRPr lang="id-ID" sz="1000" b="1">
              <a:latin typeface="Arial Narrow" pitchFamily="34" charset="0"/>
            </a:endParaRPr>
          </a:p>
        </p:txBody>
      </p:sp>
      <p:sp>
        <p:nvSpPr>
          <p:cNvPr id="2" name="Down Arrow 1"/>
          <p:cNvSpPr/>
          <p:nvPr/>
        </p:nvSpPr>
        <p:spPr>
          <a:xfrm>
            <a:off x="6019800" y="2809875"/>
            <a:ext cx="1066800" cy="763588"/>
          </a:xfrm>
          <a:prstGeom prst="downArrow">
            <a:avLst/>
          </a:prstGeom>
          <a:solidFill>
            <a:srgbClr val="99FF33"/>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d-ID"/>
          </a:p>
        </p:txBody>
      </p:sp>
      <p:sp>
        <p:nvSpPr>
          <p:cNvPr id="12296" name="Rectangle 1"/>
          <p:cNvSpPr>
            <a:spLocks noChangeArrowheads="1"/>
          </p:cNvSpPr>
          <p:nvPr/>
        </p:nvSpPr>
        <p:spPr bwMode="auto">
          <a:xfrm>
            <a:off x="0" y="1981201"/>
            <a:ext cx="4343400" cy="4832092"/>
          </a:xfrm>
          <a:prstGeom prst="rect">
            <a:avLst/>
          </a:prstGeom>
          <a:solidFill>
            <a:srgbClr val="003300"/>
          </a:solidFill>
          <a:ln w="19050">
            <a:solidFill>
              <a:schemeClr val="bg1"/>
            </a:solidFill>
            <a:miter lim="800000"/>
            <a:headEnd/>
            <a:tailEnd/>
          </a:ln>
        </p:spPr>
        <p:txBody>
          <a:bodyPr>
            <a:spAutoFit/>
          </a:bodyPr>
          <a:lstStyle/>
          <a:p>
            <a:pPr>
              <a:buFont typeface="Wingdings" pitchFamily="2" charset="2"/>
              <a:buChar char="q"/>
            </a:pPr>
            <a:r>
              <a:rPr lang="id-ID" sz="2400" b="1" dirty="0">
                <a:latin typeface="Arial Narrow" pitchFamily="34" charset="0"/>
              </a:rPr>
              <a:t>Pedekatan </a:t>
            </a:r>
            <a:r>
              <a:rPr lang="id-ID" sz="2400" b="1" dirty="0" smtClean="0">
                <a:latin typeface="Arial Narrow" pitchFamily="34" charset="0"/>
              </a:rPr>
              <a:t> </a:t>
            </a:r>
            <a:r>
              <a:rPr lang="id-ID" sz="2400" b="1" dirty="0">
                <a:latin typeface="Arial Narrow" pitchFamily="34" charset="0"/>
              </a:rPr>
              <a:t>lebih modern dlm yan kes sekarang, diterapkan dgn cepat  di banyak RS di seluruh dunia, model tim interdisiplin :</a:t>
            </a:r>
          </a:p>
          <a:p>
            <a:r>
              <a:rPr lang="id-ID" sz="2400" b="1" dirty="0">
                <a:latin typeface="Arial Narrow" pitchFamily="34" charset="0"/>
                <a:sym typeface="Wingdings" pitchFamily="2" charset="2"/>
              </a:rPr>
              <a:t></a:t>
            </a:r>
            <a:r>
              <a:rPr lang="id-ID" sz="2400" b="1" dirty="0">
                <a:latin typeface="Arial Narrow" pitchFamily="34" charset="0"/>
              </a:rPr>
              <a:t> model ini telah menggeser semua PPK menjadi disekitar pasien</a:t>
            </a:r>
          </a:p>
          <a:p>
            <a:r>
              <a:rPr lang="id-ID" sz="2400" b="1" dirty="0">
                <a:latin typeface="Arial Narrow" pitchFamily="34" charset="0"/>
                <a:sym typeface="Wingdings" pitchFamily="2" charset="2"/>
              </a:rPr>
              <a:t></a:t>
            </a:r>
            <a:r>
              <a:rPr lang="id-ID" sz="2400" b="1" dirty="0">
                <a:latin typeface="Arial Narrow" pitchFamily="34" charset="0"/>
              </a:rPr>
              <a:t> berfokus pada </a:t>
            </a:r>
            <a:r>
              <a:rPr lang="id-ID" sz="2400" b="1" dirty="0" smtClean="0">
                <a:latin typeface="Arial Narrow" pitchFamily="34" charset="0"/>
              </a:rPr>
              <a:t>PCC</a:t>
            </a:r>
            <a:r>
              <a:rPr lang="id-ID" sz="2400" b="1" dirty="0" smtClean="0">
                <a:latin typeface="Arial Narrow" pitchFamily="34" charset="0"/>
                <a:sym typeface="Wingdings" pitchFamily="2" charset="2"/>
              </a:rPr>
              <a:t></a:t>
            </a:r>
            <a:r>
              <a:rPr lang="id-ID" sz="2800" b="1" dirty="0" smtClean="0">
                <a:solidFill>
                  <a:srgbClr val="66FF33"/>
                </a:solidFill>
                <a:latin typeface="Arial Narrow" pitchFamily="34" charset="0"/>
              </a:rPr>
              <a:t> </a:t>
            </a:r>
            <a:r>
              <a:rPr lang="id-ID" sz="2800" b="1" dirty="0">
                <a:solidFill>
                  <a:srgbClr val="66FF33"/>
                </a:solidFill>
                <a:latin typeface="Arial Narrow" pitchFamily="34" charset="0"/>
              </a:rPr>
              <a:t>semua profesi sama pentingnya bila tiba pada kontribusi setiap profesional </a:t>
            </a:r>
            <a:r>
              <a:rPr lang="id-ID" sz="2800" b="1" dirty="0">
                <a:latin typeface="Arial Narrow" pitchFamily="34" charset="0"/>
              </a:rPr>
              <a:t>yan kes </a:t>
            </a:r>
            <a:r>
              <a:rPr lang="id-ID" sz="2800" b="1" dirty="0" smtClean="0">
                <a:latin typeface="Arial Narrow" pitchFamily="34" charset="0"/>
              </a:rPr>
              <a:t>thd </a:t>
            </a:r>
            <a:r>
              <a:rPr lang="id-ID" sz="2800" b="1" dirty="0">
                <a:latin typeface="Arial Narrow" pitchFamily="34" charset="0"/>
              </a:rPr>
              <a:t>pasien dan tim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1907667" y="1196809"/>
            <a:ext cx="5256530" cy="1016000"/>
          </a:xfrm>
          <a:custGeom>
            <a:avLst/>
            <a:gdLst/>
            <a:ahLst/>
            <a:cxnLst/>
            <a:rect l="l" t="t" r="r" b="b"/>
            <a:pathLst>
              <a:path w="5256530" h="1016000">
                <a:moveTo>
                  <a:pt x="0" y="1015657"/>
                </a:moveTo>
                <a:lnTo>
                  <a:pt x="5256530" y="1015657"/>
                </a:lnTo>
                <a:lnTo>
                  <a:pt x="5256530" y="0"/>
                </a:lnTo>
                <a:lnTo>
                  <a:pt x="0" y="0"/>
                </a:lnTo>
                <a:lnTo>
                  <a:pt x="0" y="1015657"/>
                </a:lnTo>
                <a:close/>
              </a:path>
            </a:pathLst>
          </a:custGeom>
          <a:solidFill>
            <a:srgbClr val="FFFFFF"/>
          </a:solidFill>
        </p:spPr>
        <p:txBody>
          <a:bodyPr wrap="square" lIns="0" tIns="0" rIns="0" bIns="0" rtlCol="0">
            <a:spAutoFit/>
          </a:bodyPr>
          <a:lstStyle/>
          <a:p>
            <a:endParaRPr/>
          </a:p>
        </p:txBody>
      </p:sp>
      <p:sp>
        <p:nvSpPr>
          <p:cNvPr id="4" name="object 4"/>
          <p:cNvSpPr/>
          <p:nvPr/>
        </p:nvSpPr>
        <p:spPr>
          <a:xfrm>
            <a:off x="1907667" y="1196809"/>
            <a:ext cx="5256530" cy="1016000"/>
          </a:xfrm>
          <a:custGeom>
            <a:avLst/>
            <a:gdLst/>
            <a:ahLst/>
            <a:cxnLst/>
            <a:rect l="l" t="t" r="r" b="b"/>
            <a:pathLst>
              <a:path w="5256530" h="1016000">
                <a:moveTo>
                  <a:pt x="0" y="1015657"/>
                </a:moveTo>
                <a:lnTo>
                  <a:pt x="5256530" y="1015657"/>
                </a:lnTo>
                <a:lnTo>
                  <a:pt x="5256530" y="0"/>
                </a:lnTo>
                <a:lnTo>
                  <a:pt x="0" y="0"/>
                </a:lnTo>
                <a:lnTo>
                  <a:pt x="0" y="1015657"/>
                </a:lnTo>
                <a:close/>
              </a:path>
            </a:pathLst>
          </a:custGeom>
          <a:ln w="19050">
            <a:solidFill>
              <a:srgbClr val="FFFFFF"/>
            </a:solidFill>
          </a:ln>
        </p:spPr>
        <p:txBody>
          <a:bodyPr wrap="square" lIns="0" tIns="0" rIns="0" bIns="0" rtlCol="0">
            <a:spAutoFit/>
          </a:bodyPr>
          <a:lstStyle/>
          <a:p>
            <a:endParaRPr/>
          </a:p>
        </p:txBody>
      </p:sp>
      <p:sp>
        <p:nvSpPr>
          <p:cNvPr id="5" name="object 5"/>
          <p:cNvSpPr txBox="1"/>
          <p:nvPr/>
        </p:nvSpPr>
        <p:spPr>
          <a:xfrm>
            <a:off x="2342895" y="1222628"/>
            <a:ext cx="4391025" cy="931544"/>
          </a:xfrm>
          <a:prstGeom prst="rect">
            <a:avLst/>
          </a:prstGeom>
        </p:spPr>
        <p:txBody>
          <a:bodyPr vert="horz" wrap="square" lIns="0" tIns="0" rIns="0" bIns="0" rtlCol="0">
            <a:spAutoFit/>
          </a:bodyPr>
          <a:lstStyle/>
          <a:p>
            <a:pPr algn="ctr">
              <a:lnSpc>
                <a:spcPts val="2860"/>
              </a:lnSpc>
            </a:pPr>
            <a:r>
              <a:rPr sz="2400" b="1" spc="-10" dirty="0">
                <a:latin typeface="Arial Black"/>
                <a:cs typeface="Arial Black"/>
              </a:rPr>
              <a:t>As</a:t>
            </a:r>
            <a:r>
              <a:rPr sz="2400" b="1" spc="-5" dirty="0">
                <a:latin typeface="Arial Black"/>
                <a:cs typeface="Arial Black"/>
              </a:rPr>
              <a:t>u</a:t>
            </a:r>
            <a:r>
              <a:rPr sz="2400" b="1" spc="-20" dirty="0">
                <a:latin typeface="Arial Black"/>
                <a:cs typeface="Arial Black"/>
              </a:rPr>
              <a:t>han</a:t>
            </a:r>
            <a:r>
              <a:rPr sz="2400" b="1" spc="-60" dirty="0">
                <a:latin typeface="Arial Black"/>
                <a:cs typeface="Arial Black"/>
              </a:rPr>
              <a:t> </a:t>
            </a:r>
            <a:r>
              <a:rPr sz="2400" b="1" spc="-10" dirty="0">
                <a:latin typeface="Arial Black"/>
                <a:cs typeface="Arial Black"/>
              </a:rPr>
              <a:t>P</a:t>
            </a:r>
            <a:r>
              <a:rPr sz="2400" b="1" spc="-5" dirty="0">
                <a:latin typeface="Arial Black"/>
                <a:cs typeface="Arial Black"/>
              </a:rPr>
              <a:t>as</a:t>
            </a:r>
            <a:r>
              <a:rPr sz="2400" b="1" spc="-15" dirty="0">
                <a:latin typeface="Arial Black"/>
                <a:cs typeface="Arial Black"/>
              </a:rPr>
              <a:t>ien</a:t>
            </a:r>
            <a:endParaRPr sz="2400">
              <a:latin typeface="Arial Black"/>
              <a:cs typeface="Arial Black"/>
            </a:endParaRPr>
          </a:p>
          <a:p>
            <a:pPr algn="ctr">
              <a:lnSpc>
                <a:spcPts val="4300"/>
              </a:lnSpc>
            </a:pPr>
            <a:r>
              <a:rPr sz="3600" b="1" spc="15" dirty="0">
                <a:solidFill>
                  <a:srgbClr val="C00000"/>
                </a:solidFill>
                <a:latin typeface="Arial Black"/>
                <a:cs typeface="Arial Black"/>
              </a:rPr>
              <a:t>M</a:t>
            </a:r>
            <a:r>
              <a:rPr sz="3600" b="1" spc="10" dirty="0">
                <a:solidFill>
                  <a:srgbClr val="C00000"/>
                </a:solidFill>
                <a:latin typeface="Arial Black"/>
                <a:cs typeface="Arial Black"/>
              </a:rPr>
              <a:t>od</a:t>
            </a:r>
            <a:r>
              <a:rPr sz="3600" b="1" dirty="0">
                <a:solidFill>
                  <a:srgbClr val="C00000"/>
                </a:solidFill>
                <a:latin typeface="Arial Black"/>
                <a:cs typeface="Arial Black"/>
              </a:rPr>
              <a:t>el</a:t>
            </a:r>
            <a:r>
              <a:rPr sz="3600" b="1" spc="-55" dirty="0">
                <a:solidFill>
                  <a:srgbClr val="C00000"/>
                </a:solidFill>
                <a:latin typeface="Arial Black"/>
                <a:cs typeface="Arial Black"/>
              </a:rPr>
              <a:t> </a:t>
            </a:r>
            <a:r>
              <a:rPr sz="3600" b="1" spc="-140" dirty="0">
                <a:solidFill>
                  <a:srgbClr val="C00000"/>
                </a:solidFill>
                <a:latin typeface="Arial Black"/>
                <a:cs typeface="Arial Black"/>
              </a:rPr>
              <a:t>T</a:t>
            </a:r>
            <a:r>
              <a:rPr sz="3600" b="1" spc="75" dirty="0">
                <a:solidFill>
                  <a:srgbClr val="C00000"/>
                </a:solidFill>
                <a:latin typeface="Arial Black"/>
                <a:cs typeface="Arial Black"/>
              </a:rPr>
              <a:t>r</a:t>
            </a:r>
            <a:r>
              <a:rPr sz="3600" b="1" spc="10" dirty="0">
                <a:solidFill>
                  <a:srgbClr val="C00000"/>
                </a:solidFill>
                <a:latin typeface="Arial Black"/>
                <a:cs typeface="Arial Black"/>
              </a:rPr>
              <a:t>a</a:t>
            </a:r>
            <a:r>
              <a:rPr sz="3600" b="1" dirty="0">
                <a:solidFill>
                  <a:srgbClr val="C00000"/>
                </a:solidFill>
                <a:latin typeface="Arial Black"/>
                <a:cs typeface="Arial Black"/>
              </a:rPr>
              <a:t>ditional</a:t>
            </a:r>
            <a:endParaRPr sz="3600">
              <a:latin typeface="Arial Black"/>
              <a:cs typeface="Arial Black"/>
            </a:endParaRPr>
          </a:p>
        </p:txBody>
      </p:sp>
      <p:sp>
        <p:nvSpPr>
          <p:cNvPr id="6" name="object 6"/>
          <p:cNvSpPr/>
          <p:nvPr/>
        </p:nvSpPr>
        <p:spPr>
          <a:xfrm>
            <a:off x="1584960" y="3787140"/>
            <a:ext cx="6047740" cy="2913380"/>
          </a:xfrm>
          <a:prstGeom prst="rect">
            <a:avLst/>
          </a:prstGeom>
          <a:blipFill>
            <a:blip r:embed="rId3" cstate="print"/>
            <a:stretch>
              <a:fillRect/>
            </a:stretch>
          </a:blipFill>
        </p:spPr>
        <p:txBody>
          <a:bodyPr wrap="square" lIns="0" tIns="0" rIns="0" bIns="0" rtlCol="0">
            <a:spAutoFit/>
          </a:bodyPr>
          <a:lstStyle/>
          <a:p>
            <a:endParaRPr/>
          </a:p>
        </p:txBody>
      </p:sp>
      <p:sp>
        <p:nvSpPr>
          <p:cNvPr id="7" name="object 7"/>
          <p:cNvSpPr/>
          <p:nvPr/>
        </p:nvSpPr>
        <p:spPr>
          <a:xfrm>
            <a:off x="2095500" y="4018279"/>
            <a:ext cx="5168900" cy="2616200"/>
          </a:xfrm>
          <a:prstGeom prst="rect">
            <a:avLst/>
          </a:prstGeom>
          <a:blipFill>
            <a:blip r:embed="rId4" cstate="print"/>
            <a:stretch>
              <a:fillRect/>
            </a:stretch>
          </a:blipFill>
        </p:spPr>
        <p:txBody>
          <a:bodyPr wrap="square" lIns="0" tIns="0" rIns="0" bIns="0" rtlCol="0">
            <a:spAutoFit/>
          </a:bodyPr>
          <a:lstStyle/>
          <a:p>
            <a:endParaRPr/>
          </a:p>
        </p:txBody>
      </p:sp>
      <p:sp>
        <p:nvSpPr>
          <p:cNvPr id="8" name="object 8"/>
          <p:cNvSpPr/>
          <p:nvPr/>
        </p:nvSpPr>
        <p:spPr>
          <a:xfrm>
            <a:off x="1699260" y="3799840"/>
            <a:ext cx="5819140" cy="2684780"/>
          </a:xfrm>
          <a:prstGeom prst="rect">
            <a:avLst/>
          </a:prstGeom>
          <a:blipFill>
            <a:blip r:embed="rId5" cstate="print"/>
            <a:stretch>
              <a:fillRect/>
            </a:stretch>
          </a:blipFill>
        </p:spPr>
        <p:txBody>
          <a:bodyPr wrap="square" lIns="0" tIns="0" rIns="0" bIns="0" rtlCol="0">
            <a:spAutoFit/>
          </a:bodyPr>
          <a:lstStyle/>
          <a:p>
            <a:endParaRPr/>
          </a:p>
        </p:txBody>
      </p:sp>
      <p:sp>
        <p:nvSpPr>
          <p:cNvPr id="9" name="object 9"/>
          <p:cNvSpPr/>
          <p:nvPr/>
        </p:nvSpPr>
        <p:spPr>
          <a:xfrm>
            <a:off x="1979676" y="4079938"/>
            <a:ext cx="5256530" cy="2124075"/>
          </a:xfrm>
          <a:custGeom>
            <a:avLst/>
            <a:gdLst/>
            <a:ahLst/>
            <a:cxnLst/>
            <a:rect l="l" t="t" r="r" b="b"/>
            <a:pathLst>
              <a:path w="5256530" h="2124075">
                <a:moveTo>
                  <a:pt x="0" y="2123694"/>
                </a:moveTo>
                <a:lnTo>
                  <a:pt x="5256530" y="2123694"/>
                </a:lnTo>
                <a:lnTo>
                  <a:pt x="5256530" y="0"/>
                </a:lnTo>
                <a:lnTo>
                  <a:pt x="0" y="0"/>
                </a:lnTo>
                <a:lnTo>
                  <a:pt x="0" y="2123694"/>
                </a:lnTo>
                <a:close/>
              </a:path>
            </a:pathLst>
          </a:custGeom>
          <a:solidFill>
            <a:srgbClr val="FFFFFF"/>
          </a:solidFill>
        </p:spPr>
        <p:txBody>
          <a:bodyPr wrap="square" lIns="0" tIns="0" rIns="0" bIns="0" rtlCol="0">
            <a:spAutoFit/>
          </a:bodyPr>
          <a:lstStyle/>
          <a:p>
            <a:endParaRPr/>
          </a:p>
        </p:txBody>
      </p:sp>
      <p:sp>
        <p:nvSpPr>
          <p:cNvPr id="10" name="object 10"/>
          <p:cNvSpPr/>
          <p:nvPr/>
        </p:nvSpPr>
        <p:spPr>
          <a:xfrm>
            <a:off x="1979676" y="4079938"/>
            <a:ext cx="5256530" cy="2124075"/>
          </a:xfrm>
          <a:custGeom>
            <a:avLst/>
            <a:gdLst/>
            <a:ahLst/>
            <a:cxnLst/>
            <a:rect l="l" t="t" r="r" b="b"/>
            <a:pathLst>
              <a:path w="5256530" h="2124075">
                <a:moveTo>
                  <a:pt x="0" y="2123694"/>
                </a:moveTo>
                <a:lnTo>
                  <a:pt x="5256530" y="2123694"/>
                </a:lnTo>
                <a:lnTo>
                  <a:pt x="5256530" y="0"/>
                </a:lnTo>
                <a:lnTo>
                  <a:pt x="0" y="0"/>
                </a:lnTo>
                <a:lnTo>
                  <a:pt x="0" y="2123694"/>
                </a:lnTo>
                <a:close/>
              </a:path>
            </a:pathLst>
          </a:custGeom>
          <a:ln w="19050">
            <a:solidFill>
              <a:srgbClr val="FFFFFF"/>
            </a:solidFill>
          </a:ln>
        </p:spPr>
        <p:txBody>
          <a:bodyPr wrap="square" lIns="0" tIns="0" rIns="0" bIns="0" rtlCol="0">
            <a:spAutoFit/>
          </a:bodyPr>
          <a:lstStyle/>
          <a:p>
            <a:endParaRPr/>
          </a:p>
        </p:txBody>
      </p:sp>
      <p:sp>
        <p:nvSpPr>
          <p:cNvPr id="11" name="object 11"/>
          <p:cNvSpPr txBox="1"/>
          <p:nvPr/>
        </p:nvSpPr>
        <p:spPr>
          <a:xfrm>
            <a:off x="2475864" y="4106798"/>
            <a:ext cx="4267835" cy="2029460"/>
          </a:xfrm>
          <a:prstGeom prst="rect">
            <a:avLst/>
          </a:prstGeom>
        </p:spPr>
        <p:txBody>
          <a:bodyPr vert="horz" wrap="square" lIns="0" tIns="0" rIns="0" bIns="0" rtlCol="0">
            <a:spAutoFit/>
          </a:bodyPr>
          <a:lstStyle/>
          <a:p>
            <a:pPr algn="ctr">
              <a:lnSpc>
                <a:spcPts val="2850"/>
              </a:lnSpc>
            </a:pPr>
            <a:r>
              <a:rPr sz="2400" b="1" spc="-10" dirty="0">
                <a:latin typeface="Arial Black"/>
                <a:cs typeface="Arial Black"/>
              </a:rPr>
              <a:t>As</a:t>
            </a:r>
            <a:r>
              <a:rPr sz="2400" b="1" spc="-5" dirty="0">
                <a:latin typeface="Arial Black"/>
                <a:cs typeface="Arial Black"/>
              </a:rPr>
              <a:t>u</a:t>
            </a:r>
            <a:r>
              <a:rPr sz="2400" b="1" spc="-20" dirty="0">
                <a:latin typeface="Arial Black"/>
                <a:cs typeface="Arial Black"/>
              </a:rPr>
              <a:t>han</a:t>
            </a:r>
            <a:r>
              <a:rPr sz="2400" b="1" spc="-50" dirty="0">
                <a:latin typeface="Arial Black"/>
                <a:cs typeface="Arial Black"/>
              </a:rPr>
              <a:t> </a:t>
            </a:r>
            <a:r>
              <a:rPr sz="2400" b="1" spc="-15" dirty="0">
                <a:latin typeface="Arial Black"/>
                <a:cs typeface="Arial Black"/>
              </a:rPr>
              <a:t>P</a:t>
            </a:r>
            <a:r>
              <a:rPr sz="2400" b="1" spc="-5" dirty="0">
                <a:latin typeface="Arial Black"/>
                <a:cs typeface="Arial Black"/>
              </a:rPr>
              <a:t>as</a:t>
            </a:r>
            <a:r>
              <a:rPr sz="2400" b="1" spc="-15" dirty="0">
                <a:latin typeface="Arial Black"/>
                <a:cs typeface="Arial Black"/>
              </a:rPr>
              <a:t>ien</a:t>
            </a:r>
            <a:endParaRPr sz="2400">
              <a:latin typeface="Arial Black"/>
              <a:cs typeface="Arial Black"/>
            </a:endParaRPr>
          </a:p>
          <a:p>
            <a:pPr algn="ctr">
              <a:lnSpc>
                <a:spcPts val="4290"/>
              </a:lnSpc>
            </a:pPr>
            <a:r>
              <a:rPr sz="3600" b="1" spc="-15" dirty="0">
                <a:solidFill>
                  <a:srgbClr val="006600"/>
                </a:solidFill>
                <a:latin typeface="Arial Black"/>
                <a:cs typeface="Arial Black"/>
              </a:rPr>
              <a:t>M</a:t>
            </a:r>
            <a:r>
              <a:rPr sz="3600" b="1" spc="-10" dirty="0">
                <a:solidFill>
                  <a:srgbClr val="006600"/>
                </a:solidFill>
                <a:latin typeface="Arial Black"/>
                <a:cs typeface="Arial Black"/>
              </a:rPr>
              <a:t>od</a:t>
            </a:r>
            <a:r>
              <a:rPr sz="3600" b="1" dirty="0">
                <a:solidFill>
                  <a:srgbClr val="006600"/>
                </a:solidFill>
                <a:latin typeface="Arial Black"/>
                <a:cs typeface="Arial Black"/>
              </a:rPr>
              <a:t>el</a:t>
            </a:r>
            <a:endParaRPr sz="3600">
              <a:latin typeface="Arial Black"/>
              <a:cs typeface="Arial Black"/>
            </a:endParaRPr>
          </a:p>
          <a:p>
            <a:pPr algn="ctr">
              <a:lnSpc>
                <a:spcPct val="100000"/>
              </a:lnSpc>
            </a:pPr>
            <a:r>
              <a:rPr sz="3600" b="1" spc="-45" dirty="0">
                <a:solidFill>
                  <a:srgbClr val="006600"/>
                </a:solidFill>
                <a:latin typeface="Arial Black"/>
                <a:cs typeface="Arial Black"/>
              </a:rPr>
              <a:t>P</a:t>
            </a:r>
            <a:r>
              <a:rPr sz="3600" b="1" spc="-40" dirty="0">
                <a:solidFill>
                  <a:srgbClr val="006600"/>
                </a:solidFill>
                <a:latin typeface="Arial Black"/>
                <a:cs typeface="Arial Black"/>
              </a:rPr>
              <a:t>a</a:t>
            </a:r>
            <a:r>
              <a:rPr sz="3600" b="1" spc="15" dirty="0">
                <a:solidFill>
                  <a:srgbClr val="006600"/>
                </a:solidFill>
                <a:latin typeface="Arial Black"/>
                <a:cs typeface="Arial Black"/>
              </a:rPr>
              <a:t>t</a:t>
            </a:r>
            <a:r>
              <a:rPr sz="3600" b="1" dirty="0">
                <a:solidFill>
                  <a:srgbClr val="006600"/>
                </a:solidFill>
                <a:latin typeface="Arial Black"/>
                <a:cs typeface="Arial Black"/>
              </a:rPr>
              <a:t>ient</a:t>
            </a:r>
            <a:r>
              <a:rPr sz="3600" b="1" spc="-60" dirty="0">
                <a:solidFill>
                  <a:srgbClr val="006600"/>
                </a:solidFill>
                <a:latin typeface="Arial Black"/>
                <a:cs typeface="Arial Black"/>
              </a:rPr>
              <a:t> </a:t>
            </a:r>
            <a:r>
              <a:rPr sz="3600" b="1" spc="15" dirty="0">
                <a:solidFill>
                  <a:srgbClr val="006600"/>
                </a:solidFill>
                <a:latin typeface="Arial Black"/>
                <a:cs typeface="Arial Black"/>
              </a:rPr>
              <a:t>C</a:t>
            </a:r>
            <a:r>
              <a:rPr sz="3600" b="1" spc="10" dirty="0">
                <a:solidFill>
                  <a:srgbClr val="006600"/>
                </a:solidFill>
                <a:latin typeface="Arial Black"/>
                <a:cs typeface="Arial Black"/>
              </a:rPr>
              <a:t>en</a:t>
            </a:r>
            <a:r>
              <a:rPr sz="3600" b="1" dirty="0">
                <a:solidFill>
                  <a:srgbClr val="006600"/>
                </a:solidFill>
                <a:latin typeface="Arial Black"/>
                <a:cs typeface="Arial Black"/>
              </a:rPr>
              <a:t>te</a:t>
            </a:r>
            <a:r>
              <a:rPr sz="3600" b="1" spc="55" dirty="0">
                <a:solidFill>
                  <a:srgbClr val="006600"/>
                </a:solidFill>
                <a:latin typeface="Arial Black"/>
                <a:cs typeface="Arial Black"/>
              </a:rPr>
              <a:t>r</a:t>
            </a:r>
            <a:r>
              <a:rPr sz="3600" b="1" dirty="0">
                <a:solidFill>
                  <a:srgbClr val="006600"/>
                </a:solidFill>
                <a:latin typeface="Arial Black"/>
                <a:cs typeface="Arial Black"/>
              </a:rPr>
              <a:t>ed</a:t>
            </a:r>
            <a:endParaRPr sz="3600">
              <a:latin typeface="Arial Black"/>
              <a:cs typeface="Arial Black"/>
            </a:endParaRPr>
          </a:p>
          <a:p>
            <a:pPr algn="ctr">
              <a:lnSpc>
                <a:spcPct val="100000"/>
              </a:lnSpc>
              <a:spcBef>
                <a:spcPts val="20"/>
              </a:spcBef>
            </a:pPr>
            <a:r>
              <a:rPr sz="3600" b="1" spc="-15" dirty="0">
                <a:solidFill>
                  <a:srgbClr val="006600"/>
                </a:solidFill>
                <a:latin typeface="Arial Black"/>
                <a:cs typeface="Arial Black"/>
              </a:rPr>
              <a:t>Ca</a:t>
            </a:r>
            <a:r>
              <a:rPr sz="3600" b="1" spc="55" dirty="0">
                <a:solidFill>
                  <a:srgbClr val="006600"/>
                </a:solidFill>
                <a:latin typeface="Arial Black"/>
                <a:cs typeface="Arial Black"/>
              </a:rPr>
              <a:t>r</a:t>
            </a:r>
            <a:r>
              <a:rPr sz="3600" b="1" spc="-25" dirty="0">
                <a:solidFill>
                  <a:srgbClr val="006600"/>
                </a:solidFill>
                <a:latin typeface="Arial Black"/>
                <a:cs typeface="Arial Black"/>
              </a:rPr>
              <a:t>e</a:t>
            </a:r>
            <a:endParaRPr sz="3600">
              <a:latin typeface="Arial Black"/>
              <a:cs typeface="Arial Black"/>
            </a:endParaRPr>
          </a:p>
        </p:txBody>
      </p:sp>
      <p:sp>
        <p:nvSpPr>
          <p:cNvPr id="12" name="object 12"/>
          <p:cNvSpPr/>
          <p:nvPr/>
        </p:nvSpPr>
        <p:spPr>
          <a:xfrm>
            <a:off x="4375403" y="2462022"/>
            <a:ext cx="363855" cy="1399540"/>
          </a:xfrm>
          <a:custGeom>
            <a:avLst/>
            <a:gdLst/>
            <a:ahLst/>
            <a:cxnLst/>
            <a:rect l="l" t="t" r="r" b="b"/>
            <a:pathLst>
              <a:path w="363854" h="1399539">
                <a:moveTo>
                  <a:pt x="363474" y="0"/>
                </a:moveTo>
                <a:lnTo>
                  <a:pt x="121158" y="0"/>
                </a:lnTo>
                <a:lnTo>
                  <a:pt x="121158" y="15112"/>
                </a:lnTo>
                <a:lnTo>
                  <a:pt x="363474" y="15112"/>
                </a:lnTo>
                <a:lnTo>
                  <a:pt x="363474" y="0"/>
                </a:lnTo>
                <a:close/>
              </a:path>
              <a:path w="363854" h="1399539">
                <a:moveTo>
                  <a:pt x="363474" y="30352"/>
                </a:moveTo>
                <a:lnTo>
                  <a:pt x="121158" y="30352"/>
                </a:lnTo>
                <a:lnTo>
                  <a:pt x="121158" y="60578"/>
                </a:lnTo>
                <a:lnTo>
                  <a:pt x="363474" y="60578"/>
                </a:lnTo>
                <a:lnTo>
                  <a:pt x="363474" y="30352"/>
                </a:lnTo>
                <a:close/>
              </a:path>
              <a:path w="363854" h="1399539">
                <a:moveTo>
                  <a:pt x="484632" y="1156715"/>
                </a:moveTo>
                <a:lnTo>
                  <a:pt x="0" y="1156715"/>
                </a:lnTo>
                <a:lnTo>
                  <a:pt x="242316" y="1399032"/>
                </a:lnTo>
                <a:lnTo>
                  <a:pt x="484632" y="1156715"/>
                </a:lnTo>
                <a:close/>
              </a:path>
              <a:path w="363854" h="1399539">
                <a:moveTo>
                  <a:pt x="363474" y="75691"/>
                </a:moveTo>
                <a:lnTo>
                  <a:pt x="121158" y="75691"/>
                </a:lnTo>
                <a:lnTo>
                  <a:pt x="121158" y="1156715"/>
                </a:lnTo>
                <a:lnTo>
                  <a:pt x="363474" y="1156715"/>
                </a:lnTo>
                <a:lnTo>
                  <a:pt x="363474" y="75691"/>
                </a:lnTo>
                <a:close/>
              </a:path>
            </a:pathLst>
          </a:custGeom>
          <a:solidFill>
            <a:srgbClr val="000000"/>
          </a:solidFill>
        </p:spPr>
        <p:txBody>
          <a:bodyPr wrap="square" lIns="0" tIns="0" rIns="0" bIns="0" rtlCol="0">
            <a:spAutoFit/>
          </a:bodyPr>
          <a:lstStyle/>
          <a:p>
            <a:endParaRPr/>
          </a:p>
        </p:txBody>
      </p:sp>
      <p:sp>
        <p:nvSpPr>
          <p:cNvPr id="13" name="object 13"/>
          <p:cNvSpPr/>
          <p:nvPr/>
        </p:nvSpPr>
        <p:spPr>
          <a:xfrm>
            <a:off x="4480686" y="2469578"/>
            <a:ext cx="274320" cy="0"/>
          </a:xfrm>
          <a:custGeom>
            <a:avLst/>
            <a:gdLst/>
            <a:ahLst/>
            <a:cxnLst/>
            <a:rect l="l" t="t" r="r" b="b"/>
            <a:pathLst>
              <a:path w="274320">
                <a:moveTo>
                  <a:pt x="0" y="0"/>
                </a:moveTo>
                <a:lnTo>
                  <a:pt x="274065" y="0"/>
                </a:lnTo>
              </a:path>
            </a:pathLst>
          </a:custGeom>
          <a:ln w="48132">
            <a:solidFill>
              <a:srgbClr val="FFFF00"/>
            </a:solidFill>
          </a:ln>
        </p:spPr>
        <p:txBody>
          <a:bodyPr wrap="square" lIns="0" tIns="0" rIns="0" bIns="0" rtlCol="0">
            <a:spAutoFit/>
          </a:bodyPr>
          <a:lstStyle/>
          <a:p>
            <a:endParaRPr/>
          </a:p>
        </p:txBody>
      </p:sp>
      <p:sp>
        <p:nvSpPr>
          <p:cNvPr id="14" name="object 14"/>
          <p:cNvSpPr/>
          <p:nvPr/>
        </p:nvSpPr>
        <p:spPr>
          <a:xfrm>
            <a:off x="4496561" y="2492375"/>
            <a:ext cx="242570" cy="30480"/>
          </a:xfrm>
          <a:custGeom>
            <a:avLst/>
            <a:gdLst/>
            <a:ahLst/>
            <a:cxnLst/>
            <a:rect l="l" t="t" r="r" b="b"/>
            <a:pathLst>
              <a:path w="242570" h="30480">
                <a:moveTo>
                  <a:pt x="242315" y="0"/>
                </a:moveTo>
                <a:lnTo>
                  <a:pt x="242315" y="30225"/>
                </a:lnTo>
                <a:lnTo>
                  <a:pt x="0" y="30225"/>
                </a:lnTo>
                <a:lnTo>
                  <a:pt x="0" y="0"/>
                </a:lnTo>
                <a:lnTo>
                  <a:pt x="242315" y="0"/>
                </a:lnTo>
                <a:close/>
              </a:path>
            </a:pathLst>
          </a:custGeom>
          <a:ln w="31749">
            <a:solidFill>
              <a:srgbClr val="FFFF00"/>
            </a:solidFill>
          </a:ln>
        </p:spPr>
        <p:txBody>
          <a:bodyPr wrap="square" lIns="0" tIns="0" rIns="0" bIns="0" rtlCol="0">
            <a:spAutoFit/>
          </a:bodyPr>
          <a:lstStyle/>
          <a:p>
            <a:endParaRPr/>
          </a:p>
        </p:txBody>
      </p:sp>
      <p:sp>
        <p:nvSpPr>
          <p:cNvPr id="15" name="object 15"/>
          <p:cNvSpPr/>
          <p:nvPr/>
        </p:nvSpPr>
        <p:spPr>
          <a:xfrm>
            <a:off x="4375403" y="2537714"/>
            <a:ext cx="485140" cy="1323340"/>
          </a:xfrm>
          <a:custGeom>
            <a:avLst/>
            <a:gdLst/>
            <a:ahLst/>
            <a:cxnLst/>
            <a:rect l="l" t="t" r="r" b="b"/>
            <a:pathLst>
              <a:path w="485139" h="1323339">
                <a:moveTo>
                  <a:pt x="363474" y="0"/>
                </a:moveTo>
                <a:lnTo>
                  <a:pt x="363474" y="1081024"/>
                </a:lnTo>
                <a:lnTo>
                  <a:pt x="484632" y="1081024"/>
                </a:lnTo>
                <a:lnTo>
                  <a:pt x="242316" y="1323340"/>
                </a:lnTo>
                <a:lnTo>
                  <a:pt x="0" y="1081024"/>
                </a:lnTo>
                <a:lnTo>
                  <a:pt x="121158" y="1081024"/>
                </a:lnTo>
                <a:lnTo>
                  <a:pt x="121158" y="0"/>
                </a:lnTo>
                <a:lnTo>
                  <a:pt x="363474" y="0"/>
                </a:lnTo>
                <a:close/>
              </a:path>
            </a:pathLst>
          </a:custGeom>
          <a:ln w="31749">
            <a:solidFill>
              <a:srgbClr val="FFFF00"/>
            </a:solidFill>
          </a:ln>
        </p:spPr>
        <p:txBody>
          <a:bodyPr wrap="square" lIns="0" tIns="0" rIns="0" bIns="0" rtlCol="0">
            <a:spAutoFit/>
          </a:bodyPr>
          <a:lstStyle/>
          <a:p>
            <a:endParaRPr/>
          </a:p>
        </p:txBody>
      </p:sp>
      <p:sp>
        <p:nvSpPr>
          <p:cNvPr id="17" name="object 17"/>
          <p:cNvSpPr/>
          <p:nvPr/>
        </p:nvSpPr>
        <p:spPr>
          <a:xfrm>
            <a:off x="815339" y="264159"/>
            <a:ext cx="7388859" cy="2786380"/>
          </a:xfrm>
          <a:prstGeom prst="rect">
            <a:avLst/>
          </a:prstGeom>
          <a:blipFill>
            <a:blip r:embed="rId6" cstate="print"/>
            <a:stretch>
              <a:fillRect/>
            </a:stretch>
          </a:blipFill>
        </p:spPr>
        <p:txBody>
          <a:bodyPr wrap="square" lIns="0" tIns="0" rIns="0" bIns="0" rtlCol="0">
            <a:spAutoFit/>
          </a:bodyPr>
          <a:lstStyle/>
          <a:p>
            <a:endParaRPr/>
          </a:p>
        </p:txBody>
      </p:sp>
      <p:sp>
        <p:nvSpPr>
          <p:cNvPr id="18" name="object 18"/>
          <p:cNvSpPr/>
          <p:nvPr/>
        </p:nvSpPr>
        <p:spPr>
          <a:xfrm>
            <a:off x="1104900" y="552450"/>
            <a:ext cx="6810375" cy="2209800"/>
          </a:xfrm>
          <a:custGeom>
            <a:avLst/>
            <a:gdLst/>
            <a:ahLst/>
            <a:cxnLst/>
            <a:rect l="l" t="t" r="r" b="b"/>
            <a:pathLst>
              <a:path w="6810375" h="2209800">
                <a:moveTo>
                  <a:pt x="0" y="1104900"/>
                </a:moveTo>
                <a:lnTo>
                  <a:pt x="11287" y="1014278"/>
                </a:lnTo>
                <a:lnTo>
                  <a:pt x="44566" y="925675"/>
                </a:lnTo>
                <a:lnTo>
                  <a:pt x="98960" y="839374"/>
                </a:lnTo>
                <a:lnTo>
                  <a:pt x="173593" y="755660"/>
                </a:lnTo>
                <a:lnTo>
                  <a:pt x="267588" y="674816"/>
                </a:lnTo>
                <a:lnTo>
                  <a:pt x="380070" y="597127"/>
                </a:lnTo>
                <a:lnTo>
                  <a:pt x="510161" y="522878"/>
                </a:lnTo>
                <a:lnTo>
                  <a:pt x="656986" y="452353"/>
                </a:lnTo>
                <a:lnTo>
                  <a:pt x="819668" y="385836"/>
                </a:lnTo>
                <a:lnTo>
                  <a:pt x="997331" y="323611"/>
                </a:lnTo>
                <a:lnTo>
                  <a:pt x="1189098" y="265963"/>
                </a:lnTo>
                <a:lnTo>
                  <a:pt x="1394094" y="213177"/>
                </a:lnTo>
                <a:lnTo>
                  <a:pt x="1611442" y="165535"/>
                </a:lnTo>
                <a:lnTo>
                  <a:pt x="1840265" y="123323"/>
                </a:lnTo>
                <a:lnTo>
                  <a:pt x="2079688" y="86826"/>
                </a:lnTo>
                <a:lnTo>
                  <a:pt x="2328834" y="56327"/>
                </a:lnTo>
                <a:lnTo>
                  <a:pt x="2586827" y="32110"/>
                </a:lnTo>
                <a:lnTo>
                  <a:pt x="2852790" y="14460"/>
                </a:lnTo>
                <a:lnTo>
                  <a:pt x="3125848" y="3662"/>
                </a:lnTo>
                <a:lnTo>
                  <a:pt x="3405124" y="0"/>
                </a:lnTo>
                <a:lnTo>
                  <a:pt x="3684417" y="3662"/>
                </a:lnTo>
                <a:lnTo>
                  <a:pt x="3957491" y="14460"/>
                </a:lnTo>
                <a:lnTo>
                  <a:pt x="4223469" y="32110"/>
                </a:lnTo>
                <a:lnTo>
                  <a:pt x="4481475" y="56327"/>
                </a:lnTo>
                <a:lnTo>
                  <a:pt x="4730632" y="86826"/>
                </a:lnTo>
                <a:lnTo>
                  <a:pt x="4970065" y="123323"/>
                </a:lnTo>
                <a:lnTo>
                  <a:pt x="5198898" y="165535"/>
                </a:lnTo>
                <a:lnTo>
                  <a:pt x="5416253" y="213177"/>
                </a:lnTo>
                <a:lnTo>
                  <a:pt x="5621255" y="265963"/>
                </a:lnTo>
                <a:lnTo>
                  <a:pt x="5813028" y="323611"/>
                </a:lnTo>
                <a:lnTo>
                  <a:pt x="5990695" y="385836"/>
                </a:lnTo>
                <a:lnTo>
                  <a:pt x="6153380" y="452353"/>
                </a:lnTo>
                <a:lnTo>
                  <a:pt x="6300208" y="522878"/>
                </a:lnTo>
                <a:lnTo>
                  <a:pt x="6430301" y="597127"/>
                </a:lnTo>
                <a:lnTo>
                  <a:pt x="6542784" y="674816"/>
                </a:lnTo>
                <a:lnTo>
                  <a:pt x="6636780" y="755660"/>
                </a:lnTo>
                <a:lnTo>
                  <a:pt x="6711413" y="839374"/>
                </a:lnTo>
                <a:lnTo>
                  <a:pt x="6765808" y="925675"/>
                </a:lnTo>
                <a:lnTo>
                  <a:pt x="6799087" y="1014278"/>
                </a:lnTo>
                <a:lnTo>
                  <a:pt x="6810375" y="1104900"/>
                </a:lnTo>
                <a:lnTo>
                  <a:pt x="6799087" y="1195521"/>
                </a:lnTo>
                <a:lnTo>
                  <a:pt x="6765808" y="1284124"/>
                </a:lnTo>
                <a:lnTo>
                  <a:pt x="6711413" y="1370425"/>
                </a:lnTo>
                <a:lnTo>
                  <a:pt x="6636780" y="1454139"/>
                </a:lnTo>
                <a:lnTo>
                  <a:pt x="6542784" y="1534983"/>
                </a:lnTo>
                <a:lnTo>
                  <a:pt x="6430301" y="1612672"/>
                </a:lnTo>
                <a:lnTo>
                  <a:pt x="6300208" y="1686921"/>
                </a:lnTo>
                <a:lnTo>
                  <a:pt x="6153380" y="1757446"/>
                </a:lnTo>
                <a:lnTo>
                  <a:pt x="5990695" y="1823963"/>
                </a:lnTo>
                <a:lnTo>
                  <a:pt x="5813028" y="1886188"/>
                </a:lnTo>
                <a:lnTo>
                  <a:pt x="5621255" y="1943836"/>
                </a:lnTo>
                <a:lnTo>
                  <a:pt x="5416253" y="1996622"/>
                </a:lnTo>
                <a:lnTo>
                  <a:pt x="5198898" y="2044264"/>
                </a:lnTo>
                <a:lnTo>
                  <a:pt x="4970065" y="2086476"/>
                </a:lnTo>
                <a:lnTo>
                  <a:pt x="4730632" y="2122973"/>
                </a:lnTo>
                <a:lnTo>
                  <a:pt x="4481475" y="2153472"/>
                </a:lnTo>
                <a:lnTo>
                  <a:pt x="4223469" y="2177689"/>
                </a:lnTo>
                <a:lnTo>
                  <a:pt x="3957491" y="2195339"/>
                </a:lnTo>
                <a:lnTo>
                  <a:pt x="3684417" y="2206137"/>
                </a:lnTo>
                <a:lnTo>
                  <a:pt x="3405124" y="2209800"/>
                </a:lnTo>
                <a:lnTo>
                  <a:pt x="3125848" y="2206137"/>
                </a:lnTo>
                <a:lnTo>
                  <a:pt x="2852790" y="2195339"/>
                </a:lnTo>
                <a:lnTo>
                  <a:pt x="2586827" y="2177689"/>
                </a:lnTo>
                <a:lnTo>
                  <a:pt x="2328834" y="2153472"/>
                </a:lnTo>
                <a:lnTo>
                  <a:pt x="2079688" y="2122973"/>
                </a:lnTo>
                <a:lnTo>
                  <a:pt x="1840265" y="2086476"/>
                </a:lnTo>
                <a:lnTo>
                  <a:pt x="1611442" y="2044264"/>
                </a:lnTo>
                <a:lnTo>
                  <a:pt x="1394094" y="1996622"/>
                </a:lnTo>
                <a:lnTo>
                  <a:pt x="1189098" y="1943836"/>
                </a:lnTo>
                <a:lnTo>
                  <a:pt x="997331" y="1886188"/>
                </a:lnTo>
                <a:lnTo>
                  <a:pt x="819668" y="1823963"/>
                </a:lnTo>
                <a:lnTo>
                  <a:pt x="656986" y="1757446"/>
                </a:lnTo>
                <a:lnTo>
                  <a:pt x="510161" y="1686921"/>
                </a:lnTo>
                <a:lnTo>
                  <a:pt x="380070" y="1612672"/>
                </a:lnTo>
                <a:lnTo>
                  <a:pt x="267588" y="1534983"/>
                </a:lnTo>
                <a:lnTo>
                  <a:pt x="173593" y="1454139"/>
                </a:lnTo>
                <a:lnTo>
                  <a:pt x="98960" y="1370425"/>
                </a:lnTo>
                <a:lnTo>
                  <a:pt x="44566" y="1284124"/>
                </a:lnTo>
                <a:lnTo>
                  <a:pt x="11287" y="1195521"/>
                </a:lnTo>
                <a:lnTo>
                  <a:pt x="0" y="1104900"/>
                </a:lnTo>
                <a:close/>
              </a:path>
            </a:pathLst>
          </a:custGeom>
          <a:ln w="63500">
            <a:solidFill>
              <a:srgbClr val="FFFF00"/>
            </a:solidFill>
          </a:ln>
        </p:spPr>
        <p:txBody>
          <a:bodyPr wrap="square" lIns="0" tIns="0" rIns="0" bIns="0" rtlCol="0">
            <a:spAutoFit/>
          </a:bodyP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AutoShape 2"/>
          <p:cNvCxnSpPr>
            <a:cxnSpLocks noChangeShapeType="1"/>
          </p:cNvCxnSpPr>
          <p:nvPr/>
        </p:nvCxnSpPr>
        <p:spPr bwMode="auto">
          <a:xfrm>
            <a:off x="2128838" y="1619250"/>
            <a:ext cx="0" cy="0"/>
          </a:xfrm>
          <a:prstGeom prst="straightConnector1">
            <a:avLst/>
          </a:prstGeom>
          <a:noFill/>
          <a:ln w="31750">
            <a:solidFill>
              <a:schemeClr val="tx1"/>
            </a:solidFill>
            <a:round/>
            <a:headEnd/>
            <a:tailEnd/>
          </a:ln>
        </p:spPr>
      </p:cxnSp>
      <p:sp>
        <p:nvSpPr>
          <p:cNvPr id="3" name="Rounded Rectangle 2"/>
          <p:cNvSpPr/>
          <p:nvPr/>
        </p:nvSpPr>
        <p:spPr>
          <a:xfrm>
            <a:off x="1062038" y="889000"/>
            <a:ext cx="7075487" cy="3548063"/>
          </a:xfrm>
          <a:prstGeom prst="roundRect">
            <a:avLst/>
          </a:prstGeom>
          <a:solidFill>
            <a:srgbClr val="DFFF85"/>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9" name="Oval 28"/>
          <p:cNvSpPr/>
          <p:nvPr/>
        </p:nvSpPr>
        <p:spPr>
          <a:xfrm>
            <a:off x="5014913" y="2260600"/>
            <a:ext cx="1255712" cy="114458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37" name="TextBox 29"/>
          <p:cNvSpPr txBox="1">
            <a:spLocks noChangeArrowheads="1"/>
          </p:cNvSpPr>
          <p:nvPr/>
        </p:nvSpPr>
        <p:spPr bwMode="auto">
          <a:xfrm>
            <a:off x="5002213" y="2506663"/>
            <a:ext cx="1323975" cy="677862"/>
          </a:xfrm>
          <a:prstGeom prst="rect">
            <a:avLst/>
          </a:prstGeom>
          <a:noFill/>
          <a:ln w="9525">
            <a:noFill/>
            <a:miter lim="800000"/>
            <a:headEnd/>
            <a:tailEnd/>
          </a:ln>
        </p:spPr>
        <p:txBody>
          <a:bodyPr wrap="none">
            <a:spAutoFit/>
          </a:bodyPr>
          <a:lstStyle/>
          <a:p>
            <a:pPr algn="ctr"/>
            <a:r>
              <a:rPr lang="en-US" sz="2000" b="1">
                <a:solidFill>
                  <a:srgbClr val="FFFFFF"/>
                </a:solidFill>
                <a:latin typeface="Arial Black" pitchFamily="34" charset="0"/>
              </a:rPr>
              <a:t>Pasien</a:t>
            </a:r>
            <a:r>
              <a:rPr lang="en-US" b="1">
                <a:solidFill>
                  <a:srgbClr val="FFFFFF"/>
                </a:solidFill>
                <a:latin typeface="Arial Black" pitchFamily="34" charset="0"/>
              </a:rPr>
              <a:t>,</a:t>
            </a:r>
          </a:p>
          <a:p>
            <a:pPr algn="ctr"/>
            <a:r>
              <a:rPr lang="en-US" b="1">
                <a:solidFill>
                  <a:srgbClr val="FFFFFF"/>
                </a:solidFill>
                <a:latin typeface="Arial Black" pitchFamily="34" charset="0"/>
              </a:rPr>
              <a:t>Keluarga</a:t>
            </a:r>
          </a:p>
        </p:txBody>
      </p:sp>
      <p:sp>
        <p:nvSpPr>
          <p:cNvPr id="32" name="Oval 31"/>
          <p:cNvSpPr/>
          <p:nvPr/>
        </p:nvSpPr>
        <p:spPr>
          <a:xfrm>
            <a:off x="4227513" y="1460500"/>
            <a:ext cx="2782887" cy="2630488"/>
          </a:xfrm>
          <a:prstGeom prst="ellipse">
            <a:avLst/>
          </a:prstGeom>
          <a:noFill/>
          <a:ln w="635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6600"/>
              </a:solidFill>
            </a:endParaRPr>
          </a:p>
        </p:txBody>
      </p:sp>
      <p:sp>
        <p:nvSpPr>
          <p:cNvPr id="31" name="Oval 30"/>
          <p:cNvSpPr/>
          <p:nvPr/>
        </p:nvSpPr>
        <p:spPr>
          <a:xfrm>
            <a:off x="3579813" y="2371725"/>
            <a:ext cx="1055687" cy="581025"/>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Oval 17"/>
          <p:cNvSpPr/>
          <p:nvPr/>
        </p:nvSpPr>
        <p:spPr>
          <a:xfrm>
            <a:off x="3935413" y="1566863"/>
            <a:ext cx="955675" cy="59055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41" name="TextBox 24"/>
          <p:cNvSpPr txBox="1">
            <a:spLocks noChangeArrowheads="1"/>
          </p:cNvSpPr>
          <p:nvPr/>
        </p:nvSpPr>
        <p:spPr bwMode="auto">
          <a:xfrm>
            <a:off x="3667125" y="2338388"/>
            <a:ext cx="858838" cy="584200"/>
          </a:xfrm>
          <a:prstGeom prst="rect">
            <a:avLst/>
          </a:prstGeom>
          <a:noFill/>
          <a:ln w="9525">
            <a:noFill/>
            <a:miter lim="800000"/>
            <a:headEnd/>
            <a:tailEnd/>
          </a:ln>
        </p:spPr>
        <p:txBody>
          <a:bodyPr wrap="none">
            <a:spAutoFit/>
          </a:bodyPr>
          <a:lstStyle/>
          <a:p>
            <a:pPr algn="ctr"/>
            <a:r>
              <a:rPr lang="en-US" sz="1600" b="1">
                <a:solidFill>
                  <a:srgbClr val="FFFFFF"/>
                </a:solidFill>
              </a:rPr>
              <a:t>Fisio</a:t>
            </a:r>
          </a:p>
          <a:p>
            <a:pPr algn="ctr"/>
            <a:r>
              <a:rPr lang="en-US" sz="1600" b="1">
                <a:solidFill>
                  <a:srgbClr val="FFFFFF"/>
                </a:solidFill>
              </a:rPr>
              <a:t>terapis</a:t>
            </a:r>
          </a:p>
        </p:txBody>
      </p:sp>
      <p:sp>
        <p:nvSpPr>
          <p:cNvPr id="19" name="Oval 18"/>
          <p:cNvSpPr/>
          <p:nvPr/>
        </p:nvSpPr>
        <p:spPr>
          <a:xfrm>
            <a:off x="5108575" y="1069975"/>
            <a:ext cx="968375" cy="928688"/>
          </a:xfrm>
          <a:prstGeom prst="ellipse">
            <a:avLst/>
          </a:prstGeom>
          <a:solidFill>
            <a:srgbClr val="800000"/>
          </a:solidFill>
          <a:ln w="508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43" name="TextBox 15"/>
          <p:cNvSpPr txBox="1">
            <a:spLocks noChangeArrowheads="1"/>
          </p:cNvSpPr>
          <p:nvPr/>
        </p:nvSpPr>
        <p:spPr bwMode="auto">
          <a:xfrm>
            <a:off x="3913188" y="1679575"/>
            <a:ext cx="911225" cy="369888"/>
          </a:xfrm>
          <a:prstGeom prst="rect">
            <a:avLst/>
          </a:prstGeom>
          <a:noFill/>
          <a:ln w="9525">
            <a:noFill/>
            <a:miter lim="800000"/>
            <a:headEnd/>
            <a:tailEnd/>
          </a:ln>
        </p:spPr>
        <p:txBody>
          <a:bodyPr wrap="none">
            <a:spAutoFit/>
          </a:bodyPr>
          <a:lstStyle/>
          <a:p>
            <a:r>
              <a:rPr lang="en-US" b="1">
                <a:solidFill>
                  <a:srgbClr val="FFFFFF"/>
                </a:solidFill>
                <a:latin typeface="Arial Narrow" pitchFamily="34" charset="0"/>
              </a:rPr>
              <a:t>Perawat</a:t>
            </a:r>
          </a:p>
        </p:txBody>
      </p:sp>
      <p:sp>
        <p:nvSpPr>
          <p:cNvPr id="20" name="Oval 19"/>
          <p:cNvSpPr/>
          <p:nvPr/>
        </p:nvSpPr>
        <p:spPr>
          <a:xfrm>
            <a:off x="6272213" y="1543050"/>
            <a:ext cx="965200" cy="639763"/>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45" name="TextBox 22"/>
          <p:cNvSpPr txBox="1">
            <a:spLocks noChangeArrowheads="1"/>
          </p:cNvSpPr>
          <p:nvPr/>
        </p:nvSpPr>
        <p:spPr bwMode="auto">
          <a:xfrm>
            <a:off x="6240463" y="1697038"/>
            <a:ext cx="1004887" cy="368300"/>
          </a:xfrm>
          <a:prstGeom prst="rect">
            <a:avLst/>
          </a:prstGeom>
          <a:noFill/>
          <a:ln w="9525">
            <a:noFill/>
            <a:miter lim="800000"/>
            <a:headEnd/>
            <a:tailEnd/>
          </a:ln>
        </p:spPr>
        <p:txBody>
          <a:bodyPr wrap="none">
            <a:spAutoFit/>
          </a:bodyPr>
          <a:lstStyle/>
          <a:p>
            <a:r>
              <a:rPr lang="en-US" b="1">
                <a:solidFill>
                  <a:srgbClr val="FFFFFF"/>
                </a:solidFill>
                <a:latin typeface="Arial Narrow" pitchFamily="34" charset="0"/>
              </a:rPr>
              <a:t>Apoteker</a:t>
            </a:r>
          </a:p>
        </p:txBody>
      </p:sp>
      <p:sp>
        <p:nvSpPr>
          <p:cNvPr id="22" name="Oval 21"/>
          <p:cNvSpPr/>
          <p:nvPr/>
        </p:nvSpPr>
        <p:spPr>
          <a:xfrm>
            <a:off x="6696075" y="2308225"/>
            <a:ext cx="785813" cy="7239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47" name="TextBox 25"/>
          <p:cNvSpPr txBox="1">
            <a:spLocks noChangeArrowheads="1"/>
          </p:cNvSpPr>
          <p:nvPr/>
        </p:nvSpPr>
        <p:spPr bwMode="auto">
          <a:xfrm>
            <a:off x="6686550" y="2308225"/>
            <a:ext cx="754063" cy="646113"/>
          </a:xfrm>
          <a:prstGeom prst="rect">
            <a:avLst/>
          </a:prstGeom>
          <a:noFill/>
          <a:ln w="9525">
            <a:noFill/>
            <a:miter lim="800000"/>
            <a:headEnd/>
            <a:tailEnd/>
          </a:ln>
        </p:spPr>
        <p:txBody>
          <a:bodyPr>
            <a:spAutoFit/>
          </a:bodyPr>
          <a:lstStyle/>
          <a:p>
            <a:pPr algn="ctr"/>
            <a:r>
              <a:rPr lang="en-US" b="1">
                <a:solidFill>
                  <a:srgbClr val="FFFFFF"/>
                </a:solidFill>
                <a:latin typeface="Arial Narrow" pitchFamily="34" charset="0"/>
              </a:rPr>
              <a:t>Ahli</a:t>
            </a:r>
          </a:p>
          <a:p>
            <a:pPr algn="ctr"/>
            <a:r>
              <a:rPr lang="en-US" b="1">
                <a:solidFill>
                  <a:srgbClr val="FFFFFF"/>
                </a:solidFill>
                <a:latin typeface="Arial Narrow" pitchFamily="34" charset="0"/>
              </a:rPr>
              <a:t>Gizi</a:t>
            </a:r>
          </a:p>
        </p:txBody>
      </p:sp>
      <p:sp>
        <p:nvSpPr>
          <p:cNvPr id="15" name="Oval 14"/>
          <p:cNvSpPr/>
          <p:nvPr/>
        </p:nvSpPr>
        <p:spPr>
          <a:xfrm>
            <a:off x="6367463" y="3348038"/>
            <a:ext cx="995362" cy="538162"/>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Oval 26"/>
          <p:cNvSpPr/>
          <p:nvPr/>
        </p:nvSpPr>
        <p:spPr>
          <a:xfrm>
            <a:off x="5329238" y="3860800"/>
            <a:ext cx="827087" cy="5969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50" name="TextBox 26"/>
          <p:cNvSpPr txBox="1">
            <a:spLocks noChangeArrowheads="1"/>
          </p:cNvSpPr>
          <p:nvPr/>
        </p:nvSpPr>
        <p:spPr bwMode="auto">
          <a:xfrm>
            <a:off x="6511925" y="3405188"/>
            <a:ext cx="752475" cy="369887"/>
          </a:xfrm>
          <a:prstGeom prst="rect">
            <a:avLst/>
          </a:prstGeom>
          <a:noFill/>
          <a:ln w="9525">
            <a:noFill/>
            <a:miter lim="800000"/>
            <a:headEnd/>
            <a:tailEnd/>
          </a:ln>
        </p:spPr>
        <p:txBody>
          <a:bodyPr wrap="none">
            <a:spAutoFit/>
          </a:bodyPr>
          <a:lstStyle/>
          <a:p>
            <a:pPr algn="ctr"/>
            <a:r>
              <a:rPr lang="en-US" b="1">
                <a:solidFill>
                  <a:srgbClr val="FFFFFF"/>
                </a:solidFill>
                <a:latin typeface="Arial Narrow" pitchFamily="34" charset="0"/>
              </a:rPr>
              <a:t>Analis</a:t>
            </a:r>
          </a:p>
        </p:txBody>
      </p:sp>
      <p:sp>
        <p:nvSpPr>
          <p:cNvPr id="17" name="Oval 16"/>
          <p:cNvSpPr/>
          <p:nvPr/>
        </p:nvSpPr>
        <p:spPr>
          <a:xfrm>
            <a:off x="4027488" y="3354388"/>
            <a:ext cx="950912" cy="60325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52" name="TextBox 27"/>
          <p:cNvSpPr txBox="1">
            <a:spLocks noChangeArrowheads="1"/>
          </p:cNvSpPr>
          <p:nvPr/>
        </p:nvSpPr>
        <p:spPr bwMode="auto">
          <a:xfrm>
            <a:off x="4140200" y="3303588"/>
            <a:ext cx="722313" cy="646112"/>
          </a:xfrm>
          <a:prstGeom prst="rect">
            <a:avLst/>
          </a:prstGeom>
          <a:noFill/>
          <a:ln w="9525">
            <a:noFill/>
            <a:miter lim="800000"/>
            <a:headEnd/>
            <a:tailEnd/>
          </a:ln>
        </p:spPr>
        <p:txBody>
          <a:bodyPr wrap="none">
            <a:spAutoFit/>
          </a:bodyPr>
          <a:lstStyle/>
          <a:p>
            <a:pPr algn="ctr"/>
            <a:r>
              <a:rPr lang="en-US" b="1">
                <a:solidFill>
                  <a:srgbClr val="FFFFFF"/>
                </a:solidFill>
                <a:latin typeface="Arial Narrow" pitchFamily="34" charset="0"/>
              </a:rPr>
              <a:t>Radio</a:t>
            </a:r>
          </a:p>
          <a:p>
            <a:pPr algn="ctr"/>
            <a:r>
              <a:rPr lang="en-US" b="1">
                <a:solidFill>
                  <a:srgbClr val="FFFFFF"/>
                </a:solidFill>
                <a:latin typeface="Arial Narrow" pitchFamily="34" charset="0"/>
              </a:rPr>
              <a:t>grafer</a:t>
            </a:r>
          </a:p>
        </p:txBody>
      </p:sp>
      <p:cxnSp>
        <p:nvCxnSpPr>
          <p:cNvPr id="9" name="Straight Arrow Connector 8"/>
          <p:cNvCxnSpPr>
            <a:endCxn id="29" idx="3"/>
          </p:cNvCxnSpPr>
          <p:nvPr/>
        </p:nvCxnSpPr>
        <p:spPr>
          <a:xfrm flipV="1">
            <a:off x="4916488" y="3236913"/>
            <a:ext cx="282575" cy="223837"/>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7"/>
            <a:endCxn id="20" idx="3"/>
          </p:cNvCxnSpPr>
          <p:nvPr/>
        </p:nvCxnSpPr>
        <p:spPr>
          <a:xfrm flipV="1">
            <a:off x="6086475" y="2089150"/>
            <a:ext cx="327025" cy="339725"/>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224588" y="2752725"/>
            <a:ext cx="444500" cy="26988"/>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689600" y="3362325"/>
            <a:ext cx="7938" cy="520700"/>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641850" y="2678113"/>
            <a:ext cx="381000" cy="46037"/>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643563" y="1930400"/>
            <a:ext cx="0" cy="339725"/>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8" idx="5"/>
          </p:cNvCxnSpPr>
          <p:nvPr/>
        </p:nvCxnSpPr>
        <p:spPr>
          <a:xfrm flipH="1" flipV="1">
            <a:off x="4749800" y="2070100"/>
            <a:ext cx="398463" cy="330200"/>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6149975" y="3140075"/>
            <a:ext cx="350838" cy="301625"/>
          </a:xfrm>
          <a:prstGeom prst="straightConnector1">
            <a:avLst/>
          </a:prstGeom>
          <a:ln w="3175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461" name="TextBox 31"/>
          <p:cNvSpPr txBox="1">
            <a:spLocks noChangeArrowheads="1"/>
          </p:cNvSpPr>
          <p:nvPr/>
        </p:nvSpPr>
        <p:spPr bwMode="auto">
          <a:xfrm>
            <a:off x="5140325" y="1382713"/>
            <a:ext cx="850900" cy="368300"/>
          </a:xfrm>
          <a:prstGeom prst="rect">
            <a:avLst/>
          </a:prstGeom>
          <a:noFill/>
          <a:ln w="9525">
            <a:noFill/>
            <a:miter lim="800000"/>
            <a:headEnd/>
            <a:tailEnd/>
          </a:ln>
        </p:spPr>
        <p:txBody>
          <a:bodyPr wrap="none">
            <a:spAutoFit/>
          </a:bodyPr>
          <a:lstStyle/>
          <a:p>
            <a:pPr algn="ctr"/>
            <a:r>
              <a:rPr lang="en-US" b="1">
                <a:solidFill>
                  <a:srgbClr val="FFFFFF"/>
                </a:solidFill>
                <a:latin typeface="Arial Black" pitchFamily="34" charset="0"/>
              </a:rPr>
              <a:t>DPJP</a:t>
            </a:r>
          </a:p>
        </p:txBody>
      </p:sp>
      <p:sp>
        <p:nvSpPr>
          <p:cNvPr id="18462" name="Rectangle 1"/>
          <p:cNvSpPr>
            <a:spLocks noChangeArrowheads="1"/>
          </p:cNvSpPr>
          <p:nvPr/>
        </p:nvSpPr>
        <p:spPr bwMode="auto">
          <a:xfrm>
            <a:off x="228600" y="-76200"/>
            <a:ext cx="8610600" cy="954088"/>
          </a:xfrm>
          <a:prstGeom prst="rect">
            <a:avLst/>
          </a:prstGeom>
          <a:noFill/>
          <a:ln w="19050">
            <a:noFill/>
            <a:miter lim="800000"/>
            <a:headEnd/>
            <a:tailEnd/>
          </a:ln>
        </p:spPr>
        <p:txBody>
          <a:bodyPr>
            <a:spAutoFit/>
          </a:bodyPr>
          <a:lstStyle/>
          <a:p>
            <a:pPr algn="ctr"/>
            <a:r>
              <a:rPr lang="id-ID" sz="3200" b="1" dirty="0">
                <a:solidFill>
                  <a:srgbClr val="FFFF00"/>
                </a:solidFill>
                <a:latin typeface="Arial Black" pitchFamily="34" charset="0"/>
                <a:cs typeface="Aharoni" pitchFamily="2" charset="-79"/>
              </a:rPr>
              <a:t>Model </a:t>
            </a:r>
            <a:r>
              <a:rPr lang="en-US" sz="3200" b="1" dirty="0">
                <a:solidFill>
                  <a:srgbClr val="FFFF00"/>
                </a:solidFill>
                <a:latin typeface="Arial Black" pitchFamily="34" charset="0"/>
                <a:cs typeface="Aharoni" pitchFamily="2" charset="-79"/>
              </a:rPr>
              <a:t>Patient Centered Care</a:t>
            </a:r>
          </a:p>
          <a:p>
            <a:pPr algn="ctr"/>
            <a:r>
              <a:rPr lang="en-US" sz="2000" b="1" dirty="0">
                <a:solidFill>
                  <a:srgbClr val="FFFF00"/>
                </a:solidFill>
                <a:latin typeface="Arial Narrow" pitchFamily="34" charset="0"/>
                <a:cs typeface="Aharoni" pitchFamily="2" charset="-79"/>
              </a:rPr>
              <a:t>(</a:t>
            </a:r>
            <a:r>
              <a:rPr lang="en-US" sz="2400" b="1" dirty="0">
                <a:solidFill>
                  <a:srgbClr val="66FFCC"/>
                </a:solidFill>
                <a:latin typeface="Arial Narrow" pitchFamily="34" charset="0"/>
                <a:cs typeface="Aharoni" pitchFamily="2" charset="-79"/>
              </a:rPr>
              <a:t>Interdisciplinary Team Model – </a:t>
            </a:r>
            <a:r>
              <a:rPr lang="en-US" sz="2400" b="1" dirty="0" err="1">
                <a:solidFill>
                  <a:srgbClr val="66FFCC"/>
                </a:solidFill>
                <a:latin typeface="Arial Narrow" pitchFamily="34" charset="0"/>
                <a:cs typeface="Aharoni" pitchFamily="2" charset="-79"/>
              </a:rPr>
              <a:t>Interprofessional</a:t>
            </a:r>
            <a:r>
              <a:rPr lang="en-US" sz="2400" b="1" dirty="0">
                <a:solidFill>
                  <a:srgbClr val="66FFCC"/>
                </a:solidFill>
                <a:latin typeface="Arial Narrow" pitchFamily="34" charset="0"/>
                <a:cs typeface="Aharoni" pitchFamily="2" charset="-79"/>
              </a:rPr>
              <a:t> Collaboration)</a:t>
            </a:r>
            <a:endParaRPr lang="id-ID" sz="2400" b="1" dirty="0">
              <a:solidFill>
                <a:srgbClr val="66FFCC"/>
              </a:solidFill>
              <a:latin typeface="Arial Narrow" pitchFamily="34" charset="0"/>
              <a:cs typeface="Aharoni" pitchFamily="2" charset="-79"/>
            </a:endParaRPr>
          </a:p>
        </p:txBody>
      </p:sp>
      <p:sp>
        <p:nvSpPr>
          <p:cNvPr id="18463" name="TextBox 22"/>
          <p:cNvSpPr txBox="1">
            <a:spLocks noChangeArrowheads="1"/>
          </p:cNvSpPr>
          <p:nvPr/>
        </p:nvSpPr>
        <p:spPr bwMode="auto">
          <a:xfrm>
            <a:off x="1230313" y="2095500"/>
            <a:ext cx="2174875" cy="2032000"/>
          </a:xfrm>
          <a:prstGeom prst="rect">
            <a:avLst/>
          </a:prstGeom>
          <a:solidFill>
            <a:srgbClr val="000000"/>
          </a:solidFill>
          <a:ln w="19050">
            <a:solidFill>
              <a:srgbClr val="000000"/>
            </a:solidFill>
            <a:miter lim="800000"/>
            <a:headEnd/>
            <a:tailEnd/>
          </a:ln>
        </p:spPr>
        <p:txBody>
          <a:bodyPr>
            <a:spAutoFit/>
          </a:bodyPr>
          <a:lstStyle/>
          <a:p>
            <a:pPr marL="214313" indent="-214313">
              <a:buFont typeface="Arial" pitchFamily="34" charset="0"/>
              <a:buChar char="•"/>
            </a:pPr>
            <a:r>
              <a:rPr lang="en-US" b="1">
                <a:solidFill>
                  <a:srgbClr val="FFFFFF"/>
                </a:solidFill>
                <a:latin typeface="Arial Narrow" pitchFamily="34" charset="0"/>
              </a:rPr>
              <a:t>Clinical/Team Leader</a:t>
            </a:r>
          </a:p>
          <a:p>
            <a:pPr marL="214313" indent="-214313">
              <a:buFont typeface="Arial" pitchFamily="34" charset="0"/>
              <a:buChar char="•"/>
            </a:pPr>
            <a:r>
              <a:rPr lang="en-US" b="1">
                <a:solidFill>
                  <a:srgbClr val="FFFFFF"/>
                </a:solidFill>
                <a:latin typeface="Arial Narrow" pitchFamily="34" charset="0"/>
              </a:rPr>
              <a:t>Review Asuhan</a:t>
            </a:r>
          </a:p>
          <a:p>
            <a:pPr marL="214313" indent="-214313">
              <a:buFont typeface="Arial" pitchFamily="34" charset="0"/>
              <a:buChar char="•"/>
            </a:pPr>
            <a:r>
              <a:rPr lang="en-US" b="1">
                <a:solidFill>
                  <a:srgbClr val="FFFFFF"/>
                </a:solidFill>
                <a:latin typeface="Arial Narrow" pitchFamily="34" charset="0"/>
              </a:rPr>
              <a:t>Secara kolaboratif melakukan sintesa &amp; integrasi asuhan pasien</a:t>
            </a:r>
          </a:p>
        </p:txBody>
      </p:sp>
      <p:cxnSp>
        <p:nvCxnSpPr>
          <p:cNvPr id="56" name="Straight Arrow Connector 55"/>
          <p:cNvCxnSpPr/>
          <p:nvPr/>
        </p:nvCxnSpPr>
        <p:spPr>
          <a:xfrm flipH="1" flipV="1">
            <a:off x="2211388" y="1382713"/>
            <a:ext cx="2822575" cy="3175"/>
          </a:xfrm>
          <a:prstGeom prst="straightConnector1">
            <a:avLst/>
          </a:prstGeom>
          <a:ln w="38100">
            <a:solidFill>
              <a:srgbClr val="0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08213" y="1376363"/>
            <a:ext cx="3175" cy="72548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466" name="TextBox 26"/>
          <p:cNvSpPr txBox="1">
            <a:spLocks noChangeArrowheads="1"/>
          </p:cNvSpPr>
          <p:nvPr/>
        </p:nvSpPr>
        <p:spPr bwMode="auto">
          <a:xfrm>
            <a:off x="5292725" y="3933825"/>
            <a:ext cx="900113" cy="368300"/>
          </a:xfrm>
          <a:prstGeom prst="rect">
            <a:avLst/>
          </a:prstGeom>
          <a:noFill/>
          <a:ln w="9525">
            <a:noFill/>
            <a:miter lim="800000"/>
            <a:headEnd/>
            <a:tailEnd/>
          </a:ln>
        </p:spPr>
        <p:txBody>
          <a:bodyPr wrap="none">
            <a:spAutoFit/>
          </a:bodyPr>
          <a:lstStyle/>
          <a:p>
            <a:pPr algn="ctr"/>
            <a:r>
              <a:rPr lang="en-US" b="1">
                <a:solidFill>
                  <a:srgbClr val="FFFFFF"/>
                </a:solidFill>
                <a:latin typeface="Arial Narrow" pitchFamily="34" charset="0"/>
              </a:rPr>
              <a:t>Lainnya</a:t>
            </a:r>
          </a:p>
        </p:txBody>
      </p:sp>
      <p:sp>
        <p:nvSpPr>
          <p:cNvPr id="18467" name="Footer Placeholder 1"/>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solidFill>
                  <a:srgbClr val="898989"/>
                </a:solidFill>
              </a:rPr>
              <a:t>KARS Dr.Nico Lumenta</a:t>
            </a:r>
          </a:p>
        </p:txBody>
      </p:sp>
      <p:graphicFrame>
        <p:nvGraphicFramePr>
          <p:cNvPr id="37" name="Table 36"/>
          <p:cNvGraphicFramePr>
            <a:graphicFrameLocks noGrp="1"/>
          </p:cNvGraphicFramePr>
          <p:nvPr/>
        </p:nvGraphicFramePr>
        <p:xfrm>
          <a:off x="0" y="4267200"/>
          <a:ext cx="9144000" cy="2781778"/>
        </p:xfrm>
        <a:graphic>
          <a:graphicData uri="http://schemas.openxmlformats.org/drawingml/2006/table">
            <a:tbl>
              <a:tblPr firstRow="1" bandRow="1">
                <a:tableStyleId>{5C22544A-7EE6-4342-B048-85BDC9FD1C3A}</a:tableStyleId>
              </a:tblPr>
              <a:tblGrid>
                <a:gridCol w="9144000"/>
              </a:tblGrid>
              <a:tr h="2724281">
                <a:tc>
                  <a:txBody>
                    <a:bodyPr/>
                    <a:lstStyle/>
                    <a:p>
                      <a:pPr marL="287338" marR="0" indent="-287338" algn="l" defTabSz="914400" rtl="0" eaLnBrk="1" fontAlgn="base" latinLnBrk="0" hangingPunct="1">
                        <a:lnSpc>
                          <a:spcPct val="100000"/>
                        </a:lnSpc>
                        <a:spcBef>
                          <a:spcPct val="0"/>
                        </a:spcBef>
                        <a:spcAft>
                          <a:spcPct val="0"/>
                        </a:spcAft>
                        <a:buClrTx/>
                        <a:buSzTx/>
                        <a:buFont typeface="+mj-lt"/>
                        <a:buAutoNum type="arabicPeriod"/>
                        <a:tabLst/>
                        <a:defRPr/>
                      </a:pPr>
                      <a:r>
                        <a:rPr lang="en-US" sz="2000" b="1" dirty="0" smtClean="0">
                          <a:solidFill>
                            <a:schemeClr val="tx1"/>
                          </a:solidFill>
                          <a:latin typeface="Arial Black" panose="020B0A04020102020204" pitchFamily="34" charset="0"/>
                          <a:cs typeface="Arial" panose="020B0604020202020204" pitchFamily="34" charset="0"/>
                        </a:rPr>
                        <a:t>Patient Centered Care (PCC) </a:t>
                      </a:r>
                      <a:r>
                        <a:rPr lang="en-US" sz="2000" b="1" dirty="0" smtClean="0">
                          <a:solidFill>
                            <a:schemeClr val="tx1"/>
                          </a:solidFill>
                          <a:latin typeface="Arial Black" panose="020B0A04020102020204" pitchFamily="34" charset="0"/>
                          <a:cs typeface="Arial" panose="020B0604020202020204" pitchFamily="34" charset="0"/>
                          <a:sym typeface="Wingdings" panose="05000000000000000000" pitchFamily="2" charset="2"/>
                        </a:rPr>
                        <a:t></a:t>
                      </a:r>
                      <a:r>
                        <a:rPr lang="en-US" sz="2000" b="1" dirty="0" smtClean="0">
                          <a:solidFill>
                            <a:schemeClr val="tx1"/>
                          </a:solidFill>
                          <a:latin typeface="Arial Black" panose="020B0A04020102020204" pitchFamily="34" charset="0"/>
                          <a:cs typeface="Arial" panose="020B0604020202020204" pitchFamily="34" charset="0"/>
                        </a:rPr>
                        <a:t> </a:t>
                      </a:r>
                      <a:r>
                        <a:rPr lang="en-US" sz="2000" b="1" dirty="0" err="1" smtClean="0">
                          <a:solidFill>
                            <a:schemeClr val="tx1"/>
                          </a:solidFill>
                          <a:latin typeface="Arial Black" panose="020B0A04020102020204" pitchFamily="34" charset="0"/>
                          <a:cs typeface="Arial" panose="020B0604020202020204" pitchFamily="34" charset="0"/>
                        </a:rPr>
                        <a:t>Pasien</a:t>
                      </a:r>
                      <a:r>
                        <a:rPr lang="en-US" sz="2000" b="1" dirty="0" smtClean="0">
                          <a:solidFill>
                            <a:schemeClr val="tx1"/>
                          </a:solidFill>
                          <a:latin typeface="Arial Black" panose="020B0A04020102020204" pitchFamily="34" charset="0"/>
                          <a:cs typeface="Arial" panose="020B0604020202020204" pitchFamily="34" charset="0"/>
                        </a:rPr>
                        <a:t> </a:t>
                      </a:r>
                      <a:r>
                        <a:rPr lang="en-US" sz="2000" b="1" dirty="0" err="1" smtClean="0">
                          <a:solidFill>
                            <a:schemeClr val="tx1"/>
                          </a:solidFill>
                          <a:latin typeface="Arial Black" panose="020B0A04020102020204" pitchFamily="34" charset="0"/>
                          <a:cs typeface="Arial" panose="020B0604020202020204" pitchFamily="34" charset="0"/>
                        </a:rPr>
                        <a:t>adalah</a:t>
                      </a:r>
                      <a:r>
                        <a:rPr lang="en-US" sz="2000" b="1" dirty="0" smtClean="0">
                          <a:solidFill>
                            <a:schemeClr val="tx1"/>
                          </a:solidFill>
                          <a:latin typeface="Arial Black" panose="020B0A04020102020204" pitchFamily="34" charset="0"/>
                          <a:cs typeface="Arial" panose="020B0604020202020204" pitchFamily="34" charset="0"/>
                        </a:rPr>
                        <a:t> </a:t>
                      </a:r>
                      <a:r>
                        <a:rPr lang="en-US" sz="2000" b="1" dirty="0" err="1" smtClean="0">
                          <a:solidFill>
                            <a:schemeClr val="tx1"/>
                          </a:solidFill>
                          <a:latin typeface="Arial Black" panose="020B0A04020102020204" pitchFamily="34" charset="0"/>
                          <a:cs typeface="Arial" panose="020B0604020202020204" pitchFamily="34" charset="0"/>
                        </a:rPr>
                        <a:t>pusat</a:t>
                      </a:r>
                      <a:r>
                        <a:rPr lang="en-US" sz="2000" b="1" dirty="0" smtClean="0">
                          <a:solidFill>
                            <a:schemeClr val="tx1"/>
                          </a:solidFill>
                          <a:latin typeface="Arial Black" panose="020B0A04020102020204" pitchFamily="34" charset="0"/>
                          <a:cs typeface="Arial" panose="020B0604020202020204" pitchFamily="34" charset="0"/>
                        </a:rPr>
                        <a:t> </a:t>
                      </a:r>
                      <a:r>
                        <a:rPr lang="en-US" sz="2000" b="1" dirty="0" err="1" smtClean="0">
                          <a:solidFill>
                            <a:schemeClr val="tx1"/>
                          </a:solidFill>
                          <a:latin typeface="Arial Black" panose="020B0A04020102020204" pitchFamily="34" charset="0"/>
                          <a:cs typeface="Arial" panose="020B0604020202020204" pitchFamily="34" charset="0"/>
                        </a:rPr>
                        <a:t>pelayanan</a:t>
                      </a:r>
                      <a:r>
                        <a:rPr lang="en-US" sz="2000" b="1" dirty="0" smtClean="0">
                          <a:solidFill>
                            <a:schemeClr val="tx1"/>
                          </a:solidFill>
                          <a:latin typeface="Arial Black" panose="020B0A0402010202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Pasien</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adalah</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bagian</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dari</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tim</a:t>
                      </a:r>
                      <a:endParaRPr lang="en-US" sz="2000" b="1" dirty="0" smtClean="0">
                        <a:solidFill>
                          <a:srgbClr val="FFFF00"/>
                        </a:solidFill>
                        <a:latin typeface="Arial Black" panose="020B0A04020102020204" pitchFamily="34" charset="0"/>
                        <a:cs typeface="Arial" panose="020B0604020202020204" pitchFamily="34" charset="0"/>
                      </a:endParaRPr>
                    </a:p>
                    <a:p>
                      <a:pPr marL="287338" marR="0" indent="-287338" algn="l" defTabSz="914400" rtl="0" eaLnBrk="1" fontAlgn="base" latinLnBrk="0" hangingPunct="1">
                        <a:lnSpc>
                          <a:spcPct val="100000"/>
                        </a:lnSpc>
                        <a:spcBef>
                          <a:spcPct val="0"/>
                        </a:spcBef>
                        <a:spcAft>
                          <a:spcPct val="0"/>
                        </a:spcAft>
                        <a:buClrTx/>
                        <a:buSzTx/>
                        <a:buFont typeface="+mj-lt"/>
                        <a:buAutoNum type="arabicPeriod"/>
                        <a:tabLst/>
                        <a:defRPr/>
                      </a:pPr>
                      <a:r>
                        <a:rPr lang="en-US" sz="2000" b="1" dirty="0" err="1" smtClean="0">
                          <a:solidFill>
                            <a:schemeClr val="tx1"/>
                          </a:solidFill>
                          <a:latin typeface="Arial Black" panose="020B0A04020102020204" pitchFamily="34" charset="0"/>
                          <a:cs typeface="Arial" panose="020B0604020202020204" pitchFamily="34" charset="0"/>
                        </a:rPr>
                        <a:t>Profesional</a:t>
                      </a:r>
                      <a:r>
                        <a:rPr lang="en-US" sz="2000" b="1" dirty="0" smtClean="0">
                          <a:solidFill>
                            <a:schemeClr val="tx1"/>
                          </a:solidFill>
                          <a:latin typeface="Arial Black" panose="020B0A04020102020204" pitchFamily="34" charset="0"/>
                          <a:cs typeface="Arial" panose="020B0604020202020204" pitchFamily="34" charset="0"/>
                        </a:rPr>
                        <a:t> </a:t>
                      </a:r>
                      <a:r>
                        <a:rPr lang="id-ID" sz="2000" b="1" dirty="0" smtClean="0">
                          <a:solidFill>
                            <a:schemeClr val="tx1"/>
                          </a:solidFill>
                          <a:latin typeface="Arial Black" panose="020B0A04020102020204" pitchFamily="34" charset="0"/>
                          <a:cs typeface="Arial" panose="020B0604020202020204" pitchFamily="34" charset="0"/>
                        </a:rPr>
                        <a:t>P</a:t>
                      </a:r>
                      <a:r>
                        <a:rPr lang="en-US" sz="2000" b="1" dirty="0" err="1" smtClean="0">
                          <a:solidFill>
                            <a:schemeClr val="tx1"/>
                          </a:solidFill>
                          <a:latin typeface="Arial Black" panose="020B0A04020102020204" pitchFamily="34" charset="0"/>
                          <a:cs typeface="Arial" panose="020B0604020202020204" pitchFamily="34" charset="0"/>
                        </a:rPr>
                        <a:t>emberi</a:t>
                      </a:r>
                      <a:r>
                        <a:rPr lang="en-US" sz="2000" b="1" dirty="0" smtClean="0">
                          <a:solidFill>
                            <a:schemeClr val="tx1"/>
                          </a:solidFill>
                          <a:latin typeface="Arial Black" panose="020B0A04020102020204" pitchFamily="34" charset="0"/>
                          <a:cs typeface="Arial" panose="020B0604020202020204" pitchFamily="34" charset="0"/>
                        </a:rPr>
                        <a:t> </a:t>
                      </a:r>
                      <a:r>
                        <a:rPr lang="en-US" sz="2000" b="1" dirty="0" err="1" smtClean="0">
                          <a:solidFill>
                            <a:schemeClr val="tx1"/>
                          </a:solidFill>
                          <a:latin typeface="Arial Black" panose="020B0A04020102020204" pitchFamily="34" charset="0"/>
                          <a:cs typeface="Arial" panose="020B0604020202020204" pitchFamily="34" charset="0"/>
                        </a:rPr>
                        <a:t>Asuhan</a:t>
                      </a:r>
                      <a:r>
                        <a:rPr lang="en-US" sz="2000" b="1" dirty="0" smtClean="0">
                          <a:solidFill>
                            <a:schemeClr val="tx1"/>
                          </a:solidFill>
                          <a:latin typeface="Arial Black" panose="020B0A04020102020204" pitchFamily="34" charset="0"/>
                          <a:cs typeface="Arial" panose="020B0604020202020204" pitchFamily="34" charset="0"/>
                        </a:rPr>
                        <a:t> (PPA) </a:t>
                      </a:r>
                      <a:r>
                        <a:rPr lang="en-US" sz="2000" b="1" dirty="0" err="1" smtClean="0">
                          <a:solidFill>
                            <a:schemeClr val="tx1"/>
                          </a:solidFill>
                          <a:latin typeface="Arial Black" panose="020B0A04020102020204" pitchFamily="34" charset="0"/>
                          <a:cs typeface="Arial" panose="020B0604020202020204" pitchFamily="34" charset="0"/>
                        </a:rPr>
                        <a:t>diposisikan</a:t>
                      </a:r>
                      <a:r>
                        <a:rPr lang="en-US" sz="2000" b="1" dirty="0" smtClean="0">
                          <a:solidFill>
                            <a:schemeClr val="tx1"/>
                          </a:solidFill>
                          <a:latin typeface="Arial Black" panose="020B0A04020102020204" pitchFamily="34" charset="0"/>
                          <a:cs typeface="Arial" panose="020B0604020202020204" pitchFamily="34" charset="0"/>
                        </a:rPr>
                        <a:t> </a:t>
                      </a:r>
                      <a:r>
                        <a:rPr lang="id-ID" sz="2000" b="1" kern="1200" dirty="0" smtClean="0">
                          <a:solidFill>
                            <a:schemeClr val="tx1"/>
                          </a:solidFill>
                          <a:latin typeface="Arial Black" panose="020B0A04020102020204" pitchFamily="34" charset="0"/>
                          <a:ea typeface="+mn-ea"/>
                          <a:cs typeface="Arial" panose="020B0604020202020204" pitchFamily="34" charset="0"/>
                        </a:rPr>
                        <a:t>di</a:t>
                      </a:r>
                      <a:r>
                        <a:rPr lang="en-US" sz="2000" b="1" kern="1200" dirty="0" smtClean="0">
                          <a:solidFill>
                            <a:schemeClr val="tx1"/>
                          </a:solidFill>
                          <a:latin typeface="Arial Black" panose="020B0A04020102020204" pitchFamily="34" charset="0"/>
                          <a:ea typeface="+mn-ea"/>
                          <a:cs typeface="Arial" panose="020B0604020202020204" pitchFamily="34" charset="0"/>
                        </a:rPr>
                        <a:t> </a:t>
                      </a:r>
                      <a:r>
                        <a:rPr lang="id-ID" sz="2000" b="1" kern="1200" dirty="0" smtClean="0">
                          <a:solidFill>
                            <a:srgbClr val="FFFF00"/>
                          </a:solidFill>
                          <a:latin typeface="Arial Black" panose="020B0A04020102020204" pitchFamily="34" charset="0"/>
                          <a:ea typeface="+mn-ea"/>
                          <a:cs typeface="Arial" panose="020B0604020202020204" pitchFamily="34" charset="0"/>
                        </a:rPr>
                        <a:t>sekitar </a:t>
                      </a:r>
                      <a:r>
                        <a:rPr lang="en-US" sz="2000" b="1" kern="1200" dirty="0" smtClean="0">
                          <a:solidFill>
                            <a:srgbClr val="FFFF00"/>
                          </a:solidFill>
                          <a:latin typeface="Arial Black" panose="020B0A04020102020204" pitchFamily="34" charset="0"/>
                          <a:ea typeface="+mn-ea"/>
                          <a:cs typeface="Arial" panose="020B0604020202020204" pitchFamily="34" charset="0"/>
                        </a:rPr>
                        <a:t>p</a:t>
                      </a:r>
                      <a:r>
                        <a:rPr lang="id-ID" sz="2000" b="1" kern="1200" dirty="0" err="1" smtClean="0">
                          <a:solidFill>
                            <a:srgbClr val="FFFF00"/>
                          </a:solidFill>
                          <a:latin typeface="Arial Black" panose="020B0A04020102020204" pitchFamily="34" charset="0"/>
                          <a:ea typeface="+mn-ea"/>
                          <a:cs typeface="Arial" panose="020B0604020202020204" pitchFamily="34" charset="0"/>
                        </a:rPr>
                        <a:t>asie</a:t>
                      </a:r>
                      <a:r>
                        <a:rPr lang="id-ID" sz="2000" b="1" u="none" kern="1200" dirty="0" err="1" smtClean="0">
                          <a:solidFill>
                            <a:srgbClr val="FFFF00"/>
                          </a:solidFill>
                          <a:latin typeface="Arial Black" panose="020B0A04020102020204" pitchFamily="34" charset="0"/>
                          <a:ea typeface="+mn-ea"/>
                          <a:cs typeface="Arial" panose="020B0604020202020204" pitchFamily="34" charset="0"/>
                        </a:rPr>
                        <a:t>n</a:t>
                      </a:r>
                      <a:r>
                        <a:rPr lang="en-US" sz="2000" b="1" u="none" kern="1200" dirty="0" smtClean="0">
                          <a:solidFill>
                            <a:srgbClr val="FFFF00"/>
                          </a:solidFill>
                          <a:latin typeface="Arial Black" panose="020B0A04020102020204" pitchFamily="34" charset="0"/>
                          <a:ea typeface="+mn-ea"/>
                          <a:cs typeface="Arial" panose="020B0604020202020204" pitchFamily="34" charset="0"/>
                        </a:rPr>
                        <a:t>,</a:t>
                      </a:r>
                      <a:r>
                        <a:rPr lang="en-US" sz="2000" b="1" u="none" kern="1200" dirty="0" smtClean="0">
                          <a:solidFill>
                            <a:srgbClr val="FFFF00"/>
                          </a:solidFill>
                          <a:latin typeface="Arial Narrow" panose="020B0606020202030204" pitchFamily="34" charset="0"/>
                          <a:ea typeface="+mn-ea"/>
                          <a:cs typeface="Arial" panose="020B0604020202020204" pitchFamily="34" charset="0"/>
                        </a:rPr>
                        <a:t> </a:t>
                      </a:r>
                      <a:r>
                        <a:rPr lang="en-US" sz="2000" b="1" u="none" kern="1200" dirty="0" err="1" smtClean="0">
                          <a:solidFill>
                            <a:srgbClr val="FFFF00"/>
                          </a:solidFill>
                          <a:latin typeface="Arial Narrow" panose="020B0606020202030204" pitchFamily="34" charset="0"/>
                          <a:ea typeface="+mn-ea"/>
                          <a:cs typeface="Arial" panose="020B0604020202020204" pitchFamily="34" charset="0"/>
                        </a:rPr>
                        <a:t>dgn</a:t>
                      </a:r>
                      <a:r>
                        <a:rPr lang="en-US" sz="2000" b="1" u="none" kern="1200" dirty="0" smtClean="0">
                          <a:solidFill>
                            <a:srgbClr val="FFFF00"/>
                          </a:solidFill>
                          <a:latin typeface="Arial Narrow" panose="020B0606020202030204" pitchFamily="34" charset="0"/>
                          <a:ea typeface="+mn-ea"/>
                          <a:cs typeface="Arial" panose="020B0604020202020204" pitchFamily="34" charset="0"/>
                        </a:rPr>
                        <a:t> </a:t>
                      </a:r>
                      <a:r>
                        <a:rPr lang="en-US" sz="2000" b="1" u="none" kern="1200" dirty="0" err="1" smtClean="0">
                          <a:solidFill>
                            <a:srgbClr val="FFFF00"/>
                          </a:solidFill>
                          <a:latin typeface="Arial Narrow" panose="020B0606020202030204" pitchFamily="34" charset="0"/>
                          <a:ea typeface="+mn-ea"/>
                          <a:cs typeface="Arial" panose="020B0604020202020204" pitchFamily="34" charset="0"/>
                        </a:rPr>
                        <a:t>kompetensi</a:t>
                      </a:r>
                      <a:r>
                        <a:rPr lang="en-US" sz="2000" b="1" u="none" kern="1200" dirty="0" smtClean="0">
                          <a:solidFill>
                            <a:srgbClr val="FFFF00"/>
                          </a:solidFill>
                          <a:latin typeface="Arial Narrow" panose="020B0606020202030204" pitchFamily="34" charset="0"/>
                          <a:ea typeface="+mn-ea"/>
                          <a:cs typeface="Arial" panose="020B0604020202020204" pitchFamily="34" charset="0"/>
                        </a:rPr>
                        <a:t> </a:t>
                      </a:r>
                      <a:r>
                        <a:rPr lang="en-US" sz="2000" b="1" u="none" kern="1200" dirty="0" err="1" smtClean="0">
                          <a:solidFill>
                            <a:srgbClr val="FFFF00"/>
                          </a:solidFill>
                          <a:latin typeface="Arial Narrow" panose="020B0606020202030204" pitchFamily="34" charset="0"/>
                          <a:ea typeface="+mn-ea"/>
                          <a:cs typeface="Arial" panose="020B0604020202020204" pitchFamily="34" charset="0"/>
                        </a:rPr>
                        <a:t>yg</a:t>
                      </a:r>
                      <a:r>
                        <a:rPr lang="en-US" sz="2000" b="1" u="none" kern="1200" dirty="0" smtClean="0">
                          <a:solidFill>
                            <a:srgbClr val="FFFF00"/>
                          </a:solidFill>
                          <a:latin typeface="Arial Narrow" panose="020B0606020202030204" pitchFamily="34" charset="0"/>
                          <a:ea typeface="+mn-ea"/>
                          <a:cs typeface="Arial" panose="020B0604020202020204" pitchFamily="34" charset="0"/>
                        </a:rPr>
                        <a:t> </a:t>
                      </a:r>
                      <a:r>
                        <a:rPr lang="en-US" sz="2000" b="1" u="none" kern="1200" dirty="0" err="1" smtClean="0">
                          <a:solidFill>
                            <a:srgbClr val="FFFF00"/>
                          </a:solidFill>
                          <a:latin typeface="Arial Narrow" panose="020B0606020202030204" pitchFamily="34" charset="0"/>
                          <a:ea typeface="+mn-ea"/>
                          <a:cs typeface="Arial" panose="020B0604020202020204" pitchFamily="34" charset="0"/>
                        </a:rPr>
                        <a:t>memadai</a:t>
                      </a:r>
                      <a:r>
                        <a:rPr lang="en-US" sz="2000" b="1" u="none" kern="1200" dirty="0" smtClean="0">
                          <a:solidFill>
                            <a:srgbClr val="FFFF00"/>
                          </a:solidFill>
                          <a:latin typeface="Arial Narrow" panose="020B0606020202030204" pitchFamily="34" charset="0"/>
                          <a:ea typeface="+mn-ea"/>
                          <a:cs typeface="Arial" panose="020B0604020202020204" pitchFamily="34" charset="0"/>
                        </a:rPr>
                        <a:t>,</a:t>
                      </a:r>
                      <a:r>
                        <a:rPr lang="en-US" sz="2000" b="1" u="none" kern="1200" baseline="0" dirty="0" smtClean="0">
                          <a:solidFill>
                            <a:srgbClr val="FFFF00"/>
                          </a:solidFill>
                          <a:latin typeface="Arial Narrow" panose="020B0606020202030204" pitchFamily="34" charset="0"/>
                          <a:ea typeface="+mn-ea"/>
                          <a:cs typeface="Arial" panose="020B0604020202020204" pitchFamily="34" charset="0"/>
                        </a:rPr>
                        <a:t> </a:t>
                      </a:r>
                      <a:r>
                        <a:rPr lang="id-ID" sz="2000" b="1" u="none" dirty="0" smtClean="0">
                          <a:solidFill>
                            <a:srgbClr val="FFFF00"/>
                          </a:solidFill>
                          <a:latin typeface="Arial Narrow" panose="020B0606020202030204" pitchFamily="34" charset="0"/>
                          <a:cs typeface="Arial" panose="020B0604020202020204" pitchFamily="34" charset="0"/>
                        </a:rPr>
                        <a:t>sama pentingnya </a:t>
                      </a:r>
                      <a:r>
                        <a:rPr lang="en-US" sz="2000" b="1" u="none" dirty="0" smtClean="0">
                          <a:solidFill>
                            <a:srgbClr val="FFFF00"/>
                          </a:solidFill>
                          <a:latin typeface="Arial Narrow" panose="020B0606020202030204" pitchFamily="34" charset="0"/>
                          <a:cs typeface="Arial" panose="020B0604020202020204" pitchFamily="34" charset="0"/>
                        </a:rPr>
                        <a:t> </a:t>
                      </a:r>
                      <a:r>
                        <a:rPr lang="id-ID" sz="2000" b="1" u="none" dirty="0" smtClean="0">
                          <a:solidFill>
                            <a:srgbClr val="FFFF00"/>
                          </a:solidFill>
                          <a:latin typeface="Arial Narrow" panose="020B0606020202030204" pitchFamily="34" charset="0"/>
                          <a:cs typeface="Arial" panose="020B0604020202020204" pitchFamily="34" charset="0"/>
                        </a:rPr>
                        <a:t>pada kontribusi profesi</a:t>
                      </a:r>
                      <a:r>
                        <a:rPr lang="en-US" sz="2000" b="1" u="none" dirty="0" err="1" smtClean="0">
                          <a:solidFill>
                            <a:srgbClr val="FFFF00"/>
                          </a:solidFill>
                          <a:latin typeface="Arial Narrow" panose="020B0606020202030204" pitchFamily="34" charset="0"/>
                          <a:cs typeface="Arial" panose="020B0604020202020204" pitchFamily="34" charset="0"/>
                        </a:rPr>
                        <a:t>nya</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tugas</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mandiri</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delegatif</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kolaboratif</a:t>
                      </a:r>
                      <a:r>
                        <a:rPr lang="en-US" sz="2000" b="1" u="none" dirty="0" smtClean="0">
                          <a:solidFill>
                            <a:srgbClr val="FFFF00"/>
                          </a:solidFill>
                          <a:latin typeface="Arial Narrow" panose="020B0606020202030204" pitchFamily="34" charset="0"/>
                          <a:cs typeface="Arial" panose="020B0604020202020204" pitchFamily="34" charset="0"/>
                        </a:rPr>
                        <a:t>, </a:t>
                      </a:r>
                      <a:r>
                        <a:rPr lang="en-US" sz="2000" b="1" u="none" dirty="0" err="1" smtClean="0">
                          <a:solidFill>
                            <a:srgbClr val="FFFF00"/>
                          </a:solidFill>
                          <a:latin typeface="Arial Narrow" panose="020B0606020202030204" pitchFamily="34" charset="0"/>
                          <a:cs typeface="Arial" panose="020B0604020202020204" pitchFamily="34" charset="0"/>
                        </a:rPr>
                        <a:t>merupakan</a:t>
                      </a:r>
                      <a:r>
                        <a:rPr lang="en-US" sz="2000" b="1" u="none" dirty="0" smtClean="0">
                          <a:solidFill>
                            <a:srgbClr val="FFFF00"/>
                          </a:solidFill>
                          <a:latin typeface="Arial Narrow" panose="020B0606020202030204" pitchFamily="34" charset="0"/>
                          <a:cs typeface="Arial" panose="020B0604020202020204" pitchFamily="34" charset="0"/>
                        </a:rPr>
                        <a:t> model Tim </a:t>
                      </a:r>
                      <a:r>
                        <a:rPr lang="en-US" sz="2000" b="1" u="none" dirty="0" err="1" smtClean="0">
                          <a:solidFill>
                            <a:srgbClr val="FFFF00"/>
                          </a:solidFill>
                          <a:latin typeface="Arial Narrow" panose="020B0606020202030204" pitchFamily="34" charset="0"/>
                          <a:cs typeface="Arial" panose="020B0604020202020204" pitchFamily="34" charset="0"/>
                        </a:rPr>
                        <a:t>Interdisiplin</a:t>
                      </a:r>
                      <a:endParaRPr lang="en-US" sz="2000" b="1" u="none" dirty="0" smtClean="0">
                        <a:solidFill>
                          <a:srgbClr val="FFFF00"/>
                        </a:solidFill>
                        <a:latin typeface="Arial Narrow" panose="020B0606020202030204" pitchFamily="34" charset="0"/>
                        <a:cs typeface="Arial" panose="020B0604020202020204" pitchFamily="34" charset="0"/>
                      </a:endParaRPr>
                    </a:p>
                    <a:p>
                      <a:pPr marL="287338" indent="-287338" fontAlgn="base">
                        <a:spcBef>
                          <a:spcPct val="0"/>
                        </a:spcBef>
                        <a:spcAft>
                          <a:spcPct val="0"/>
                        </a:spcAft>
                        <a:buFont typeface="+mj-lt"/>
                        <a:buAutoNum type="arabicPeriod"/>
                        <a:defRPr/>
                      </a:pPr>
                      <a:r>
                        <a:rPr lang="en-US" sz="2000" b="1" kern="1200" dirty="0" err="1" smtClean="0">
                          <a:solidFill>
                            <a:schemeClr val="tx1"/>
                          </a:solidFill>
                          <a:latin typeface="Arial Black" panose="020B0A04020102020204" pitchFamily="34" charset="0"/>
                          <a:ea typeface="+mn-ea"/>
                          <a:cs typeface="Arial" panose="020B0604020202020204" pitchFamily="34" charset="0"/>
                        </a:rPr>
                        <a:t>Peran</a:t>
                      </a:r>
                      <a:r>
                        <a:rPr lang="en-US" sz="2000" b="1" kern="1200" dirty="0" smtClean="0">
                          <a:solidFill>
                            <a:schemeClr val="tx1"/>
                          </a:solidFill>
                          <a:latin typeface="Arial Black" panose="020B0A04020102020204" pitchFamily="34" charset="0"/>
                          <a:ea typeface="+mn-ea"/>
                          <a:cs typeface="Arial" panose="020B0604020202020204" pitchFamily="34" charset="0"/>
                        </a:rPr>
                        <a:t> &amp; </a:t>
                      </a:r>
                      <a:r>
                        <a:rPr lang="en-US" sz="2000" b="1" kern="1200" dirty="0" err="1" smtClean="0">
                          <a:solidFill>
                            <a:schemeClr val="tx1"/>
                          </a:solidFill>
                          <a:latin typeface="Arial Black" panose="020B0A04020102020204" pitchFamily="34" charset="0"/>
                          <a:ea typeface="+mn-ea"/>
                          <a:cs typeface="Arial" panose="020B0604020202020204" pitchFamily="34" charset="0"/>
                        </a:rPr>
                        <a:t>fungsi</a:t>
                      </a:r>
                      <a:r>
                        <a:rPr lang="en-US" sz="2000" b="1" kern="1200" dirty="0" smtClean="0">
                          <a:solidFill>
                            <a:schemeClr val="tx1"/>
                          </a:solidFill>
                          <a:latin typeface="Arial Black" panose="020B0A04020102020204" pitchFamily="34" charset="0"/>
                          <a:ea typeface="+mn-ea"/>
                          <a:cs typeface="Arial" panose="020B0604020202020204" pitchFamily="34" charset="0"/>
                        </a:rPr>
                        <a:t> DPJP : </a:t>
                      </a:r>
                      <a:r>
                        <a:rPr lang="en-US" sz="2000" b="1" kern="1200" dirty="0" err="1" smtClean="0">
                          <a:solidFill>
                            <a:schemeClr val="tx1"/>
                          </a:solidFill>
                          <a:latin typeface="Arial Black" panose="020B0A04020102020204" pitchFamily="34" charset="0"/>
                          <a:ea typeface="+mn-ea"/>
                          <a:cs typeface="Arial" panose="020B0604020202020204" pitchFamily="34" charset="0"/>
                        </a:rPr>
                        <a:t>sebagai</a:t>
                      </a:r>
                      <a:r>
                        <a:rPr lang="en-US" sz="2000" b="1" kern="1200" dirty="0" smtClean="0">
                          <a:solidFill>
                            <a:schemeClr val="tx1"/>
                          </a:solidFill>
                          <a:latin typeface="Arial Black" panose="020B0A04020102020204" pitchFamily="34" charset="0"/>
                          <a:ea typeface="+mn-ea"/>
                          <a:cs typeface="Arial" panose="020B0604020202020204" pitchFamily="34" charset="0"/>
                        </a:rPr>
                        <a:t> Clinical Leader,</a:t>
                      </a:r>
                      <a:r>
                        <a:rPr lang="en-US" sz="2000" b="1" kern="1200" dirty="0" smtClean="0">
                          <a:solidFill>
                            <a:schemeClr val="tx1"/>
                          </a:solidFill>
                          <a:latin typeface="Arial Narrow" panose="020B0606020202030204" pitchFamily="34" charset="0"/>
                          <a:ea typeface="+mn-ea"/>
                          <a:cs typeface="Arial" panose="020B0604020202020204" pitchFamily="34" charset="0"/>
                        </a:rPr>
                        <a:t> </a:t>
                      </a:r>
                      <a:r>
                        <a:rPr lang="en-US" sz="2000" b="1" kern="1200" dirty="0" err="1" smtClean="0">
                          <a:solidFill>
                            <a:schemeClr val="tx1"/>
                          </a:solidFill>
                          <a:latin typeface="Arial Narrow" panose="020B0606020202030204" pitchFamily="34" charset="0"/>
                          <a:ea typeface="+mn-ea"/>
                          <a:cs typeface="Arial" panose="020B0604020202020204" pitchFamily="34" charset="0"/>
                        </a:rPr>
                        <a:t>melakukan</a:t>
                      </a:r>
                      <a:r>
                        <a:rPr lang="en-US" sz="2000" b="1" kern="1200" dirty="0" smtClean="0">
                          <a:solidFill>
                            <a:schemeClr val="tx1"/>
                          </a:solidFill>
                          <a:latin typeface="Arial Narrow" panose="020B0606020202030204" pitchFamily="34" charset="0"/>
                          <a:ea typeface="+mn-ea"/>
                          <a:cs typeface="Arial" panose="020B0604020202020204" pitchFamily="34" charset="0"/>
                        </a:rPr>
                        <a:t> Review, </a:t>
                      </a:r>
                      <a:r>
                        <a:rPr lang="en-US" sz="2000" b="1" kern="1200" dirty="0" err="1" smtClean="0">
                          <a:solidFill>
                            <a:schemeClr val="tx1"/>
                          </a:solidFill>
                          <a:latin typeface="Arial Narrow" panose="020B0606020202030204" pitchFamily="34" charset="0"/>
                          <a:ea typeface="+mn-ea"/>
                          <a:cs typeface="Arial" panose="020B0604020202020204" pitchFamily="34" charset="0"/>
                        </a:rPr>
                        <a:t>Sintesa</a:t>
                      </a:r>
                      <a:r>
                        <a:rPr lang="en-US" sz="2000" b="1" kern="1200" dirty="0" smtClean="0">
                          <a:solidFill>
                            <a:schemeClr val="tx1"/>
                          </a:solidFill>
                          <a:latin typeface="Arial Narrow" panose="020B0606020202030204" pitchFamily="34" charset="0"/>
                          <a:ea typeface="+mn-ea"/>
                          <a:cs typeface="Arial" panose="020B0604020202020204" pitchFamily="34" charset="0"/>
                        </a:rPr>
                        <a:t> , </a:t>
                      </a:r>
                      <a:r>
                        <a:rPr lang="en-US" sz="2000" b="1" kern="1200" dirty="0" err="1" smtClean="0">
                          <a:solidFill>
                            <a:schemeClr val="tx1"/>
                          </a:solidFill>
                          <a:latin typeface="Arial Narrow" panose="020B0606020202030204" pitchFamily="34" charset="0"/>
                          <a:ea typeface="+mn-ea"/>
                          <a:cs typeface="Arial" panose="020B0604020202020204" pitchFamily="34" charset="0"/>
                        </a:rPr>
                        <a:t>Integrasi</a:t>
                      </a:r>
                      <a:r>
                        <a:rPr lang="en-US" sz="2000" b="1" kern="1200" dirty="0" smtClean="0">
                          <a:solidFill>
                            <a:schemeClr val="tx1"/>
                          </a:solidFill>
                          <a:latin typeface="Arial Narrow" panose="020B0606020202030204" pitchFamily="34" charset="0"/>
                          <a:ea typeface="+mn-ea"/>
                          <a:cs typeface="Arial" panose="020B0604020202020204" pitchFamily="34" charset="0"/>
                        </a:rPr>
                        <a:t> </a:t>
                      </a:r>
                      <a:r>
                        <a:rPr lang="en-US" sz="2000" b="1" kern="1200" dirty="0" err="1" smtClean="0">
                          <a:solidFill>
                            <a:schemeClr val="tx1"/>
                          </a:solidFill>
                          <a:latin typeface="Arial Narrow" panose="020B0606020202030204" pitchFamily="34" charset="0"/>
                          <a:ea typeface="+mn-ea"/>
                          <a:cs typeface="Arial" panose="020B0604020202020204" pitchFamily="34" charset="0"/>
                        </a:rPr>
                        <a:t>asuhan</a:t>
                      </a:r>
                      <a:r>
                        <a:rPr lang="en-US" sz="2000" b="1" kern="1200" dirty="0" smtClean="0">
                          <a:solidFill>
                            <a:schemeClr val="tx1"/>
                          </a:solidFill>
                          <a:latin typeface="Arial Narrow" panose="020B0606020202030204" pitchFamily="34" charset="0"/>
                          <a:ea typeface="+mn-ea"/>
                          <a:cs typeface="Arial" panose="020B0604020202020204" pitchFamily="34" charset="0"/>
                        </a:rPr>
                        <a:t> </a:t>
                      </a:r>
                      <a:r>
                        <a:rPr lang="en-US" sz="2000" b="1" kern="1200" dirty="0" err="1" smtClean="0">
                          <a:solidFill>
                            <a:schemeClr val="tx1"/>
                          </a:solidFill>
                          <a:latin typeface="Arial Narrow" panose="020B0606020202030204" pitchFamily="34" charset="0"/>
                          <a:ea typeface="+mn-ea"/>
                          <a:cs typeface="Arial" panose="020B0604020202020204" pitchFamily="34" charset="0"/>
                        </a:rPr>
                        <a:t>pasien</a:t>
                      </a:r>
                      <a:r>
                        <a:rPr lang="en-US" sz="2000" b="1" kern="1200" dirty="0" smtClean="0">
                          <a:solidFill>
                            <a:schemeClr val="tx1"/>
                          </a:solidFill>
                          <a:latin typeface="Arial Narrow" panose="020B0606020202030204" pitchFamily="34" charset="0"/>
                          <a:ea typeface="+mn-ea"/>
                          <a:cs typeface="Arial" panose="020B0604020202020204" pitchFamily="34" charset="0"/>
                        </a:rPr>
                        <a:t>, </a:t>
                      </a:r>
                      <a:r>
                        <a:rPr lang="en-US" sz="2000" b="1" kern="1200" dirty="0" err="1" smtClean="0">
                          <a:solidFill>
                            <a:schemeClr val="tx1"/>
                          </a:solidFill>
                          <a:latin typeface="Arial Narrow" panose="020B0606020202030204" pitchFamily="34" charset="0"/>
                          <a:ea typeface="+mn-ea"/>
                          <a:cs typeface="Arial" panose="020B0604020202020204" pitchFamily="34" charset="0"/>
                        </a:rPr>
                        <a:t>Koordinasi</a:t>
                      </a:r>
                      <a:r>
                        <a:rPr lang="en-US" sz="2000" b="1" kern="1200" dirty="0" smtClean="0">
                          <a:solidFill>
                            <a:schemeClr val="tx1"/>
                          </a:solidFill>
                          <a:latin typeface="Arial Narrow" panose="020B0606020202030204" pitchFamily="34" charset="0"/>
                          <a:ea typeface="+mn-ea"/>
                          <a:cs typeface="Arial" panose="020B0604020202020204" pitchFamily="34" charset="0"/>
                        </a:rPr>
                        <a:t> (</a:t>
                      </a:r>
                      <a:r>
                        <a:rPr lang="en-US" sz="2000" b="1" kern="1200" dirty="0" err="1" smtClean="0">
                          <a:solidFill>
                            <a:schemeClr val="tx1"/>
                          </a:solidFill>
                          <a:latin typeface="Arial Narrow" panose="020B0606020202030204" pitchFamily="34" charset="0"/>
                          <a:ea typeface="+mn-ea"/>
                          <a:cs typeface="Arial" panose="020B0604020202020204" pitchFamily="34" charset="0"/>
                        </a:rPr>
                        <a:t>dapat</a:t>
                      </a:r>
                      <a:r>
                        <a:rPr lang="en-US" sz="2000" b="1" kern="1200" dirty="0" smtClean="0">
                          <a:solidFill>
                            <a:schemeClr val="tx1"/>
                          </a:solidFill>
                          <a:latin typeface="Arial Narrow" panose="020B0606020202030204" pitchFamily="34" charset="0"/>
                          <a:ea typeface="+mn-ea"/>
                          <a:cs typeface="Arial" panose="020B0604020202020204" pitchFamily="34" charset="0"/>
                        </a:rPr>
                        <a:t> </a:t>
                      </a:r>
                      <a:r>
                        <a:rPr lang="en-US" sz="2000" b="1" kern="1200" dirty="0" err="1" smtClean="0">
                          <a:solidFill>
                            <a:schemeClr val="tx1"/>
                          </a:solidFill>
                          <a:latin typeface="Arial Narrow" panose="020B0606020202030204" pitchFamily="34" charset="0"/>
                          <a:ea typeface="+mn-ea"/>
                          <a:cs typeface="Arial" panose="020B0604020202020204" pitchFamily="34" charset="0"/>
                        </a:rPr>
                        <a:t>oleh</a:t>
                      </a:r>
                      <a:r>
                        <a:rPr lang="en-US" sz="2000" b="1" kern="1200" dirty="0" smtClean="0">
                          <a:solidFill>
                            <a:schemeClr val="tx1"/>
                          </a:solidFill>
                          <a:latin typeface="Arial Narrow" panose="020B0606020202030204" pitchFamily="34" charset="0"/>
                          <a:ea typeface="+mn-ea"/>
                          <a:cs typeface="Arial" panose="020B0604020202020204" pitchFamily="34" charset="0"/>
                        </a:rPr>
                        <a:t> PPA lain) </a:t>
                      </a:r>
                    </a:p>
                    <a:p>
                      <a:pPr marL="287338" indent="-287338" fontAlgn="base">
                        <a:spcBef>
                          <a:spcPct val="0"/>
                        </a:spcBef>
                        <a:spcAft>
                          <a:spcPct val="0"/>
                        </a:spcAft>
                        <a:buFont typeface="+mj-lt"/>
                        <a:buAutoNum type="arabicPeriod"/>
                        <a:defRPr/>
                      </a:pPr>
                      <a:r>
                        <a:rPr lang="en-US" sz="2000" b="1" dirty="0" smtClean="0">
                          <a:solidFill>
                            <a:schemeClr val="tx1"/>
                          </a:solidFill>
                          <a:latin typeface="Arial Black" panose="020B0A04020102020204" pitchFamily="34" charset="0"/>
                          <a:cs typeface="Arial" panose="020B0604020202020204" pitchFamily="34" charset="0"/>
                        </a:rPr>
                        <a:t>PCC </a:t>
                      </a:r>
                      <a:r>
                        <a:rPr lang="en-US" sz="2000" b="1" dirty="0" err="1" smtClean="0">
                          <a:solidFill>
                            <a:schemeClr val="tx1"/>
                          </a:solidFill>
                          <a:latin typeface="Arial Black" panose="020B0A04020102020204" pitchFamily="34" charset="0"/>
                          <a:cs typeface="Arial" panose="020B0604020202020204" pitchFamily="34" charset="0"/>
                        </a:rPr>
                        <a:t>merupakan</a:t>
                      </a:r>
                      <a:r>
                        <a:rPr lang="en-US" sz="2000" b="1" dirty="0" smtClean="0">
                          <a:solidFill>
                            <a:schemeClr val="tx1"/>
                          </a:solidFill>
                          <a:latin typeface="Arial Black" panose="020B0A04020102020204" pitchFamily="34" charset="0"/>
                          <a:cs typeface="Arial" panose="020B0604020202020204" pitchFamily="34" charset="0"/>
                        </a:rPr>
                        <a:t> p</a:t>
                      </a:r>
                      <a:r>
                        <a:rPr lang="id-ID" sz="2000" b="1" dirty="0" smtClean="0">
                          <a:solidFill>
                            <a:schemeClr val="tx1"/>
                          </a:solidFill>
                          <a:latin typeface="Arial Black" panose="020B0A04020102020204" pitchFamily="34" charset="0"/>
                          <a:cs typeface="Arial" panose="020B0604020202020204" pitchFamily="34" charset="0"/>
                        </a:rPr>
                        <a:t>e</a:t>
                      </a:r>
                      <a:r>
                        <a:rPr lang="en-US" sz="2000" b="1" dirty="0" smtClean="0">
                          <a:solidFill>
                            <a:schemeClr val="tx1"/>
                          </a:solidFill>
                          <a:latin typeface="Arial Black" panose="020B0A04020102020204" pitchFamily="34" charset="0"/>
                          <a:cs typeface="Arial" panose="020B0604020202020204" pitchFamily="34" charset="0"/>
                        </a:rPr>
                        <a:t>n</a:t>
                      </a:r>
                      <a:r>
                        <a:rPr lang="id-ID" sz="2000" b="1" dirty="0" err="1" smtClean="0">
                          <a:solidFill>
                            <a:schemeClr val="tx1"/>
                          </a:solidFill>
                          <a:latin typeface="Arial Black" panose="020B0A04020102020204" pitchFamily="34" charset="0"/>
                          <a:cs typeface="Arial" panose="020B0604020202020204" pitchFamily="34" charset="0"/>
                        </a:rPr>
                        <a:t>dekatan</a:t>
                      </a:r>
                      <a:r>
                        <a:rPr lang="id-ID" sz="2000" b="1" dirty="0" smtClean="0">
                          <a:solidFill>
                            <a:schemeClr val="tx1"/>
                          </a:solidFill>
                          <a:latin typeface="Arial Black" panose="020B0A04020102020204" pitchFamily="34" charset="0"/>
                          <a:cs typeface="Arial" panose="020B0604020202020204" pitchFamily="34" charset="0"/>
                        </a:rPr>
                        <a:t> modern</a:t>
                      </a:r>
                      <a:r>
                        <a:rPr lang="en-US" sz="2000" b="1" dirty="0" smtClean="0">
                          <a:solidFill>
                            <a:schemeClr val="tx1"/>
                          </a:solidFill>
                          <a:latin typeface="Arial Black" panose="020B0A04020102020204" pitchFamily="34" charset="0"/>
                          <a:cs typeface="Arial" panose="020B0604020202020204" pitchFamily="34" charset="0"/>
                        </a:rPr>
                        <a:t>, </a:t>
                      </a:r>
                      <a:r>
                        <a:rPr lang="en-US" sz="2000" b="1" dirty="0" err="1" smtClean="0">
                          <a:solidFill>
                            <a:schemeClr val="tx1"/>
                          </a:solidFill>
                          <a:latin typeface="Arial Black" panose="020B0A04020102020204" pitchFamily="34" charset="0"/>
                          <a:cs typeface="Arial" panose="020B0604020202020204" pitchFamily="34" charset="0"/>
                        </a:rPr>
                        <a:t>inovatif</a:t>
                      </a:r>
                      <a:r>
                        <a:rPr lang="en-US" sz="2000" b="1" dirty="0" smtClean="0">
                          <a:solidFill>
                            <a:schemeClr val="tx1"/>
                          </a:solidFill>
                          <a:latin typeface="Arial Narrow" panose="020B0606020202030204" pitchFamily="34" charset="0"/>
                          <a:cs typeface="Arial" panose="020B0604020202020204" pitchFamily="34" charset="0"/>
                        </a:rPr>
                        <a:t>, </a:t>
                      </a:r>
                      <a:r>
                        <a:rPr lang="en-US" sz="2000" b="1" dirty="0" err="1" smtClean="0">
                          <a:solidFill>
                            <a:schemeClr val="tx1"/>
                          </a:solidFill>
                          <a:latin typeface="Arial Narrow" panose="020B0606020202030204" pitchFamily="34" charset="0"/>
                          <a:cs typeface="Arial" panose="020B0604020202020204" pitchFamily="34" charset="0"/>
                        </a:rPr>
                        <a:t>sudah</a:t>
                      </a:r>
                      <a:r>
                        <a:rPr lang="en-US" sz="2000" b="1" dirty="0" smtClean="0">
                          <a:solidFill>
                            <a:schemeClr val="tx1"/>
                          </a:solidFill>
                          <a:latin typeface="Arial Narrow" panose="020B0606020202030204" pitchFamily="34" charset="0"/>
                          <a:cs typeface="Arial" panose="020B0604020202020204" pitchFamily="34" charset="0"/>
                        </a:rPr>
                        <a:t> </a:t>
                      </a:r>
                      <a:r>
                        <a:rPr lang="en-US" sz="2000" b="1" dirty="0" err="1" smtClean="0">
                          <a:solidFill>
                            <a:schemeClr val="tx1"/>
                          </a:solidFill>
                          <a:latin typeface="Arial Narrow" panose="020B0606020202030204" pitchFamily="34" charset="0"/>
                          <a:cs typeface="Arial" panose="020B0604020202020204" pitchFamily="34" charset="0"/>
                        </a:rPr>
                        <a:t>menjadi</a:t>
                      </a:r>
                      <a:r>
                        <a:rPr lang="en-US" sz="2000" b="1" dirty="0" smtClean="0">
                          <a:solidFill>
                            <a:schemeClr val="tx1"/>
                          </a:solidFill>
                          <a:latin typeface="Arial Narrow" panose="020B0606020202030204" pitchFamily="34" charset="0"/>
                          <a:cs typeface="Arial" panose="020B0604020202020204" pitchFamily="34" charset="0"/>
                        </a:rPr>
                        <a:t> </a:t>
                      </a:r>
                      <a:r>
                        <a:rPr lang="en-US" sz="2000" b="1" i="1" dirty="0" smtClean="0">
                          <a:solidFill>
                            <a:schemeClr val="tx1"/>
                          </a:solidFill>
                          <a:latin typeface="Arial Narrow" panose="020B0606020202030204" pitchFamily="34" charset="0"/>
                          <a:cs typeface="Arial" panose="020B0604020202020204" pitchFamily="34" charset="0"/>
                        </a:rPr>
                        <a:t>trend</a:t>
                      </a:r>
                      <a:r>
                        <a:rPr lang="en-US" sz="2000" b="1" i="1" baseline="0" dirty="0" smtClean="0">
                          <a:solidFill>
                            <a:schemeClr val="tx1"/>
                          </a:solidFill>
                          <a:latin typeface="Arial Narrow" panose="020B0606020202030204" pitchFamily="34" charset="0"/>
                          <a:cs typeface="Arial" panose="020B0604020202020204" pitchFamily="34" charset="0"/>
                        </a:rPr>
                        <a:t> global</a:t>
                      </a:r>
                      <a:r>
                        <a:rPr lang="en-US" sz="2000" b="1" baseline="0" dirty="0" smtClean="0">
                          <a:solidFill>
                            <a:schemeClr val="tx1"/>
                          </a:solidFill>
                          <a:latin typeface="Arial Narrow" panose="020B0606020202030204" pitchFamily="34" charset="0"/>
                          <a:cs typeface="Arial" panose="020B0604020202020204" pitchFamily="34" charset="0"/>
                        </a:rPr>
                        <a:t> </a:t>
                      </a:r>
                      <a:r>
                        <a:rPr lang="en-US" sz="2000" b="1" dirty="0" err="1" smtClean="0">
                          <a:solidFill>
                            <a:schemeClr val="tx1"/>
                          </a:solidFill>
                          <a:latin typeface="Arial Narrow" panose="020B0606020202030204" pitchFamily="34" charset="0"/>
                          <a:cs typeface="Arial" panose="020B0604020202020204" pitchFamily="34" charset="0"/>
                        </a:rPr>
                        <a:t>dalam</a:t>
                      </a:r>
                      <a:r>
                        <a:rPr lang="en-US" sz="2000" b="1" dirty="0" smtClean="0">
                          <a:solidFill>
                            <a:schemeClr val="tx1"/>
                          </a:solidFill>
                          <a:latin typeface="Arial Narrow" panose="020B0606020202030204" pitchFamily="34" charset="0"/>
                          <a:cs typeface="Arial" panose="020B0604020202020204" pitchFamily="34" charset="0"/>
                        </a:rPr>
                        <a:t> </a:t>
                      </a:r>
                      <a:r>
                        <a:rPr lang="en-US" sz="2000" b="1" dirty="0" err="1" smtClean="0">
                          <a:solidFill>
                            <a:schemeClr val="tx1"/>
                          </a:solidFill>
                          <a:latin typeface="Arial Narrow" panose="020B0606020202030204" pitchFamily="34" charset="0"/>
                          <a:cs typeface="Arial" panose="020B0604020202020204" pitchFamily="34" charset="0"/>
                        </a:rPr>
                        <a:t>pelayanan</a:t>
                      </a:r>
                      <a:r>
                        <a:rPr lang="en-US" sz="2000" b="1" dirty="0" smtClean="0">
                          <a:solidFill>
                            <a:schemeClr val="tx1"/>
                          </a:solidFill>
                          <a:latin typeface="Arial Narrow" panose="020B0606020202030204" pitchFamily="34" charset="0"/>
                          <a:cs typeface="Arial" panose="020B0604020202020204" pitchFamily="34" charset="0"/>
                        </a:rPr>
                        <a:t> RS</a:t>
                      </a:r>
                      <a:endParaRPr lang="id-ID" sz="2000" b="1" dirty="0" smtClean="0">
                        <a:solidFill>
                          <a:schemeClr val="tx1"/>
                        </a:solidFill>
                        <a:latin typeface="Arial Narrow" panose="020B0606020202030204" pitchFamily="34" charset="0"/>
                        <a:cs typeface="Arial" panose="020B0604020202020204" pitchFamily="34" charset="0"/>
                      </a:endParaRPr>
                    </a:p>
                  </a:txBody>
                  <a:tcPr marL="38576" marR="38576" marT="19289" marB="19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1525" y="1695450"/>
            <a:ext cx="7543800" cy="325755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48902" y="5089029"/>
            <a:ext cx="8566498" cy="1692771"/>
          </a:xfrm>
          <a:prstGeom prst="rect">
            <a:avLst/>
          </a:prstGeom>
        </p:spPr>
        <p:txBody>
          <a:bodyPr vert="horz" wrap="square" lIns="0" tIns="0" rIns="0" bIns="0" rtlCol="0">
            <a:spAutoFit/>
          </a:bodyPr>
          <a:lstStyle/>
          <a:p>
            <a:pPr marL="12700">
              <a:lnSpc>
                <a:spcPct val="100000"/>
              </a:lnSpc>
            </a:pPr>
            <a:r>
              <a:rPr sz="2000" dirty="0">
                <a:solidFill>
                  <a:srgbClr val="002060"/>
                </a:solidFill>
                <a:latin typeface="Arial Narrow"/>
                <a:cs typeface="Arial Narrow"/>
              </a:rPr>
              <a:t>T</a:t>
            </a:r>
            <a:r>
              <a:rPr sz="2000" spc="5" dirty="0">
                <a:solidFill>
                  <a:srgbClr val="002060"/>
                </a:solidFill>
                <a:latin typeface="Arial Narrow"/>
                <a:cs typeface="Arial Narrow"/>
              </a:rPr>
              <a:t>he</a:t>
            </a:r>
            <a:r>
              <a:rPr sz="2000" dirty="0">
                <a:solidFill>
                  <a:srgbClr val="002060"/>
                </a:solidFill>
                <a:latin typeface="Arial Narrow"/>
                <a:cs typeface="Arial Narrow"/>
              </a:rPr>
              <a:t>re</a:t>
            </a:r>
            <a:r>
              <a:rPr sz="2000" spc="-15" dirty="0">
                <a:solidFill>
                  <a:srgbClr val="002060"/>
                </a:solidFill>
                <a:latin typeface="Arial Narrow"/>
                <a:cs typeface="Arial Narrow"/>
              </a:rPr>
              <a:t> </a:t>
            </a:r>
            <a:r>
              <a:rPr sz="2000" spc="-5" dirty="0">
                <a:solidFill>
                  <a:srgbClr val="002060"/>
                </a:solidFill>
                <a:latin typeface="Arial Narrow"/>
                <a:cs typeface="Arial Narrow"/>
              </a:rPr>
              <a:t>i</a:t>
            </a:r>
            <a:r>
              <a:rPr sz="2000" dirty="0">
                <a:solidFill>
                  <a:srgbClr val="002060"/>
                </a:solidFill>
                <a:latin typeface="Arial Narrow"/>
                <a:cs typeface="Arial Narrow"/>
              </a:rPr>
              <a:t>s </a:t>
            </a:r>
            <a:r>
              <a:rPr sz="2000" spc="10" dirty="0">
                <a:solidFill>
                  <a:srgbClr val="002060"/>
                </a:solidFill>
                <a:latin typeface="Arial Narrow"/>
                <a:cs typeface="Arial Narrow"/>
              </a:rPr>
              <a:t>n</a:t>
            </a:r>
            <a:r>
              <a:rPr sz="2000" dirty="0">
                <a:solidFill>
                  <a:srgbClr val="002060"/>
                </a:solidFill>
                <a:latin typeface="Arial Narrow"/>
                <a:cs typeface="Arial Narrow"/>
              </a:rPr>
              <a:t>o</a:t>
            </a:r>
            <a:r>
              <a:rPr sz="2000" spc="-10" dirty="0">
                <a:solidFill>
                  <a:srgbClr val="002060"/>
                </a:solidFill>
                <a:latin typeface="Arial Narrow"/>
                <a:cs typeface="Arial Narrow"/>
              </a:rPr>
              <a:t> </a:t>
            </a:r>
            <a:r>
              <a:rPr sz="2000" spc="5" dirty="0">
                <a:solidFill>
                  <a:srgbClr val="002060"/>
                </a:solidFill>
                <a:latin typeface="Arial Narrow"/>
                <a:cs typeface="Arial Narrow"/>
              </a:rPr>
              <a:t>on</a:t>
            </a:r>
            <a:r>
              <a:rPr sz="2000" dirty="0">
                <a:solidFill>
                  <a:srgbClr val="002060"/>
                </a:solidFill>
                <a:latin typeface="Arial Narrow"/>
                <a:cs typeface="Arial Narrow"/>
              </a:rPr>
              <a:t>e</a:t>
            </a:r>
            <a:r>
              <a:rPr sz="2000" spc="-30" dirty="0">
                <a:solidFill>
                  <a:srgbClr val="002060"/>
                </a:solidFill>
                <a:latin typeface="Arial Narrow"/>
                <a:cs typeface="Arial Narrow"/>
              </a:rPr>
              <a:t> </a:t>
            </a:r>
            <a:r>
              <a:rPr sz="2000" dirty="0">
                <a:solidFill>
                  <a:srgbClr val="002060"/>
                </a:solidFill>
                <a:latin typeface="Arial Narrow"/>
                <a:cs typeface="Arial Narrow"/>
              </a:rPr>
              <a:t>ty</a:t>
            </a:r>
            <a:r>
              <a:rPr sz="2000" spc="5" dirty="0">
                <a:solidFill>
                  <a:srgbClr val="002060"/>
                </a:solidFill>
                <a:latin typeface="Arial Narrow"/>
                <a:cs typeface="Arial Narrow"/>
              </a:rPr>
              <a:t>p</a:t>
            </a:r>
            <a:r>
              <a:rPr sz="2000" dirty="0">
                <a:solidFill>
                  <a:srgbClr val="002060"/>
                </a:solidFill>
                <a:latin typeface="Arial Narrow"/>
                <a:cs typeface="Arial Narrow"/>
              </a:rPr>
              <a:t>e</a:t>
            </a:r>
            <a:r>
              <a:rPr sz="2000" spc="-30" dirty="0">
                <a:solidFill>
                  <a:srgbClr val="002060"/>
                </a:solidFill>
                <a:latin typeface="Arial Narrow"/>
                <a:cs typeface="Arial Narrow"/>
              </a:rPr>
              <a:t> </a:t>
            </a:r>
            <a:r>
              <a:rPr sz="2000" spc="5" dirty="0">
                <a:solidFill>
                  <a:srgbClr val="002060"/>
                </a:solidFill>
                <a:latin typeface="Arial Narrow"/>
                <a:cs typeface="Arial Narrow"/>
              </a:rPr>
              <a:t>o</a:t>
            </a:r>
            <a:r>
              <a:rPr sz="2000" dirty="0">
                <a:solidFill>
                  <a:srgbClr val="002060"/>
                </a:solidFill>
                <a:latin typeface="Arial Narrow"/>
                <a:cs typeface="Arial Narrow"/>
              </a:rPr>
              <a:t>f</a:t>
            </a:r>
            <a:r>
              <a:rPr sz="2000" spc="-15" dirty="0">
                <a:solidFill>
                  <a:srgbClr val="002060"/>
                </a:solidFill>
                <a:latin typeface="Arial Narrow"/>
                <a:cs typeface="Arial Narrow"/>
              </a:rPr>
              <a:t> </a:t>
            </a:r>
            <a:r>
              <a:rPr sz="2000" spc="5" dirty="0">
                <a:solidFill>
                  <a:srgbClr val="002060"/>
                </a:solidFill>
                <a:latin typeface="Arial Narrow"/>
                <a:cs typeface="Arial Narrow"/>
              </a:rPr>
              <a:t>pa</a:t>
            </a:r>
            <a:r>
              <a:rPr sz="2000" dirty="0">
                <a:solidFill>
                  <a:srgbClr val="002060"/>
                </a:solidFill>
                <a:latin typeface="Arial Narrow"/>
                <a:cs typeface="Arial Narrow"/>
              </a:rPr>
              <a:t>ti</a:t>
            </a:r>
            <a:r>
              <a:rPr sz="2000" spc="5" dirty="0">
                <a:solidFill>
                  <a:srgbClr val="002060"/>
                </a:solidFill>
                <a:latin typeface="Arial Narrow"/>
                <a:cs typeface="Arial Narrow"/>
              </a:rPr>
              <a:t>en</a:t>
            </a:r>
            <a:r>
              <a:rPr sz="2000" dirty="0">
                <a:solidFill>
                  <a:srgbClr val="002060"/>
                </a:solidFill>
                <a:latin typeface="Arial Narrow"/>
                <a:cs typeface="Arial Narrow"/>
              </a:rPr>
              <a:t>t</a:t>
            </a:r>
            <a:r>
              <a:rPr sz="2000" spc="-55" dirty="0">
                <a:solidFill>
                  <a:srgbClr val="002060"/>
                </a:solidFill>
                <a:latin typeface="Arial Narrow"/>
                <a:cs typeface="Arial Narrow"/>
              </a:rPr>
              <a:t> </a:t>
            </a:r>
            <a:r>
              <a:rPr sz="2000" spc="5" dirty="0">
                <a:solidFill>
                  <a:srgbClr val="002060"/>
                </a:solidFill>
                <a:latin typeface="Arial Narrow"/>
                <a:cs typeface="Arial Narrow"/>
              </a:rPr>
              <a:t>an</a:t>
            </a:r>
            <a:r>
              <a:rPr sz="2000" dirty="0">
                <a:solidFill>
                  <a:srgbClr val="002060"/>
                </a:solidFill>
                <a:latin typeface="Arial Narrow"/>
                <a:cs typeface="Arial Narrow"/>
              </a:rPr>
              <a:t>d</a:t>
            </a:r>
            <a:r>
              <a:rPr sz="2000" spc="-10" dirty="0">
                <a:solidFill>
                  <a:srgbClr val="002060"/>
                </a:solidFill>
                <a:latin typeface="Arial Narrow"/>
                <a:cs typeface="Arial Narrow"/>
              </a:rPr>
              <a:t> </a:t>
            </a:r>
            <a:r>
              <a:rPr sz="2000" spc="5" dirty="0">
                <a:solidFill>
                  <a:srgbClr val="002060"/>
                </a:solidFill>
                <a:latin typeface="Arial Narrow"/>
                <a:cs typeface="Arial Narrow"/>
              </a:rPr>
              <a:t>n</a:t>
            </a:r>
            <a:r>
              <a:rPr sz="2000" dirty="0">
                <a:solidFill>
                  <a:srgbClr val="002060"/>
                </a:solidFill>
                <a:latin typeface="Arial Narrow"/>
                <a:cs typeface="Arial Narrow"/>
              </a:rPr>
              <a:t>o</a:t>
            </a:r>
            <a:r>
              <a:rPr sz="2000" spc="-30" dirty="0">
                <a:solidFill>
                  <a:srgbClr val="002060"/>
                </a:solidFill>
                <a:latin typeface="Arial Narrow"/>
                <a:cs typeface="Arial Narrow"/>
              </a:rPr>
              <a:t> </a:t>
            </a:r>
            <a:r>
              <a:rPr sz="2000" spc="-5" dirty="0">
                <a:solidFill>
                  <a:srgbClr val="002060"/>
                </a:solidFill>
                <a:latin typeface="Arial Narrow"/>
                <a:cs typeface="Arial Narrow"/>
              </a:rPr>
              <a:t>si</a:t>
            </a:r>
            <a:r>
              <a:rPr sz="2000" spc="5" dirty="0">
                <a:solidFill>
                  <a:srgbClr val="002060"/>
                </a:solidFill>
                <a:latin typeface="Arial Narrow"/>
                <a:cs typeface="Arial Narrow"/>
              </a:rPr>
              <a:t>ng</a:t>
            </a:r>
            <a:r>
              <a:rPr sz="2000" spc="-5" dirty="0">
                <a:solidFill>
                  <a:srgbClr val="002060"/>
                </a:solidFill>
                <a:latin typeface="Arial Narrow"/>
                <a:cs typeface="Arial Narrow"/>
              </a:rPr>
              <a:t>l</a:t>
            </a:r>
            <a:r>
              <a:rPr sz="2000" dirty="0">
                <a:solidFill>
                  <a:srgbClr val="002060"/>
                </a:solidFill>
                <a:latin typeface="Arial Narrow"/>
                <a:cs typeface="Arial Narrow"/>
              </a:rPr>
              <a:t>e</a:t>
            </a:r>
            <a:r>
              <a:rPr sz="2000" spc="-15" dirty="0">
                <a:solidFill>
                  <a:srgbClr val="002060"/>
                </a:solidFill>
                <a:latin typeface="Arial Narrow"/>
                <a:cs typeface="Arial Narrow"/>
              </a:rPr>
              <a:t> w</a:t>
            </a:r>
            <a:r>
              <a:rPr sz="2000" spc="-5" dirty="0">
                <a:solidFill>
                  <a:srgbClr val="002060"/>
                </a:solidFill>
                <a:latin typeface="Arial Narrow"/>
                <a:cs typeface="Arial Narrow"/>
              </a:rPr>
              <a:t>a</a:t>
            </a:r>
            <a:r>
              <a:rPr sz="2000" dirty="0">
                <a:solidFill>
                  <a:srgbClr val="002060"/>
                </a:solidFill>
                <a:latin typeface="Arial Narrow"/>
                <a:cs typeface="Arial Narrow"/>
              </a:rPr>
              <a:t>y </a:t>
            </a:r>
            <a:r>
              <a:rPr sz="2000" spc="5" dirty="0">
                <a:solidFill>
                  <a:srgbClr val="002060"/>
                </a:solidFill>
                <a:latin typeface="Arial Narrow"/>
                <a:cs typeface="Arial Narrow"/>
              </a:rPr>
              <a:t>o</a:t>
            </a:r>
            <a:r>
              <a:rPr sz="2000" dirty="0">
                <a:solidFill>
                  <a:srgbClr val="002060"/>
                </a:solidFill>
                <a:latin typeface="Arial Narrow"/>
                <a:cs typeface="Arial Narrow"/>
              </a:rPr>
              <a:t>f</a:t>
            </a:r>
            <a:r>
              <a:rPr sz="2000" spc="-15" dirty="0">
                <a:solidFill>
                  <a:srgbClr val="002060"/>
                </a:solidFill>
                <a:latin typeface="Arial Narrow"/>
                <a:cs typeface="Arial Narrow"/>
              </a:rPr>
              <a:t> </a:t>
            </a:r>
            <a:r>
              <a:rPr sz="2000" dirty="0">
                <a:solidFill>
                  <a:srgbClr val="002060"/>
                </a:solidFill>
                <a:latin typeface="Arial Narrow"/>
                <a:cs typeface="Arial Narrow"/>
              </a:rPr>
              <a:t>tr</a:t>
            </a:r>
            <a:r>
              <a:rPr sz="2000" spc="5" dirty="0">
                <a:solidFill>
                  <a:srgbClr val="002060"/>
                </a:solidFill>
                <a:latin typeface="Arial Narrow"/>
                <a:cs typeface="Arial Narrow"/>
              </a:rPr>
              <a:t>ea</a:t>
            </a:r>
            <a:r>
              <a:rPr sz="2000" dirty="0">
                <a:solidFill>
                  <a:srgbClr val="002060"/>
                </a:solidFill>
                <a:latin typeface="Arial Narrow"/>
                <a:cs typeface="Arial Narrow"/>
              </a:rPr>
              <a:t>ti</a:t>
            </a:r>
            <a:r>
              <a:rPr sz="2000" spc="5" dirty="0">
                <a:solidFill>
                  <a:srgbClr val="002060"/>
                </a:solidFill>
                <a:latin typeface="Arial Narrow"/>
                <a:cs typeface="Arial Narrow"/>
              </a:rPr>
              <a:t>n</a:t>
            </a:r>
            <a:r>
              <a:rPr sz="2000" dirty="0">
                <a:solidFill>
                  <a:srgbClr val="002060"/>
                </a:solidFill>
                <a:latin typeface="Arial Narrow"/>
                <a:cs typeface="Arial Narrow"/>
              </a:rPr>
              <a:t>g</a:t>
            </a:r>
            <a:r>
              <a:rPr sz="2000" spc="-55" dirty="0">
                <a:solidFill>
                  <a:srgbClr val="002060"/>
                </a:solidFill>
                <a:latin typeface="Arial Narrow"/>
                <a:cs typeface="Arial Narrow"/>
              </a:rPr>
              <a:t> </a:t>
            </a:r>
            <a:r>
              <a:rPr sz="2000" spc="5" dirty="0">
                <a:solidFill>
                  <a:srgbClr val="002060"/>
                </a:solidFill>
                <a:latin typeface="Arial Narrow"/>
                <a:cs typeface="Arial Narrow"/>
              </a:rPr>
              <a:t>e</a:t>
            </a:r>
            <a:r>
              <a:rPr sz="2000" spc="-5" dirty="0">
                <a:solidFill>
                  <a:srgbClr val="002060"/>
                </a:solidFill>
                <a:latin typeface="Arial Narrow"/>
                <a:cs typeface="Arial Narrow"/>
              </a:rPr>
              <a:t>v</a:t>
            </a:r>
            <a:r>
              <a:rPr sz="2000" spc="10" dirty="0">
                <a:solidFill>
                  <a:srgbClr val="002060"/>
                </a:solidFill>
                <a:latin typeface="Arial Narrow"/>
                <a:cs typeface="Arial Narrow"/>
              </a:rPr>
              <a:t>e</a:t>
            </a:r>
            <a:r>
              <a:rPr sz="2000" dirty="0">
                <a:solidFill>
                  <a:srgbClr val="002060"/>
                </a:solidFill>
                <a:latin typeface="Arial Narrow"/>
                <a:cs typeface="Arial Narrow"/>
              </a:rPr>
              <a:t>ry</a:t>
            </a:r>
            <a:r>
              <a:rPr sz="2000" spc="5" dirty="0">
                <a:solidFill>
                  <a:srgbClr val="002060"/>
                </a:solidFill>
                <a:latin typeface="Arial Narrow"/>
                <a:cs typeface="Arial Narrow"/>
              </a:rPr>
              <a:t>one</a:t>
            </a:r>
            <a:r>
              <a:rPr sz="2000" dirty="0">
                <a:solidFill>
                  <a:srgbClr val="002060"/>
                </a:solidFill>
                <a:latin typeface="Arial Narrow"/>
                <a:cs typeface="Arial Narrow"/>
              </a:rPr>
              <a:t>.</a:t>
            </a:r>
            <a:endParaRPr sz="2000">
              <a:solidFill>
                <a:srgbClr val="002060"/>
              </a:solidFill>
              <a:latin typeface="Arial Narrow"/>
              <a:cs typeface="Arial Narrow"/>
            </a:endParaRPr>
          </a:p>
          <a:p>
            <a:pPr marL="12700">
              <a:lnSpc>
                <a:spcPct val="100000"/>
              </a:lnSpc>
              <a:spcBef>
                <a:spcPts val="600"/>
              </a:spcBef>
            </a:pPr>
            <a:r>
              <a:rPr sz="2000" spc="-5" dirty="0">
                <a:solidFill>
                  <a:srgbClr val="002060"/>
                </a:solidFill>
                <a:latin typeface="Arial Narrow"/>
                <a:cs typeface="Arial Narrow"/>
              </a:rPr>
              <a:t>Mor</a:t>
            </a:r>
            <a:r>
              <a:rPr sz="2000" dirty="0">
                <a:solidFill>
                  <a:srgbClr val="002060"/>
                </a:solidFill>
                <a:latin typeface="Arial Narrow"/>
                <a:cs typeface="Arial Narrow"/>
              </a:rPr>
              <a:t>e</a:t>
            </a:r>
            <a:r>
              <a:rPr sz="2000" spc="5" dirty="0">
                <a:solidFill>
                  <a:srgbClr val="002060"/>
                </a:solidFill>
                <a:latin typeface="Arial Narrow"/>
                <a:cs typeface="Arial Narrow"/>
              </a:rPr>
              <a:t>o</a:t>
            </a:r>
            <a:r>
              <a:rPr sz="2000" spc="-5" dirty="0">
                <a:solidFill>
                  <a:srgbClr val="002060"/>
                </a:solidFill>
                <a:latin typeface="Arial Narrow"/>
                <a:cs typeface="Arial Narrow"/>
              </a:rPr>
              <a:t>v</a:t>
            </a:r>
            <a:r>
              <a:rPr sz="2000" spc="5" dirty="0">
                <a:solidFill>
                  <a:srgbClr val="002060"/>
                </a:solidFill>
                <a:latin typeface="Arial Narrow"/>
                <a:cs typeface="Arial Narrow"/>
              </a:rPr>
              <a:t>e</a:t>
            </a:r>
            <a:r>
              <a:rPr sz="2000" spc="-114" dirty="0">
                <a:solidFill>
                  <a:srgbClr val="002060"/>
                </a:solidFill>
                <a:latin typeface="Arial Narrow"/>
                <a:cs typeface="Arial Narrow"/>
              </a:rPr>
              <a:t>r</a:t>
            </a:r>
            <a:r>
              <a:rPr sz="2000" dirty="0">
                <a:solidFill>
                  <a:srgbClr val="002060"/>
                </a:solidFill>
                <a:latin typeface="Arial Narrow"/>
                <a:cs typeface="Arial Narrow"/>
              </a:rPr>
              <a:t>,</a:t>
            </a:r>
            <a:r>
              <a:rPr sz="2000" spc="-15" dirty="0">
                <a:solidFill>
                  <a:srgbClr val="002060"/>
                </a:solidFill>
                <a:latin typeface="Arial Narrow"/>
                <a:cs typeface="Arial Narrow"/>
              </a:rPr>
              <a:t> </a:t>
            </a:r>
            <a:r>
              <a:rPr sz="2000" spc="5" dirty="0">
                <a:solidFill>
                  <a:srgbClr val="002060"/>
                </a:solidFill>
                <a:latin typeface="Arial Narrow"/>
                <a:cs typeface="Arial Narrow"/>
              </a:rPr>
              <a:t>e</a:t>
            </a:r>
            <a:r>
              <a:rPr sz="2000" spc="-5" dirty="0">
                <a:solidFill>
                  <a:srgbClr val="002060"/>
                </a:solidFill>
                <a:latin typeface="Arial Narrow"/>
                <a:cs typeface="Arial Narrow"/>
              </a:rPr>
              <a:t>v</a:t>
            </a:r>
            <a:r>
              <a:rPr sz="2000" spc="5" dirty="0">
                <a:solidFill>
                  <a:srgbClr val="002060"/>
                </a:solidFill>
                <a:latin typeface="Arial Narrow"/>
                <a:cs typeface="Arial Narrow"/>
              </a:rPr>
              <a:t>e</a:t>
            </a:r>
            <a:r>
              <a:rPr sz="2000" spc="-10" dirty="0">
                <a:solidFill>
                  <a:srgbClr val="002060"/>
                </a:solidFill>
                <a:latin typeface="Arial Narrow"/>
                <a:cs typeface="Arial Narrow"/>
              </a:rPr>
              <a:t>r</a:t>
            </a:r>
            <a:r>
              <a:rPr sz="2000" dirty="0">
                <a:solidFill>
                  <a:srgbClr val="002060"/>
                </a:solidFill>
                <a:latin typeface="Arial Narrow"/>
                <a:cs typeface="Arial Narrow"/>
              </a:rPr>
              <a:t>y </a:t>
            </a:r>
            <a:r>
              <a:rPr sz="2000" spc="10" dirty="0">
                <a:solidFill>
                  <a:srgbClr val="002060"/>
                </a:solidFill>
                <a:latin typeface="Arial Narrow"/>
                <a:cs typeface="Arial Narrow"/>
              </a:rPr>
              <a:t>p</a:t>
            </a:r>
            <a:r>
              <a:rPr sz="2000" spc="5" dirty="0">
                <a:solidFill>
                  <a:srgbClr val="002060"/>
                </a:solidFill>
                <a:latin typeface="Arial Narrow"/>
                <a:cs typeface="Arial Narrow"/>
              </a:rPr>
              <a:t>a</a:t>
            </a:r>
            <a:r>
              <a:rPr sz="2000" dirty="0">
                <a:solidFill>
                  <a:srgbClr val="002060"/>
                </a:solidFill>
                <a:latin typeface="Arial Narrow"/>
                <a:cs typeface="Arial Narrow"/>
              </a:rPr>
              <a:t>ti</a:t>
            </a:r>
            <a:r>
              <a:rPr sz="2000" spc="5" dirty="0">
                <a:solidFill>
                  <a:srgbClr val="002060"/>
                </a:solidFill>
                <a:latin typeface="Arial Narrow"/>
                <a:cs typeface="Arial Narrow"/>
              </a:rPr>
              <a:t>en</a:t>
            </a:r>
            <a:r>
              <a:rPr sz="2000" dirty="0">
                <a:solidFill>
                  <a:srgbClr val="002060"/>
                </a:solidFill>
                <a:latin typeface="Arial Narrow"/>
                <a:cs typeface="Arial Narrow"/>
              </a:rPr>
              <a:t>t</a:t>
            </a:r>
            <a:r>
              <a:rPr sz="2000" spc="-55" dirty="0">
                <a:solidFill>
                  <a:srgbClr val="002060"/>
                </a:solidFill>
                <a:latin typeface="Arial Narrow"/>
                <a:cs typeface="Arial Narrow"/>
              </a:rPr>
              <a:t> </a:t>
            </a:r>
            <a:r>
              <a:rPr sz="2000" spc="5" dirty="0">
                <a:solidFill>
                  <a:srgbClr val="002060"/>
                </a:solidFill>
                <a:latin typeface="Arial Narrow"/>
                <a:cs typeface="Arial Narrow"/>
              </a:rPr>
              <a:t>ha</a:t>
            </a:r>
            <a:r>
              <a:rPr sz="2000" dirty="0">
                <a:solidFill>
                  <a:srgbClr val="002060"/>
                </a:solidFill>
                <a:latin typeface="Arial Narrow"/>
                <a:cs typeface="Arial Narrow"/>
              </a:rPr>
              <a:t>s</a:t>
            </a:r>
            <a:r>
              <a:rPr sz="2000" spc="-20" dirty="0">
                <a:solidFill>
                  <a:srgbClr val="002060"/>
                </a:solidFill>
                <a:latin typeface="Arial Narrow"/>
                <a:cs typeface="Arial Narrow"/>
              </a:rPr>
              <a:t> </a:t>
            </a:r>
            <a:r>
              <a:rPr sz="2000" dirty="0">
                <a:solidFill>
                  <a:srgbClr val="002060"/>
                </a:solidFill>
                <a:latin typeface="Arial Narrow"/>
                <a:cs typeface="Arial Narrow"/>
              </a:rPr>
              <a:t>a</a:t>
            </a:r>
            <a:r>
              <a:rPr sz="2000" spc="-10" dirty="0">
                <a:solidFill>
                  <a:srgbClr val="002060"/>
                </a:solidFill>
                <a:latin typeface="Arial Narrow"/>
                <a:cs typeface="Arial Narrow"/>
              </a:rPr>
              <a:t> </a:t>
            </a:r>
            <a:r>
              <a:rPr sz="2000" spc="5" dirty="0">
                <a:solidFill>
                  <a:srgbClr val="002060"/>
                </a:solidFill>
                <a:latin typeface="Arial Narrow"/>
                <a:cs typeface="Arial Narrow"/>
              </a:rPr>
              <a:t>d</a:t>
            </a:r>
            <a:r>
              <a:rPr sz="2000" spc="-5" dirty="0">
                <a:solidFill>
                  <a:srgbClr val="002060"/>
                </a:solidFill>
                <a:latin typeface="Arial Narrow"/>
                <a:cs typeface="Arial Narrow"/>
              </a:rPr>
              <a:t>i</a:t>
            </a:r>
            <a:r>
              <a:rPr sz="2000" spc="-20" dirty="0">
                <a:solidFill>
                  <a:srgbClr val="002060"/>
                </a:solidFill>
                <a:latin typeface="Arial Narrow"/>
                <a:cs typeface="Arial Narrow"/>
              </a:rPr>
              <a:t>f</a:t>
            </a:r>
            <a:r>
              <a:rPr sz="2000" dirty="0">
                <a:solidFill>
                  <a:srgbClr val="002060"/>
                </a:solidFill>
                <a:latin typeface="Arial Narrow"/>
                <a:cs typeface="Arial Narrow"/>
              </a:rPr>
              <a:t>f</a:t>
            </a:r>
            <a:r>
              <a:rPr sz="2000" spc="10" dirty="0">
                <a:solidFill>
                  <a:srgbClr val="002060"/>
                </a:solidFill>
                <a:latin typeface="Arial Narrow"/>
                <a:cs typeface="Arial Narrow"/>
              </a:rPr>
              <a:t>e</a:t>
            </a:r>
            <a:r>
              <a:rPr sz="2000" spc="-10" dirty="0">
                <a:solidFill>
                  <a:srgbClr val="002060"/>
                </a:solidFill>
                <a:latin typeface="Arial Narrow"/>
                <a:cs typeface="Arial Narrow"/>
              </a:rPr>
              <a:t>r</a:t>
            </a:r>
            <a:r>
              <a:rPr sz="2000" spc="5" dirty="0">
                <a:solidFill>
                  <a:srgbClr val="002060"/>
                </a:solidFill>
                <a:latin typeface="Arial Narrow"/>
                <a:cs typeface="Arial Narrow"/>
              </a:rPr>
              <a:t>en</a:t>
            </a:r>
            <a:r>
              <a:rPr sz="2000" dirty="0">
                <a:solidFill>
                  <a:srgbClr val="002060"/>
                </a:solidFill>
                <a:latin typeface="Arial Narrow"/>
                <a:cs typeface="Arial Narrow"/>
              </a:rPr>
              <a:t>t</a:t>
            </a:r>
            <a:r>
              <a:rPr sz="2000" spc="-55" dirty="0">
                <a:solidFill>
                  <a:srgbClr val="002060"/>
                </a:solidFill>
                <a:latin typeface="Arial Narrow"/>
                <a:cs typeface="Arial Narrow"/>
              </a:rPr>
              <a:t> </a:t>
            </a:r>
            <a:r>
              <a:rPr sz="2000" spc="-5" dirty="0">
                <a:solidFill>
                  <a:srgbClr val="002060"/>
                </a:solidFill>
                <a:latin typeface="Arial Narrow"/>
                <a:cs typeface="Arial Narrow"/>
              </a:rPr>
              <a:t>vi</a:t>
            </a:r>
            <a:r>
              <a:rPr sz="2000" dirty="0">
                <a:solidFill>
                  <a:srgbClr val="002060"/>
                </a:solidFill>
                <a:latin typeface="Arial Narrow"/>
                <a:cs typeface="Arial Narrow"/>
              </a:rPr>
              <a:t>ew </a:t>
            </a:r>
            <a:r>
              <a:rPr sz="2000" spc="5" dirty="0">
                <a:solidFill>
                  <a:srgbClr val="002060"/>
                </a:solidFill>
                <a:latin typeface="Arial Narrow"/>
                <a:cs typeface="Arial Narrow"/>
              </a:rPr>
              <a:t>o</a:t>
            </a:r>
            <a:r>
              <a:rPr sz="2000" dirty="0">
                <a:solidFill>
                  <a:srgbClr val="002060"/>
                </a:solidFill>
                <a:latin typeface="Arial Narrow"/>
                <a:cs typeface="Arial Narrow"/>
              </a:rPr>
              <a:t>n</a:t>
            </a:r>
            <a:r>
              <a:rPr sz="2000" spc="-10" dirty="0">
                <a:solidFill>
                  <a:srgbClr val="002060"/>
                </a:solidFill>
                <a:latin typeface="Arial Narrow"/>
                <a:cs typeface="Arial Narrow"/>
              </a:rPr>
              <a:t> </a:t>
            </a:r>
            <a:r>
              <a:rPr sz="2000" dirty="0">
                <a:solidFill>
                  <a:srgbClr val="002060"/>
                </a:solidFill>
                <a:latin typeface="Arial Narrow"/>
                <a:cs typeface="Arial Narrow"/>
              </a:rPr>
              <a:t>t</a:t>
            </a:r>
            <a:r>
              <a:rPr sz="2000" spc="10" dirty="0">
                <a:solidFill>
                  <a:srgbClr val="002060"/>
                </a:solidFill>
                <a:latin typeface="Arial Narrow"/>
                <a:cs typeface="Arial Narrow"/>
              </a:rPr>
              <a:t>h</a:t>
            </a:r>
            <a:r>
              <a:rPr sz="2000" dirty="0">
                <a:solidFill>
                  <a:srgbClr val="002060"/>
                </a:solidFill>
                <a:latin typeface="Arial Narrow"/>
                <a:cs typeface="Arial Narrow"/>
              </a:rPr>
              <a:t>e</a:t>
            </a:r>
            <a:r>
              <a:rPr sz="2000" spc="-30" dirty="0">
                <a:solidFill>
                  <a:srgbClr val="002060"/>
                </a:solidFill>
                <a:latin typeface="Arial Narrow"/>
                <a:cs typeface="Arial Narrow"/>
              </a:rPr>
              <a:t> </a:t>
            </a:r>
            <a:r>
              <a:rPr sz="2000" spc="5" dirty="0">
                <a:solidFill>
                  <a:srgbClr val="002060"/>
                </a:solidFill>
                <a:latin typeface="Arial Narrow"/>
                <a:cs typeface="Arial Narrow"/>
              </a:rPr>
              <a:t>qua</a:t>
            </a:r>
            <a:r>
              <a:rPr sz="2000" spc="-5" dirty="0">
                <a:solidFill>
                  <a:srgbClr val="002060"/>
                </a:solidFill>
                <a:latin typeface="Arial Narrow"/>
                <a:cs typeface="Arial Narrow"/>
              </a:rPr>
              <a:t>l</a:t>
            </a:r>
            <a:r>
              <a:rPr sz="2000" spc="-10" dirty="0">
                <a:solidFill>
                  <a:srgbClr val="002060"/>
                </a:solidFill>
                <a:latin typeface="Arial Narrow"/>
                <a:cs typeface="Arial Narrow"/>
              </a:rPr>
              <a:t>i</a:t>
            </a:r>
            <a:r>
              <a:rPr sz="2000" spc="-5" dirty="0">
                <a:solidFill>
                  <a:srgbClr val="002060"/>
                </a:solidFill>
                <a:latin typeface="Arial Narrow"/>
                <a:cs typeface="Arial Narrow"/>
              </a:rPr>
              <a:t>t</a:t>
            </a:r>
            <a:r>
              <a:rPr sz="2000" dirty="0">
                <a:solidFill>
                  <a:srgbClr val="002060"/>
                </a:solidFill>
                <a:latin typeface="Arial Narrow"/>
                <a:cs typeface="Arial Narrow"/>
              </a:rPr>
              <a:t>y</a:t>
            </a:r>
            <a:r>
              <a:rPr sz="2000" spc="-35" dirty="0">
                <a:solidFill>
                  <a:srgbClr val="002060"/>
                </a:solidFill>
                <a:latin typeface="Arial Narrow"/>
                <a:cs typeface="Arial Narrow"/>
              </a:rPr>
              <a:t> </a:t>
            </a:r>
            <a:r>
              <a:rPr sz="2000" spc="5" dirty="0">
                <a:solidFill>
                  <a:srgbClr val="002060"/>
                </a:solidFill>
                <a:latin typeface="Arial Narrow"/>
                <a:cs typeface="Arial Narrow"/>
              </a:rPr>
              <a:t>o</a:t>
            </a:r>
            <a:r>
              <a:rPr sz="2000" dirty="0">
                <a:solidFill>
                  <a:srgbClr val="002060"/>
                </a:solidFill>
                <a:latin typeface="Arial Narrow"/>
                <a:cs typeface="Arial Narrow"/>
              </a:rPr>
              <a:t>f</a:t>
            </a:r>
            <a:r>
              <a:rPr sz="2000" spc="-15" dirty="0">
                <a:solidFill>
                  <a:srgbClr val="002060"/>
                </a:solidFill>
                <a:latin typeface="Arial Narrow"/>
                <a:cs typeface="Arial Narrow"/>
              </a:rPr>
              <a:t> </a:t>
            </a:r>
            <a:r>
              <a:rPr sz="2000" spc="5" dirty="0">
                <a:solidFill>
                  <a:srgbClr val="002060"/>
                </a:solidFill>
                <a:latin typeface="Arial Narrow"/>
                <a:cs typeface="Arial Narrow"/>
              </a:rPr>
              <a:t>h</a:t>
            </a:r>
            <a:r>
              <a:rPr sz="2000" spc="-5" dirty="0">
                <a:solidFill>
                  <a:srgbClr val="002060"/>
                </a:solidFill>
                <a:latin typeface="Arial Narrow"/>
                <a:cs typeface="Arial Narrow"/>
              </a:rPr>
              <a:t>i</a:t>
            </a:r>
            <a:r>
              <a:rPr sz="2000" dirty="0">
                <a:solidFill>
                  <a:srgbClr val="002060"/>
                </a:solidFill>
                <a:latin typeface="Arial Narrow"/>
                <a:cs typeface="Arial Narrow"/>
              </a:rPr>
              <a:t>s</a:t>
            </a:r>
            <a:r>
              <a:rPr sz="2000" spc="-20" dirty="0">
                <a:solidFill>
                  <a:srgbClr val="002060"/>
                </a:solidFill>
                <a:latin typeface="Arial Narrow"/>
                <a:cs typeface="Arial Narrow"/>
              </a:rPr>
              <a:t> </a:t>
            </a:r>
            <a:r>
              <a:rPr sz="2000" spc="-5" dirty="0">
                <a:solidFill>
                  <a:srgbClr val="002060"/>
                </a:solidFill>
                <a:latin typeface="Arial Narrow"/>
                <a:cs typeface="Arial Narrow"/>
              </a:rPr>
              <a:t>me</a:t>
            </a:r>
            <a:r>
              <a:rPr sz="2000" spc="10" dirty="0">
                <a:solidFill>
                  <a:srgbClr val="002060"/>
                </a:solidFill>
                <a:latin typeface="Arial Narrow"/>
                <a:cs typeface="Arial Narrow"/>
              </a:rPr>
              <a:t>a</a:t>
            </a:r>
            <a:r>
              <a:rPr sz="2000" dirty="0">
                <a:solidFill>
                  <a:srgbClr val="002060"/>
                </a:solidFill>
                <a:latin typeface="Arial Narrow"/>
                <a:cs typeface="Arial Narrow"/>
              </a:rPr>
              <a:t>l</a:t>
            </a:r>
            <a:r>
              <a:rPr sz="2000" spc="-20" dirty="0">
                <a:solidFill>
                  <a:srgbClr val="002060"/>
                </a:solidFill>
                <a:latin typeface="Arial Narrow"/>
                <a:cs typeface="Arial Narrow"/>
              </a:rPr>
              <a:t> </a:t>
            </a:r>
            <a:r>
              <a:rPr sz="2000" spc="5" dirty="0">
                <a:solidFill>
                  <a:srgbClr val="002060"/>
                </a:solidFill>
                <a:latin typeface="Arial Narrow"/>
                <a:cs typeface="Arial Narrow"/>
              </a:rPr>
              <a:t>o</a:t>
            </a:r>
            <a:r>
              <a:rPr sz="2000" dirty="0">
                <a:solidFill>
                  <a:srgbClr val="002060"/>
                </a:solidFill>
                <a:latin typeface="Arial Narrow"/>
                <a:cs typeface="Arial Narrow"/>
              </a:rPr>
              <a:t>r</a:t>
            </a:r>
            <a:r>
              <a:rPr sz="2000" spc="-10" dirty="0">
                <a:solidFill>
                  <a:srgbClr val="002060"/>
                </a:solidFill>
                <a:latin typeface="Arial Narrow"/>
                <a:cs typeface="Arial Narrow"/>
              </a:rPr>
              <a:t> </a:t>
            </a:r>
            <a:r>
              <a:rPr sz="2000" spc="10" dirty="0">
                <a:solidFill>
                  <a:srgbClr val="002060"/>
                </a:solidFill>
                <a:latin typeface="Arial Narrow"/>
                <a:cs typeface="Arial Narrow"/>
              </a:rPr>
              <a:t>h</a:t>
            </a:r>
            <a:r>
              <a:rPr sz="2000" spc="5" dirty="0">
                <a:solidFill>
                  <a:srgbClr val="002060"/>
                </a:solidFill>
                <a:latin typeface="Arial Narrow"/>
                <a:cs typeface="Arial Narrow"/>
              </a:rPr>
              <a:t>e</a:t>
            </a:r>
            <a:r>
              <a:rPr sz="2000" dirty="0">
                <a:solidFill>
                  <a:srgbClr val="002060"/>
                </a:solidFill>
                <a:latin typeface="Arial Narrow"/>
                <a:cs typeface="Arial Narrow"/>
              </a:rPr>
              <a:t>r</a:t>
            </a:r>
            <a:r>
              <a:rPr sz="2000" spc="-55" dirty="0">
                <a:solidFill>
                  <a:srgbClr val="002060"/>
                </a:solidFill>
                <a:latin typeface="Arial Narrow"/>
                <a:cs typeface="Arial Narrow"/>
              </a:rPr>
              <a:t> </a:t>
            </a:r>
            <a:r>
              <a:rPr sz="2000" spc="5" dirty="0">
                <a:solidFill>
                  <a:srgbClr val="002060"/>
                </a:solidFill>
                <a:latin typeface="Arial Narrow"/>
                <a:cs typeface="Arial Narrow"/>
              </a:rPr>
              <a:t>en</a:t>
            </a:r>
            <a:r>
              <a:rPr sz="2000" spc="-5" dirty="0">
                <a:solidFill>
                  <a:srgbClr val="002060"/>
                </a:solidFill>
                <a:latin typeface="Arial Narrow"/>
                <a:cs typeface="Arial Narrow"/>
              </a:rPr>
              <a:t>vi</a:t>
            </a:r>
            <a:r>
              <a:rPr sz="2000" spc="-10" dirty="0">
                <a:solidFill>
                  <a:srgbClr val="002060"/>
                </a:solidFill>
                <a:latin typeface="Arial Narrow"/>
                <a:cs typeface="Arial Narrow"/>
              </a:rPr>
              <a:t>r</a:t>
            </a:r>
            <a:r>
              <a:rPr sz="2000" spc="5" dirty="0">
                <a:solidFill>
                  <a:srgbClr val="002060"/>
                </a:solidFill>
                <a:latin typeface="Arial Narrow"/>
                <a:cs typeface="Arial Narrow"/>
              </a:rPr>
              <a:t>on</a:t>
            </a:r>
            <a:r>
              <a:rPr sz="2000" spc="-5" dirty="0">
                <a:solidFill>
                  <a:srgbClr val="002060"/>
                </a:solidFill>
                <a:latin typeface="Arial Narrow"/>
                <a:cs typeface="Arial Narrow"/>
              </a:rPr>
              <a:t>me</a:t>
            </a:r>
            <a:r>
              <a:rPr sz="2000" spc="10" dirty="0">
                <a:solidFill>
                  <a:srgbClr val="002060"/>
                </a:solidFill>
                <a:latin typeface="Arial Narrow"/>
                <a:cs typeface="Arial Narrow"/>
              </a:rPr>
              <a:t>n</a:t>
            </a:r>
            <a:r>
              <a:rPr sz="2000" dirty="0">
                <a:solidFill>
                  <a:srgbClr val="002060"/>
                </a:solidFill>
                <a:latin typeface="Arial Narrow"/>
                <a:cs typeface="Arial Narrow"/>
              </a:rPr>
              <a:t>t.</a:t>
            </a:r>
            <a:endParaRPr sz="2000">
              <a:solidFill>
                <a:srgbClr val="002060"/>
              </a:solidFill>
              <a:latin typeface="Arial Narrow"/>
              <a:cs typeface="Arial Narrow"/>
            </a:endParaRPr>
          </a:p>
          <a:p>
            <a:pPr marL="12700" marR="567055">
              <a:lnSpc>
                <a:spcPct val="100000"/>
              </a:lnSpc>
              <a:spcBef>
                <a:spcPts val="600"/>
              </a:spcBef>
            </a:pPr>
            <a:r>
              <a:rPr sz="2000" spc="-10" dirty="0">
                <a:solidFill>
                  <a:srgbClr val="002060"/>
                </a:solidFill>
                <a:latin typeface="Arial Narrow"/>
                <a:cs typeface="Arial Narrow"/>
              </a:rPr>
              <a:t>B</a:t>
            </a:r>
            <a:r>
              <a:rPr sz="2000" spc="5" dirty="0">
                <a:solidFill>
                  <a:srgbClr val="002060"/>
                </a:solidFill>
                <a:latin typeface="Arial Narrow"/>
                <a:cs typeface="Arial Narrow"/>
              </a:rPr>
              <a:t>u</a:t>
            </a:r>
            <a:r>
              <a:rPr sz="2000" dirty="0">
                <a:solidFill>
                  <a:srgbClr val="002060"/>
                </a:solidFill>
                <a:latin typeface="Arial Narrow"/>
                <a:cs typeface="Arial Narrow"/>
              </a:rPr>
              <a:t>t</a:t>
            </a:r>
            <a:r>
              <a:rPr sz="2000" spc="-10" dirty="0">
                <a:solidFill>
                  <a:srgbClr val="002060"/>
                </a:solidFill>
                <a:latin typeface="Arial Narrow"/>
                <a:cs typeface="Arial Narrow"/>
              </a:rPr>
              <a:t> </a:t>
            </a:r>
            <a:r>
              <a:rPr sz="2000" dirty="0">
                <a:solidFill>
                  <a:srgbClr val="002060"/>
                </a:solidFill>
                <a:latin typeface="Arial Narrow"/>
                <a:cs typeface="Arial Narrow"/>
              </a:rPr>
              <a:t>t</a:t>
            </a:r>
            <a:r>
              <a:rPr sz="2000" spc="10" dirty="0">
                <a:solidFill>
                  <a:srgbClr val="002060"/>
                </a:solidFill>
                <a:latin typeface="Arial Narrow"/>
                <a:cs typeface="Arial Narrow"/>
              </a:rPr>
              <a:t>h</a:t>
            </a:r>
            <a:r>
              <a:rPr sz="2000" spc="5" dirty="0">
                <a:solidFill>
                  <a:srgbClr val="002060"/>
                </a:solidFill>
                <a:latin typeface="Arial Narrow"/>
                <a:cs typeface="Arial Narrow"/>
              </a:rPr>
              <a:t>e</a:t>
            </a:r>
            <a:r>
              <a:rPr sz="2000" dirty="0">
                <a:solidFill>
                  <a:srgbClr val="002060"/>
                </a:solidFill>
                <a:latin typeface="Arial Narrow"/>
                <a:cs typeface="Arial Narrow"/>
              </a:rPr>
              <a:t>re</a:t>
            </a:r>
            <a:r>
              <a:rPr sz="2000" spc="-35" dirty="0">
                <a:solidFill>
                  <a:srgbClr val="002060"/>
                </a:solidFill>
                <a:latin typeface="Arial Narrow"/>
                <a:cs typeface="Arial Narrow"/>
              </a:rPr>
              <a:t> </a:t>
            </a:r>
            <a:r>
              <a:rPr sz="2000" spc="-5" dirty="0">
                <a:solidFill>
                  <a:srgbClr val="002060"/>
                </a:solidFill>
                <a:latin typeface="Arial Narrow"/>
                <a:cs typeface="Arial Narrow"/>
              </a:rPr>
              <a:t>i</a:t>
            </a:r>
            <a:r>
              <a:rPr sz="2000" dirty="0">
                <a:solidFill>
                  <a:srgbClr val="002060"/>
                </a:solidFill>
                <a:latin typeface="Arial Narrow"/>
                <a:cs typeface="Arial Narrow"/>
              </a:rPr>
              <a:t>s a</a:t>
            </a:r>
            <a:r>
              <a:rPr sz="2000" spc="-5" dirty="0">
                <a:solidFill>
                  <a:srgbClr val="002060"/>
                </a:solidFill>
                <a:latin typeface="Arial Narrow"/>
                <a:cs typeface="Arial Narrow"/>
              </a:rPr>
              <a:t> </a:t>
            </a:r>
            <a:r>
              <a:rPr sz="2000" spc="-15" dirty="0">
                <a:solidFill>
                  <a:srgbClr val="002060"/>
                </a:solidFill>
                <a:latin typeface="Arial Narrow"/>
                <a:cs typeface="Arial Narrow"/>
              </a:rPr>
              <a:t>w</a:t>
            </a:r>
            <a:r>
              <a:rPr sz="2000" spc="-5" dirty="0">
                <a:solidFill>
                  <a:srgbClr val="002060"/>
                </a:solidFill>
                <a:latin typeface="Arial Narrow"/>
                <a:cs typeface="Arial Narrow"/>
              </a:rPr>
              <a:t>a</a:t>
            </a:r>
            <a:r>
              <a:rPr sz="2000" dirty="0">
                <a:solidFill>
                  <a:srgbClr val="002060"/>
                </a:solidFill>
                <a:latin typeface="Arial Narrow"/>
                <a:cs typeface="Arial Narrow"/>
              </a:rPr>
              <a:t>y to</a:t>
            </a:r>
            <a:r>
              <a:rPr sz="2000" spc="-25" dirty="0">
                <a:solidFill>
                  <a:srgbClr val="002060"/>
                </a:solidFill>
                <a:latin typeface="Arial Narrow"/>
                <a:cs typeface="Arial Narrow"/>
              </a:rPr>
              <a:t> </a:t>
            </a:r>
            <a:r>
              <a:rPr sz="2000" spc="5" dirty="0">
                <a:solidFill>
                  <a:srgbClr val="002060"/>
                </a:solidFill>
                <a:latin typeface="Arial Narrow"/>
                <a:cs typeface="Arial Narrow"/>
              </a:rPr>
              <a:t>b</a:t>
            </a:r>
            <a:r>
              <a:rPr sz="2000" dirty="0">
                <a:solidFill>
                  <a:srgbClr val="002060"/>
                </a:solidFill>
                <a:latin typeface="Arial Narrow"/>
                <a:cs typeface="Arial Narrow"/>
              </a:rPr>
              <a:t>e</a:t>
            </a:r>
            <a:r>
              <a:rPr sz="2000" spc="-10" dirty="0">
                <a:solidFill>
                  <a:srgbClr val="002060"/>
                </a:solidFill>
                <a:latin typeface="Arial Narrow"/>
                <a:cs typeface="Arial Narrow"/>
              </a:rPr>
              <a:t> </a:t>
            </a:r>
            <a:r>
              <a:rPr sz="2000" spc="-5" dirty="0">
                <a:solidFill>
                  <a:srgbClr val="002060"/>
                </a:solidFill>
                <a:latin typeface="Arial Narrow"/>
                <a:cs typeface="Arial Narrow"/>
              </a:rPr>
              <a:t>s</a:t>
            </a:r>
            <a:r>
              <a:rPr sz="2000" spc="10" dirty="0">
                <a:solidFill>
                  <a:srgbClr val="002060"/>
                </a:solidFill>
                <a:latin typeface="Arial Narrow"/>
                <a:cs typeface="Arial Narrow"/>
              </a:rPr>
              <a:t>u</a:t>
            </a:r>
            <a:r>
              <a:rPr sz="2000" dirty="0">
                <a:solidFill>
                  <a:srgbClr val="002060"/>
                </a:solidFill>
                <a:latin typeface="Arial Narrow"/>
                <a:cs typeface="Arial Narrow"/>
              </a:rPr>
              <a:t>re</a:t>
            </a:r>
            <a:r>
              <a:rPr sz="2000" spc="5" dirty="0">
                <a:solidFill>
                  <a:srgbClr val="002060"/>
                </a:solidFill>
                <a:latin typeface="Arial Narrow"/>
                <a:cs typeface="Arial Narrow"/>
              </a:rPr>
              <a:t> ea</a:t>
            </a:r>
            <a:r>
              <a:rPr sz="2000" spc="-5" dirty="0">
                <a:solidFill>
                  <a:srgbClr val="002060"/>
                </a:solidFill>
                <a:latin typeface="Arial Narrow"/>
                <a:cs typeface="Arial Narrow"/>
              </a:rPr>
              <a:t>c</a:t>
            </a:r>
            <a:r>
              <a:rPr sz="2000" dirty="0">
                <a:solidFill>
                  <a:srgbClr val="002060"/>
                </a:solidFill>
                <a:latin typeface="Arial Narrow"/>
                <a:cs typeface="Arial Narrow"/>
              </a:rPr>
              <a:t>h</a:t>
            </a:r>
            <a:r>
              <a:rPr sz="2000" spc="-25" dirty="0">
                <a:solidFill>
                  <a:srgbClr val="002060"/>
                </a:solidFill>
                <a:latin typeface="Arial Narrow"/>
                <a:cs typeface="Arial Narrow"/>
              </a:rPr>
              <a:t> </a:t>
            </a:r>
            <a:r>
              <a:rPr sz="2000" spc="5" dirty="0">
                <a:solidFill>
                  <a:srgbClr val="002060"/>
                </a:solidFill>
                <a:latin typeface="Arial Narrow"/>
                <a:cs typeface="Arial Narrow"/>
              </a:rPr>
              <a:t>pa</a:t>
            </a:r>
            <a:r>
              <a:rPr sz="2000" dirty="0">
                <a:solidFill>
                  <a:srgbClr val="002060"/>
                </a:solidFill>
                <a:latin typeface="Arial Narrow"/>
                <a:cs typeface="Arial Narrow"/>
              </a:rPr>
              <a:t>ti</a:t>
            </a:r>
            <a:r>
              <a:rPr sz="2000" spc="5" dirty="0">
                <a:solidFill>
                  <a:srgbClr val="002060"/>
                </a:solidFill>
                <a:latin typeface="Arial Narrow"/>
                <a:cs typeface="Arial Narrow"/>
              </a:rPr>
              <a:t>en</a:t>
            </a:r>
            <a:r>
              <a:rPr sz="2000" dirty="0">
                <a:solidFill>
                  <a:srgbClr val="002060"/>
                </a:solidFill>
                <a:latin typeface="Arial Narrow"/>
                <a:cs typeface="Arial Narrow"/>
              </a:rPr>
              <a:t>t</a:t>
            </a:r>
            <a:r>
              <a:rPr sz="2000" spc="-55" dirty="0">
                <a:solidFill>
                  <a:srgbClr val="002060"/>
                </a:solidFill>
                <a:latin typeface="Arial Narrow"/>
                <a:cs typeface="Arial Narrow"/>
              </a:rPr>
              <a:t> </a:t>
            </a:r>
            <a:r>
              <a:rPr sz="2000" spc="5" dirty="0">
                <a:solidFill>
                  <a:srgbClr val="002060"/>
                </a:solidFill>
                <a:latin typeface="Arial Narrow"/>
                <a:cs typeface="Arial Narrow"/>
              </a:rPr>
              <a:t>ge</a:t>
            </a:r>
            <a:r>
              <a:rPr sz="2000" dirty="0">
                <a:solidFill>
                  <a:srgbClr val="002060"/>
                </a:solidFill>
                <a:latin typeface="Arial Narrow"/>
                <a:cs typeface="Arial Narrow"/>
              </a:rPr>
              <a:t>ts</a:t>
            </a:r>
            <a:r>
              <a:rPr sz="2000" spc="-15" dirty="0">
                <a:solidFill>
                  <a:srgbClr val="002060"/>
                </a:solidFill>
                <a:latin typeface="Arial Narrow"/>
                <a:cs typeface="Arial Narrow"/>
              </a:rPr>
              <a:t> </a:t>
            </a:r>
            <a:r>
              <a:rPr sz="2000" dirty="0">
                <a:solidFill>
                  <a:srgbClr val="002060"/>
                </a:solidFill>
                <a:latin typeface="Arial Narrow"/>
                <a:cs typeface="Arial Narrow"/>
              </a:rPr>
              <a:t>t</a:t>
            </a:r>
            <a:r>
              <a:rPr sz="2000" spc="10" dirty="0">
                <a:solidFill>
                  <a:srgbClr val="002060"/>
                </a:solidFill>
                <a:latin typeface="Arial Narrow"/>
                <a:cs typeface="Arial Narrow"/>
              </a:rPr>
              <a:t>h</a:t>
            </a:r>
            <a:r>
              <a:rPr sz="2000" dirty="0">
                <a:solidFill>
                  <a:srgbClr val="002060"/>
                </a:solidFill>
                <a:latin typeface="Arial Narrow"/>
                <a:cs typeface="Arial Narrow"/>
              </a:rPr>
              <a:t>e</a:t>
            </a:r>
            <a:r>
              <a:rPr sz="2000" spc="-30" dirty="0">
                <a:solidFill>
                  <a:srgbClr val="002060"/>
                </a:solidFill>
                <a:latin typeface="Arial Narrow"/>
                <a:cs typeface="Arial Narrow"/>
              </a:rPr>
              <a:t> </a:t>
            </a:r>
            <a:r>
              <a:rPr sz="2000" spc="-5" dirty="0">
                <a:solidFill>
                  <a:srgbClr val="002060"/>
                </a:solidFill>
                <a:latin typeface="Arial Narrow"/>
                <a:cs typeface="Arial Narrow"/>
              </a:rPr>
              <a:t>c</a:t>
            </a:r>
            <a:r>
              <a:rPr sz="2000" spc="10" dirty="0">
                <a:solidFill>
                  <a:srgbClr val="002060"/>
                </a:solidFill>
                <a:latin typeface="Arial Narrow"/>
                <a:cs typeface="Arial Narrow"/>
              </a:rPr>
              <a:t>a</a:t>
            </a:r>
            <a:r>
              <a:rPr sz="2000" dirty="0">
                <a:solidFill>
                  <a:srgbClr val="002060"/>
                </a:solidFill>
                <a:latin typeface="Arial Narrow"/>
                <a:cs typeface="Arial Narrow"/>
              </a:rPr>
              <a:t>re</a:t>
            </a:r>
            <a:r>
              <a:rPr sz="2000" spc="5" dirty="0">
                <a:solidFill>
                  <a:srgbClr val="002060"/>
                </a:solidFill>
                <a:latin typeface="Arial Narrow"/>
                <a:cs typeface="Arial Narrow"/>
              </a:rPr>
              <a:t> neede</a:t>
            </a:r>
            <a:r>
              <a:rPr sz="2000" dirty="0">
                <a:solidFill>
                  <a:srgbClr val="002060"/>
                </a:solidFill>
                <a:latin typeface="Arial Narrow"/>
                <a:cs typeface="Arial Narrow"/>
              </a:rPr>
              <a:t>d</a:t>
            </a:r>
            <a:r>
              <a:rPr sz="2000" spc="-50" dirty="0">
                <a:solidFill>
                  <a:srgbClr val="002060"/>
                </a:solidFill>
                <a:latin typeface="Arial Narrow"/>
                <a:cs typeface="Arial Narrow"/>
              </a:rPr>
              <a:t> </a:t>
            </a:r>
            <a:r>
              <a:rPr sz="2000" spc="-5" dirty="0">
                <a:solidFill>
                  <a:srgbClr val="002060"/>
                </a:solidFill>
                <a:latin typeface="Arial Narrow"/>
                <a:cs typeface="Arial Narrow"/>
              </a:rPr>
              <a:t>i</a:t>
            </a:r>
            <a:r>
              <a:rPr sz="2000" dirty="0">
                <a:solidFill>
                  <a:srgbClr val="002060"/>
                </a:solidFill>
                <a:latin typeface="Arial Narrow"/>
                <a:cs typeface="Arial Narrow"/>
              </a:rPr>
              <a:t>n</a:t>
            </a:r>
            <a:r>
              <a:rPr sz="2000" spc="-15" dirty="0">
                <a:solidFill>
                  <a:srgbClr val="002060"/>
                </a:solidFill>
                <a:latin typeface="Arial Narrow"/>
                <a:cs typeface="Arial Narrow"/>
              </a:rPr>
              <a:t> </a:t>
            </a:r>
            <a:r>
              <a:rPr sz="2000" dirty="0">
                <a:solidFill>
                  <a:srgbClr val="002060"/>
                </a:solidFill>
                <a:latin typeface="Arial Narrow"/>
                <a:cs typeface="Arial Narrow"/>
              </a:rPr>
              <a:t>a</a:t>
            </a:r>
            <a:r>
              <a:rPr sz="2000" spc="-10" dirty="0">
                <a:solidFill>
                  <a:srgbClr val="002060"/>
                </a:solidFill>
                <a:latin typeface="Arial Narrow"/>
                <a:cs typeface="Arial Narrow"/>
              </a:rPr>
              <a:t> </a:t>
            </a:r>
            <a:r>
              <a:rPr sz="2000" spc="5" dirty="0">
                <a:solidFill>
                  <a:srgbClr val="002060"/>
                </a:solidFill>
                <a:latin typeface="Arial Narrow"/>
                <a:cs typeface="Arial Narrow"/>
              </a:rPr>
              <a:t>nu</a:t>
            </a:r>
            <a:r>
              <a:rPr sz="2000" dirty="0">
                <a:solidFill>
                  <a:srgbClr val="002060"/>
                </a:solidFill>
                <a:latin typeface="Arial Narrow"/>
                <a:cs typeface="Arial Narrow"/>
              </a:rPr>
              <a:t>rt</a:t>
            </a:r>
            <a:r>
              <a:rPr sz="2000" spc="5" dirty="0">
                <a:solidFill>
                  <a:srgbClr val="002060"/>
                </a:solidFill>
                <a:latin typeface="Arial Narrow"/>
                <a:cs typeface="Arial Narrow"/>
              </a:rPr>
              <a:t>u</a:t>
            </a:r>
            <a:r>
              <a:rPr sz="2000" dirty="0">
                <a:solidFill>
                  <a:srgbClr val="002060"/>
                </a:solidFill>
                <a:latin typeface="Arial Narrow"/>
                <a:cs typeface="Arial Narrow"/>
              </a:rPr>
              <a:t>r</a:t>
            </a:r>
            <a:r>
              <a:rPr sz="2000" spc="-15" dirty="0">
                <a:solidFill>
                  <a:srgbClr val="002060"/>
                </a:solidFill>
                <a:latin typeface="Arial Narrow"/>
                <a:cs typeface="Arial Narrow"/>
              </a:rPr>
              <a:t>i</a:t>
            </a:r>
            <a:r>
              <a:rPr sz="2000" spc="5" dirty="0">
                <a:solidFill>
                  <a:srgbClr val="002060"/>
                </a:solidFill>
                <a:latin typeface="Arial Narrow"/>
                <a:cs typeface="Arial Narrow"/>
              </a:rPr>
              <a:t>n</a:t>
            </a:r>
            <a:r>
              <a:rPr sz="2000" dirty="0">
                <a:solidFill>
                  <a:srgbClr val="002060"/>
                </a:solidFill>
                <a:latin typeface="Arial Narrow"/>
                <a:cs typeface="Arial Narrow"/>
              </a:rPr>
              <a:t>g </a:t>
            </a:r>
            <a:r>
              <a:rPr sz="2000" spc="5" dirty="0">
                <a:solidFill>
                  <a:srgbClr val="002060"/>
                </a:solidFill>
                <a:latin typeface="Arial Narrow"/>
                <a:cs typeface="Arial Narrow"/>
              </a:rPr>
              <a:t>en</a:t>
            </a:r>
            <a:r>
              <a:rPr sz="2000" spc="-5" dirty="0">
                <a:solidFill>
                  <a:srgbClr val="002060"/>
                </a:solidFill>
                <a:latin typeface="Arial Narrow"/>
                <a:cs typeface="Arial Narrow"/>
              </a:rPr>
              <a:t>vi</a:t>
            </a:r>
            <a:r>
              <a:rPr sz="2000" spc="-10" dirty="0">
                <a:solidFill>
                  <a:srgbClr val="002060"/>
                </a:solidFill>
                <a:latin typeface="Arial Narrow"/>
                <a:cs typeface="Arial Narrow"/>
              </a:rPr>
              <a:t>r</a:t>
            </a:r>
            <a:r>
              <a:rPr sz="2000" spc="5" dirty="0">
                <a:solidFill>
                  <a:srgbClr val="002060"/>
                </a:solidFill>
                <a:latin typeface="Arial Narrow"/>
                <a:cs typeface="Arial Narrow"/>
              </a:rPr>
              <a:t>on</a:t>
            </a:r>
            <a:r>
              <a:rPr sz="2000" spc="-5" dirty="0">
                <a:solidFill>
                  <a:srgbClr val="002060"/>
                </a:solidFill>
                <a:latin typeface="Arial Narrow"/>
                <a:cs typeface="Arial Narrow"/>
              </a:rPr>
              <a:t>m</a:t>
            </a:r>
            <a:r>
              <a:rPr sz="2000" dirty="0">
                <a:solidFill>
                  <a:srgbClr val="002060"/>
                </a:solidFill>
                <a:latin typeface="Arial Narrow"/>
                <a:cs typeface="Arial Narrow"/>
              </a:rPr>
              <a:t>e</a:t>
            </a:r>
            <a:r>
              <a:rPr sz="2000" spc="5" dirty="0">
                <a:solidFill>
                  <a:srgbClr val="002060"/>
                </a:solidFill>
                <a:latin typeface="Arial Narrow"/>
                <a:cs typeface="Arial Narrow"/>
              </a:rPr>
              <a:t>n</a:t>
            </a:r>
            <a:r>
              <a:rPr sz="2000" dirty="0">
                <a:solidFill>
                  <a:srgbClr val="002060"/>
                </a:solidFill>
                <a:latin typeface="Arial Narrow"/>
                <a:cs typeface="Arial Narrow"/>
              </a:rPr>
              <a:t>t</a:t>
            </a:r>
            <a:r>
              <a:rPr sz="2000" spc="-35" dirty="0">
                <a:solidFill>
                  <a:srgbClr val="002060"/>
                </a:solidFill>
                <a:latin typeface="Arial Narrow"/>
                <a:cs typeface="Arial Narrow"/>
              </a:rPr>
              <a:t> </a:t>
            </a:r>
            <a:r>
              <a:rPr sz="2000" dirty="0">
                <a:solidFill>
                  <a:srgbClr val="002060"/>
                </a:solidFill>
                <a:latin typeface="Arial Narrow"/>
                <a:cs typeface="Arial Narrow"/>
              </a:rPr>
              <a:t>–</a:t>
            </a:r>
            <a:r>
              <a:rPr sz="2000" spc="-10" dirty="0">
                <a:solidFill>
                  <a:srgbClr val="002060"/>
                </a:solidFill>
                <a:latin typeface="Arial Narrow"/>
                <a:cs typeface="Arial Narrow"/>
              </a:rPr>
              <a:t> </a:t>
            </a:r>
            <a:r>
              <a:rPr sz="2000" spc="5" dirty="0">
                <a:solidFill>
                  <a:srgbClr val="002060"/>
                </a:solidFill>
                <a:latin typeface="Arial Narrow"/>
                <a:cs typeface="Arial Narrow"/>
              </a:rPr>
              <a:t>b</a:t>
            </a:r>
            <a:r>
              <a:rPr sz="2000" dirty="0">
                <a:solidFill>
                  <a:srgbClr val="002060"/>
                </a:solidFill>
                <a:latin typeface="Arial Narrow"/>
                <a:cs typeface="Arial Narrow"/>
              </a:rPr>
              <a:t>y</a:t>
            </a:r>
            <a:r>
              <a:rPr sz="2000" spc="-15" dirty="0">
                <a:solidFill>
                  <a:srgbClr val="002060"/>
                </a:solidFill>
                <a:latin typeface="Arial Narrow"/>
                <a:cs typeface="Arial Narrow"/>
              </a:rPr>
              <a:t> </a:t>
            </a:r>
            <a:r>
              <a:rPr sz="2000" spc="5" dirty="0">
                <a:solidFill>
                  <a:srgbClr val="002060"/>
                </a:solidFill>
                <a:latin typeface="Arial Narrow"/>
                <a:cs typeface="Arial Narrow"/>
              </a:rPr>
              <a:t>p</a:t>
            </a:r>
            <a:r>
              <a:rPr sz="2000" dirty="0">
                <a:solidFill>
                  <a:srgbClr val="002060"/>
                </a:solidFill>
                <a:latin typeface="Arial Narrow"/>
                <a:cs typeface="Arial Narrow"/>
              </a:rPr>
              <a:t>ro</a:t>
            </a:r>
            <a:r>
              <a:rPr sz="2000" spc="5" dirty="0">
                <a:solidFill>
                  <a:srgbClr val="002060"/>
                </a:solidFill>
                <a:latin typeface="Arial Narrow"/>
                <a:cs typeface="Arial Narrow"/>
              </a:rPr>
              <a:t>v</a:t>
            </a:r>
            <a:r>
              <a:rPr sz="2000" dirty="0">
                <a:solidFill>
                  <a:srgbClr val="002060"/>
                </a:solidFill>
                <a:latin typeface="Arial Narrow"/>
                <a:cs typeface="Arial Narrow"/>
              </a:rPr>
              <a:t>iding</a:t>
            </a:r>
            <a:r>
              <a:rPr sz="2000" spc="-10" dirty="0">
                <a:solidFill>
                  <a:srgbClr val="002060"/>
                </a:solidFill>
                <a:latin typeface="Arial Narrow"/>
                <a:cs typeface="Arial Narrow"/>
              </a:rPr>
              <a:t> </a:t>
            </a:r>
            <a:r>
              <a:rPr sz="2000" dirty="0">
                <a:solidFill>
                  <a:srgbClr val="002060"/>
                </a:solidFill>
                <a:latin typeface="Arial Narrow"/>
                <a:cs typeface="Arial Narrow"/>
              </a:rPr>
              <a:t>c</a:t>
            </a:r>
            <a:r>
              <a:rPr sz="2000" spc="10" dirty="0">
                <a:solidFill>
                  <a:srgbClr val="002060"/>
                </a:solidFill>
                <a:latin typeface="Arial Narrow"/>
                <a:cs typeface="Arial Narrow"/>
              </a:rPr>
              <a:t>a</a:t>
            </a:r>
            <a:r>
              <a:rPr sz="2000" dirty="0">
                <a:solidFill>
                  <a:srgbClr val="002060"/>
                </a:solidFill>
                <a:latin typeface="Arial Narrow"/>
                <a:cs typeface="Arial Narrow"/>
              </a:rPr>
              <a:t>re</a:t>
            </a:r>
            <a:r>
              <a:rPr sz="2000" spc="-15" dirty="0">
                <a:solidFill>
                  <a:srgbClr val="002060"/>
                </a:solidFill>
                <a:latin typeface="Arial Narrow"/>
                <a:cs typeface="Arial Narrow"/>
              </a:rPr>
              <a:t> </a:t>
            </a:r>
            <a:r>
              <a:rPr sz="2000" spc="-30" dirty="0">
                <a:solidFill>
                  <a:srgbClr val="002060"/>
                </a:solidFill>
                <a:latin typeface="Arial Narrow"/>
                <a:cs typeface="Arial Narrow"/>
              </a:rPr>
              <a:t>“</a:t>
            </a:r>
            <a:r>
              <a:rPr sz="2000" dirty="0">
                <a:solidFill>
                  <a:srgbClr val="002060"/>
                </a:solidFill>
                <a:latin typeface="Arial Narrow"/>
                <a:cs typeface="Arial Narrow"/>
              </a:rPr>
              <a:t>t</a:t>
            </a:r>
            <a:r>
              <a:rPr sz="2000" spc="10" dirty="0">
                <a:solidFill>
                  <a:srgbClr val="002060"/>
                </a:solidFill>
                <a:latin typeface="Arial Narrow"/>
                <a:cs typeface="Arial Narrow"/>
              </a:rPr>
              <a:t>h</a:t>
            </a:r>
            <a:r>
              <a:rPr sz="2000" spc="5" dirty="0">
                <a:solidFill>
                  <a:srgbClr val="002060"/>
                </a:solidFill>
                <a:latin typeface="Arial Narrow"/>
                <a:cs typeface="Arial Narrow"/>
              </a:rPr>
              <a:t>a</a:t>
            </a:r>
            <a:r>
              <a:rPr sz="2000" dirty="0">
                <a:solidFill>
                  <a:srgbClr val="002060"/>
                </a:solidFill>
                <a:latin typeface="Arial Narrow"/>
                <a:cs typeface="Arial Narrow"/>
              </a:rPr>
              <a:t>t</a:t>
            </a:r>
            <a:r>
              <a:rPr sz="2000" spc="5" dirty="0">
                <a:solidFill>
                  <a:srgbClr val="002060"/>
                </a:solidFill>
                <a:latin typeface="Arial Narrow"/>
                <a:cs typeface="Arial Narrow"/>
              </a:rPr>
              <a:t> </a:t>
            </a:r>
            <a:r>
              <a:rPr sz="2000" dirty="0">
                <a:solidFill>
                  <a:srgbClr val="002060"/>
                </a:solidFill>
                <a:latin typeface="Arial Narrow"/>
                <a:cs typeface="Arial Narrow"/>
              </a:rPr>
              <a:t>c</a:t>
            </a:r>
            <a:r>
              <a:rPr sz="2000" spc="10" dirty="0">
                <a:solidFill>
                  <a:srgbClr val="002060"/>
                </a:solidFill>
                <a:latin typeface="Arial Narrow"/>
                <a:cs typeface="Arial Narrow"/>
              </a:rPr>
              <a:t>o</a:t>
            </a:r>
            <a:r>
              <a:rPr sz="2000" spc="5" dirty="0">
                <a:solidFill>
                  <a:srgbClr val="002060"/>
                </a:solidFill>
                <a:latin typeface="Arial Narrow"/>
                <a:cs typeface="Arial Narrow"/>
              </a:rPr>
              <a:t>n</a:t>
            </a:r>
            <a:r>
              <a:rPr sz="2000" dirty="0">
                <a:solidFill>
                  <a:srgbClr val="002060"/>
                </a:solidFill>
                <a:latin typeface="Arial Narrow"/>
                <a:cs typeface="Arial Narrow"/>
              </a:rPr>
              <a:t>sci</a:t>
            </a:r>
            <a:r>
              <a:rPr sz="2000" spc="10" dirty="0">
                <a:solidFill>
                  <a:srgbClr val="002060"/>
                </a:solidFill>
                <a:latin typeface="Arial Narrow"/>
                <a:cs typeface="Arial Narrow"/>
              </a:rPr>
              <a:t>o</a:t>
            </a:r>
            <a:r>
              <a:rPr sz="2000" spc="5" dirty="0">
                <a:solidFill>
                  <a:srgbClr val="002060"/>
                </a:solidFill>
                <a:latin typeface="Arial Narrow"/>
                <a:cs typeface="Arial Narrow"/>
              </a:rPr>
              <a:t>u</a:t>
            </a:r>
            <a:r>
              <a:rPr sz="2000" dirty="0">
                <a:solidFill>
                  <a:srgbClr val="002060"/>
                </a:solidFill>
                <a:latin typeface="Arial Narrow"/>
                <a:cs typeface="Arial Narrow"/>
              </a:rPr>
              <a:t>sly</a:t>
            </a:r>
            <a:r>
              <a:rPr sz="2000" spc="-15" dirty="0">
                <a:solidFill>
                  <a:srgbClr val="002060"/>
                </a:solidFill>
                <a:latin typeface="Arial Narrow"/>
                <a:cs typeface="Arial Narrow"/>
              </a:rPr>
              <a:t> </a:t>
            </a:r>
            <a:r>
              <a:rPr sz="2000" spc="5" dirty="0">
                <a:solidFill>
                  <a:srgbClr val="002060"/>
                </a:solidFill>
                <a:latin typeface="Arial Narrow"/>
                <a:cs typeface="Arial Narrow"/>
              </a:rPr>
              <a:t>adop</a:t>
            </a:r>
            <a:r>
              <a:rPr sz="2000" dirty="0">
                <a:solidFill>
                  <a:srgbClr val="002060"/>
                </a:solidFill>
                <a:latin typeface="Arial Narrow"/>
                <a:cs typeface="Arial Narrow"/>
              </a:rPr>
              <a:t>ts</a:t>
            </a:r>
            <a:r>
              <a:rPr sz="2000" spc="-35" dirty="0">
                <a:solidFill>
                  <a:srgbClr val="002060"/>
                </a:solidFill>
                <a:latin typeface="Arial Narrow"/>
                <a:cs typeface="Arial Narrow"/>
              </a:rPr>
              <a:t> </a:t>
            </a:r>
            <a:r>
              <a:rPr sz="2000" dirty="0">
                <a:solidFill>
                  <a:srgbClr val="002060"/>
                </a:solidFill>
                <a:latin typeface="Arial Narrow"/>
                <a:cs typeface="Arial Narrow"/>
              </a:rPr>
              <a:t>t</a:t>
            </a:r>
            <a:r>
              <a:rPr sz="2000" spc="10" dirty="0">
                <a:solidFill>
                  <a:srgbClr val="002060"/>
                </a:solidFill>
                <a:latin typeface="Arial Narrow"/>
                <a:cs typeface="Arial Narrow"/>
              </a:rPr>
              <a:t>h</a:t>
            </a:r>
            <a:r>
              <a:rPr sz="2000" dirty="0">
                <a:solidFill>
                  <a:srgbClr val="002060"/>
                </a:solidFill>
                <a:latin typeface="Arial Narrow"/>
                <a:cs typeface="Arial Narrow"/>
              </a:rPr>
              <a:t>e</a:t>
            </a:r>
            <a:r>
              <a:rPr sz="2000" spc="-30" dirty="0">
                <a:solidFill>
                  <a:srgbClr val="002060"/>
                </a:solidFill>
                <a:latin typeface="Arial Narrow"/>
                <a:cs typeface="Arial Narrow"/>
              </a:rPr>
              <a:t> </a:t>
            </a:r>
            <a:r>
              <a:rPr sz="2000" spc="5" dirty="0">
                <a:solidFill>
                  <a:srgbClr val="002060"/>
                </a:solidFill>
                <a:latin typeface="Arial Narrow"/>
                <a:cs typeface="Arial Narrow"/>
              </a:rPr>
              <a:t>pa</a:t>
            </a:r>
            <a:r>
              <a:rPr sz="2000" dirty="0">
                <a:solidFill>
                  <a:srgbClr val="002060"/>
                </a:solidFill>
                <a:latin typeface="Arial Narrow"/>
                <a:cs typeface="Arial Narrow"/>
              </a:rPr>
              <a:t>ti</a:t>
            </a:r>
            <a:r>
              <a:rPr sz="2000" spc="5" dirty="0">
                <a:solidFill>
                  <a:srgbClr val="002060"/>
                </a:solidFill>
                <a:latin typeface="Arial Narrow"/>
                <a:cs typeface="Arial Narrow"/>
              </a:rPr>
              <a:t>en</a:t>
            </a:r>
            <a:r>
              <a:rPr sz="2000" spc="-310" dirty="0">
                <a:solidFill>
                  <a:srgbClr val="002060"/>
                </a:solidFill>
                <a:latin typeface="Arial Narrow"/>
                <a:cs typeface="Arial Narrow"/>
              </a:rPr>
              <a:t>t</a:t>
            </a:r>
            <a:r>
              <a:rPr sz="2000" spc="-1360" dirty="0">
                <a:solidFill>
                  <a:srgbClr val="002060"/>
                </a:solidFill>
                <a:latin typeface="Arial Narrow"/>
                <a:cs typeface="Arial Narrow"/>
              </a:rPr>
              <a:t>‟</a:t>
            </a:r>
            <a:r>
              <a:rPr sz="2000" dirty="0">
                <a:solidFill>
                  <a:srgbClr val="002060"/>
                </a:solidFill>
                <a:latin typeface="Arial Narrow"/>
                <a:cs typeface="Arial Narrow"/>
              </a:rPr>
              <a:t>s</a:t>
            </a:r>
            <a:r>
              <a:rPr sz="2000" spc="-55" dirty="0">
                <a:solidFill>
                  <a:srgbClr val="002060"/>
                </a:solidFill>
                <a:latin typeface="Arial Narrow"/>
                <a:cs typeface="Arial Narrow"/>
              </a:rPr>
              <a:t> </a:t>
            </a:r>
            <a:r>
              <a:rPr sz="2000" spc="5" dirty="0">
                <a:solidFill>
                  <a:srgbClr val="002060"/>
                </a:solidFill>
                <a:latin typeface="Arial Narrow"/>
                <a:cs typeface="Arial Narrow"/>
              </a:rPr>
              <a:t>pe</a:t>
            </a:r>
            <a:r>
              <a:rPr sz="2000" dirty="0">
                <a:solidFill>
                  <a:srgbClr val="002060"/>
                </a:solidFill>
                <a:latin typeface="Arial Narrow"/>
                <a:cs typeface="Arial Narrow"/>
              </a:rPr>
              <a:t>rs</a:t>
            </a:r>
            <a:r>
              <a:rPr sz="2000" spc="5" dirty="0">
                <a:solidFill>
                  <a:srgbClr val="002060"/>
                </a:solidFill>
                <a:latin typeface="Arial Narrow"/>
                <a:cs typeface="Arial Narrow"/>
              </a:rPr>
              <a:t>pe</a:t>
            </a:r>
            <a:r>
              <a:rPr sz="2000" dirty="0">
                <a:solidFill>
                  <a:srgbClr val="002060"/>
                </a:solidFill>
                <a:latin typeface="Arial Narrow"/>
                <a:cs typeface="Arial Narrow"/>
              </a:rPr>
              <a:t>ctiv</a:t>
            </a:r>
            <a:r>
              <a:rPr sz="2000" spc="-15" dirty="0">
                <a:solidFill>
                  <a:srgbClr val="002060"/>
                </a:solidFill>
                <a:latin typeface="Arial Narrow"/>
                <a:cs typeface="Arial Narrow"/>
              </a:rPr>
              <a:t>e</a:t>
            </a:r>
            <a:r>
              <a:rPr sz="2000" dirty="0">
                <a:solidFill>
                  <a:srgbClr val="002060"/>
                </a:solidFill>
                <a:latin typeface="Arial Narrow"/>
                <a:cs typeface="Arial Narrow"/>
              </a:rPr>
              <a:t>.”</a:t>
            </a:r>
            <a:endParaRPr sz="2000">
              <a:solidFill>
                <a:srgbClr val="002060"/>
              </a:solidFill>
              <a:latin typeface="Arial Narrow"/>
              <a:cs typeface="Arial Narrow"/>
            </a:endParaRPr>
          </a:p>
          <a:p>
            <a:pPr marL="3919220">
              <a:lnSpc>
                <a:spcPts val="1590"/>
              </a:lnSpc>
              <a:spcBef>
                <a:spcPts val="775"/>
              </a:spcBef>
            </a:pPr>
            <a:r>
              <a:rPr sz="1400" i="1" spc="-20" dirty="0">
                <a:solidFill>
                  <a:srgbClr val="002060"/>
                </a:solidFill>
                <a:latin typeface="Arial Narrow"/>
                <a:cs typeface="Arial Narrow"/>
              </a:rPr>
              <a:t>N</a:t>
            </a:r>
            <a:r>
              <a:rPr sz="1400" i="1" dirty="0">
                <a:solidFill>
                  <a:srgbClr val="002060"/>
                </a:solidFill>
                <a:latin typeface="Arial Narrow"/>
                <a:cs typeface="Arial Narrow"/>
              </a:rPr>
              <a:t>at</a:t>
            </a:r>
            <a:r>
              <a:rPr sz="1400" i="1" spc="5" dirty="0">
                <a:solidFill>
                  <a:srgbClr val="002060"/>
                </a:solidFill>
                <a:latin typeface="Arial Narrow"/>
                <a:cs typeface="Arial Narrow"/>
              </a:rPr>
              <a:t>i</a:t>
            </a:r>
            <a:r>
              <a:rPr sz="1400" i="1" dirty="0">
                <a:solidFill>
                  <a:srgbClr val="002060"/>
                </a:solidFill>
                <a:latin typeface="Arial Narrow"/>
                <a:cs typeface="Arial Narrow"/>
              </a:rPr>
              <a:t>onal</a:t>
            </a:r>
            <a:r>
              <a:rPr sz="1400" i="1" spc="-20" dirty="0">
                <a:solidFill>
                  <a:srgbClr val="002060"/>
                </a:solidFill>
                <a:latin typeface="Arial Narrow"/>
                <a:cs typeface="Arial Narrow"/>
              </a:rPr>
              <a:t> R</a:t>
            </a:r>
            <a:r>
              <a:rPr sz="1400" i="1" dirty="0">
                <a:solidFill>
                  <a:srgbClr val="002060"/>
                </a:solidFill>
                <a:latin typeface="Arial Narrow"/>
                <a:cs typeface="Arial Narrow"/>
              </a:rPr>
              <a:t>e</a:t>
            </a:r>
            <a:r>
              <a:rPr sz="1400" i="1" spc="5" dirty="0">
                <a:solidFill>
                  <a:srgbClr val="002060"/>
                </a:solidFill>
                <a:latin typeface="Arial Narrow"/>
                <a:cs typeface="Arial Narrow"/>
              </a:rPr>
              <a:t>s</a:t>
            </a:r>
            <a:r>
              <a:rPr sz="1400" i="1" dirty="0">
                <a:solidFill>
                  <a:srgbClr val="002060"/>
                </a:solidFill>
                <a:latin typeface="Arial Narrow"/>
                <a:cs typeface="Arial Narrow"/>
              </a:rPr>
              <a:t>ear</a:t>
            </a:r>
            <a:r>
              <a:rPr sz="1400" i="1" spc="5" dirty="0">
                <a:solidFill>
                  <a:srgbClr val="002060"/>
                </a:solidFill>
                <a:latin typeface="Arial Narrow"/>
                <a:cs typeface="Arial Narrow"/>
              </a:rPr>
              <a:t>c</a:t>
            </a:r>
            <a:r>
              <a:rPr sz="1400" i="1" dirty="0">
                <a:solidFill>
                  <a:srgbClr val="002060"/>
                </a:solidFill>
                <a:latin typeface="Arial Narrow"/>
                <a:cs typeface="Arial Narrow"/>
              </a:rPr>
              <a:t>h </a:t>
            </a:r>
            <a:r>
              <a:rPr sz="1400" i="1" spc="-20" dirty="0">
                <a:solidFill>
                  <a:srgbClr val="002060"/>
                </a:solidFill>
                <a:latin typeface="Arial Narrow"/>
                <a:cs typeface="Arial Narrow"/>
              </a:rPr>
              <a:t>C</a:t>
            </a:r>
            <a:r>
              <a:rPr sz="1400" i="1" spc="-5" dirty="0">
                <a:solidFill>
                  <a:srgbClr val="002060"/>
                </a:solidFill>
                <a:latin typeface="Arial Narrow"/>
                <a:cs typeface="Arial Narrow"/>
              </a:rPr>
              <a:t>orp</a:t>
            </a:r>
            <a:r>
              <a:rPr sz="1400" i="1" dirty="0">
                <a:solidFill>
                  <a:srgbClr val="002060"/>
                </a:solidFill>
                <a:latin typeface="Arial Narrow"/>
                <a:cs typeface="Arial Narrow"/>
              </a:rPr>
              <a:t>.</a:t>
            </a:r>
            <a:r>
              <a:rPr sz="1400" i="1" spc="30" dirty="0">
                <a:solidFill>
                  <a:srgbClr val="002060"/>
                </a:solidFill>
                <a:latin typeface="Arial Narrow"/>
                <a:cs typeface="Arial Narrow"/>
              </a:rPr>
              <a:t> </a:t>
            </a:r>
            <a:r>
              <a:rPr sz="1400" b="1" i="1" u="heavy" spc="-20" dirty="0">
                <a:solidFill>
                  <a:srgbClr val="002060"/>
                </a:solidFill>
                <a:latin typeface="Arial Narrow"/>
                <a:cs typeface="Arial Narrow"/>
                <a:hlinkClick r:id="rId3"/>
              </a:rPr>
              <a:t>ww</a:t>
            </a:r>
            <a:r>
              <a:rPr sz="1400" b="1" i="1" u="heavy" spc="-100" dirty="0">
                <a:solidFill>
                  <a:srgbClr val="002060"/>
                </a:solidFill>
                <a:latin typeface="Arial Narrow"/>
                <a:cs typeface="Arial Narrow"/>
                <a:hlinkClick r:id="rId3"/>
              </a:rPr>
              <a:t>w</a:t>
            </a:r>
            <a:r>
              <a:rPr sz="1400" b="1" i="1" u="heavy" dirty="0">
                <a:solidFill>
                  <a:srgbClr val="002060"/>
                </a:solidFill>
                <a:latin typeface="Arial Narrow"/>
                <a:cs typeface="Arial Narrow"/>
                <a:hlinkClick r:id="rId3"/>
              </a:rPr>
              <a:t>.nationalresear</a:t>
            </a:r>
            <a:r>
              <a:rPr sz="1400" b="1" i="1" u="heavy" spc="5" dirty="0">
                <a:solidFill>
                  <a:srgbClr val="002060"/>
                </a:solidFill>
                <a:latin typeface="Arial Narrow"/>
                <a:cs typeface="Arial Narrow"/>
                <a:hlinkClick r:id="rId3"/>
              </a:rPr>
              <a:t>c</a:t>
            </a:r>
            <a:r>
              <a:rPr sz="1400" b="1" i="1" u="heavy" dirty="0">
                <a:solidFill>
                  <a:srgbClr val="002060"/>
                </a:solidFill>
                <a:latin typeface="Arial Narrow"/>
                <a:cs typeface="Arial Narrow"/>
                <a:hlinkClick r:id="rId3"/>
              </a:rPr>
              <a:t>h.</a:t>
            </a:r>
            <a:r>
              <a:rPr sz="1400" b="1" i="1" u="heavy" spc="5" dirty="0">
                <a:solidFill>
                  <a:srgbClr val="002060"/>
                </a:solidFill>
                <a:latin typeface="Arial Narrow"/>
                <a:cs typeface="Arial Narrow"/>
                <a:hlinkClick r:id="rId3"/>
              </a:rPr>
              <a:t>c</a:t>
            </a:r>
            <a:r>
              <a:rPr sz="1400" b="1" i="1" u="heavy" dirty="0">
                <a:solidFill>
                  <a:srgbClr val="002060"/>
                </a:solidFill>
                <a:latin typeface="Arial Narrow"/>
                <a:cs typeface="Arial Narrow"/>
                <a:hlinkClick r:id="rId3"/>
              </a:rPr>
              <a:t>o</a:t>
            </a:r>
            <a:r>
              <a:rPr sz="1400" b="1" i="1" u="heavy" spc="15" dirty="0">
                <a:solidFill>
                  <a:srgbClr val="002060"/>
                </a:solidFill>
                <a:latin typeface="Arial Narrow"/>
                <a:cs typeface="Arial Narrow"/>
                <a:hlinkClick r:id="rId3"/>
              </a:rPr>
              <a:t>m</a:t>
            </a:r>
            <a:r>
              <a:rPr sz="1400" i="1" dirty="0">
                <a:solidFill>
                  <a:srgbClr val="002060"/>
                </a:solidFill>
                <a:latin typeface="Arial Narrow"/>
                <a:cs typeface="Arial Narrow"/>
              </a:rPr>
              <a:t>. Marc</a:t>
            </a:r>
            <a:r>
              <a:rPr sz="1400" i="1" spc="-5" dirty="0">
                <a:solidFill>
                  <a:srgbClr val="002060"/>
                </a:solidFill>
                <a:latin typeface="Arial Narrow"/>
                <a:cs typeface="Arial Narrow"/>
              </a:rPr>
              <a:t>h</a:t>
            </a:r>
            <a:r>
              <a:rPr sz="1400" i="1">
                <a:solidFill>
                  <a:srgbClr val="002060"/>
                </a:solidFill>
                <a:latin typeface="Arial Narrow"/>
                <a:cs typeface="Arial Narrow"/>
              </a:rPr>
              <a:t>,</a:t>
            </a:r>
            <a:r>
              <a:rPr sz="1400" i="1" spc="20">
                <a:solidFill>
                  <a:srgbClr val="002060"/>
                </a:solidFill>
                <a:latin typeface="Arial Narrow"/>
                <a:cs typeface="Arial Narrow"/>
              </a:rPr>
              <a:t> </a:t>
            </a:r>
            <a:r>
              <a:rPr sz="1400" i="1" smtClean="0">
                <a:solidFill>
                  <a:srgbClr val="002060"/>
                </a:solidFill>
                <a:latin typeface="Arial Narrow"/>
                <a:cs typeface="Arial Narrow"/>
              </a:rPr>
              <a:t>2014</a:t>
            </a:r>
            <a:endParaRPr sz="1200">
              <a:solidFill>
                <a:srgbClr val="002060"/>
              </a:solidFill>
              <a:latin typeface="Calibri"/>
              <a:cs typeface="Calibri"/>
            </a:endParaRPr>
          </a:p>
        </p:txBody>
      </p:sp>
      <p:sp>
        <p:nvSpPr>
          <p:cNvPr id="4" name="object 4"/>
          <p:cNvSpPr txBox="1">
            <a:spLocks noGrp="1"/>
          </p:cNvSpPr>
          <p:nvPr>
            <p:ph type="title"/>
          </p:nvPr>
        </p:nvSpPr>
        <p:spPr>
          <a:xfrm>
            <a:off x="0" y="0"/>
            <a:ext cx="9144000" cy="1477328"/>
          </a:xfrm>
          <a:prstGeom prst="rect">
            <a:avLst/>
          </a:prstGeom>
        </p:spPr>
        <p:txBody>
          <a:bodyPr vert="horz" wrap="square" lIns="0" tIns="0" rIns="0" bIns="0" rtlCol="0">
            <a:spAutoFit/>
          </a:bodyPr>
          <a:lstStyle/>
          <a:p>
            <a:pPr marL="12700" marR="6350" algn="ctr">
              <a:lnSpc>
                <a:spcPct val="100000"/>
              </a:lnSpc>
            </a:pPr>
            <a:r>
              <a:rPr sz="2400" dirty="0">
                <a:solidFill>
                  <a:srgbClr val="FFFF00"/>
                </a:solidFill>
                <a:latin typeface="Arial Narrow"/>
                <a:cs typeface="Arial Narrow"/>
              </a:rPr>
              <a:t>Pi</a:t>
            </a:r>
            <a:r>
              <a:rPr sz="2400" spc="-10" dirty="0">
                <a:solidFill>
                  <a:srgbClr val="FFFF00"/>
                </a:solidFill>
                <a:latin typeface="Arial Narrow"/>
                <a:cs typeface="Arial Narrow"/>
              </a:rPr>
              <a:t>c</a:t>
            </a:r>
            <a:r>
              <a:rPr sz="2400" spc="-5" dirty="0">
                <a:solidFill>
                  <a:srgbClr val="FFFF00"/>
                </a:solidFill>
                <a:latin typeface="Arial Narrow"/>
                <a:cs typeface="Arial Narrow"/>
              </a:rPr>
              <a:t>k</a:t>
            </a:r>
            <a:r>
              <a:rPr sz="2400" spc="-10" dirty="0">
                <a:solidFill>
                  <a:srgbClr val="FFFF00"/>
                </a:solidFill>
                <a:latin typeface="Arial Narrow"/>
                <a:cs typeface="Arial Narrow"/>
              </a:rPr>
              <a:t>e</a:t>
            </a:r>
            <a:r>
              <a:rPr sz="2400" dirty="0">
                <a:solidFill>
                  <a:srgbClr val="FFFF00"/>
                </a:solidFill>
                <a:latin typeface="Arial Narrow"/>
                <a:cs typeface="Arial Narrow"/>
              </a:rPr>
              <a:t>r </a:t>
            </a:r>
            <a:r>
              <a:rPr sz="2400" spc="-10" dirty="0">
                <a:solidFill>
                  <a:srgbClr val="FFFF00"/>
                </a:solidFill>
                <a:latin typeface="Arial Narrow"/>
                <a:cs typeface="Arial Narrow"/>
              </a:rPr>
              <a:t>I</a:t>
            </a:r>
            <a:r>
              <a:rPr sz="2400" dirty="0">
                <a:solidFill>
                  <a:srgbClr val="FFFF00"/>
                </a:solidFill>
                <a:latin typeface="Arial Narrow"/>
                <a:cs typeface="Arial Narrow"/>
              </a:rPr>
              <a:t>nst</a:t>
            </a:r>
            <a:r>
              <a:rPr sz="2400" spc="-10" dirty="0">
                <a:solidFill>
                  <a:srgbClr val="FFFF00"/>
                </a:solidFill>
                <a:latin typeface="Arial Narrow"/>
                <a:cs typeface="Arial Narrow"/>
              </a:rPr>
              <a:t>i</a:t>
            </a:r>
            <a:r>
              <a:rPr sz="2400" dirty="0">
                <a:solidFill>
                  <a:srgbClr val="FFFF00"/>
                </a:solidFill>
                <a:latin typeface="Arial Narrow"/>
                <a:cs typeface="Arial Narrow"/>
              </a:rPr>
              <a:t>tute</a:t>
            </a:r>
            <a:r>
              <a:rPr sz="2400" spc="-10" dirty="0">
                <a:solidFill>
                  <a:srgbClr val="FFFF00"/>
                </a:solidFill>
                <a:latin typeface="Arial Narrow"/>
                <a:cs typeface="Arial Narrow"/>
              </a:rPr>
              <a:t> </a:t>
            </a:r>
            <a:r>
              <a:rPr sz="2400" spc="-5" dirty="0">
                <a:solidFill>
                  <a:srgbClr val="FFFF00"/>
                </a:solidFill>
                <a:latin typeface="Arial Narrow"/>
                <a:cs typeface="Arial Narrow"/>
              </a:rPr>
              <a:t>a</a:t>
            </a:r>
            <a:r>
              <a:rPr sz="2400" spc="-10" dirty="0">
                <a:solidFill>
                  <a:srgbClr val="FFFF00"/>
                </a:solidFill>
                <a:latin typeface="Arial Narrow"/>
                <a:cs typeface="Arial Narrow"/>
              </a:rPr>
              <a:t>n</a:t>
            </a:r>
            <a:r>
              <a:rPr sz="2400" dirty="0">
                <a:solidFill>
                  <a:srgbClr val="FFFF00"/>
                </a:solidFill>
                <a:latin typeface="Arial Narrow"/>
                <a:cs typeface="Arial Narrow"/>
              </a:rPr>
              <a:t>d H</a:t>
            </a:r>
            <a:r>
              <a:rPr sz="2400" spc="-10" dirty="0">
                <a:solidFill>
                  <a:srgbClr val="FFFF00"/>
                </a:solidFill>
                <a:latin typeface="Arial Narrow"/>
                <a:cs typeface="Arial Narrow"/>
              </a:rPr>
              <a:t>a</a:t>
            </a:r>
            <a:r>
              <a:rPr sz="2400" dirty="0">
                <a:solidFill>
                  <a:srgbClr val="FFFF00"/>
                </a:solidFill>
                <a:latin typeface="Arial Narrow"/>
                <a:cs typeface="Arial Narrow"/>
              </a:rPr>
              <a:t>r</a:t>
            </a:r>
            <a:r>
              <a:rPr sz="2400" spc="-10" dirty="0">
                <a:solidFill>
                  <a:srgbClr val="FFFF00"/>
                </a:solidFill>
                <a:latin typeface="Arial Narrow"/>
                <a:cs typeface="Arial Narrow"/>
              </a:rPr>
              <a:t>v</a:t>
            </a:r>
            <a:r>
              <a:rPr sz="2400" spc="-5" dirty="0">
                <a:solidFill>
                  <a:srgbClr val="FFFF00"/>
                </a:solidFill>
                <a:latin typeface="Arial Narrow"/>
                <a:cs typeface="Arial Narrow"/>
              </a:rPr>
              <a:t>a</a:t>
            </a:r>
            <a:r>
              <a:rPr sz="2400" spc="-10" dirty="0">
                <a:solidFill>
                  <a:srgbClr val="FFFF00"/>
                </a:solidFill>
                <a:latin typeface="Arial Narrow"/>
                <a:cs typeface="Arial Narrow"/>
              </a:rPr>
              <a:t>r</a:t>
            </a:r>
            <a:r>
              <a:rPr sz="2400" dirty="0">
                <a:solidFill>
                  <a:srgbClr val="FFFF00"/>
                </a:solidFill>
                <a:latin typeface="Arial Narrow"/>
                <a:cs typeface="Arial Narrow"/>
              </a:rPr>
              <a:t>d </a:t>
            </a:r>
            <a:r>
              <a:rPr sz="2400" spc="-5" dirty="0">
                <a:solidFill>
                  <a:srgbClr val="FFFF00"/>
                </a:solidFill>
                <a:latin typeface="Arial Narrow"/>
                <a:cs typeface="Arial Narrow"/>
              </a:rPr>
              <a:t>M</a:t>
            </a:r>
            <a:r>
              <a:rPr sz="2400" spc="-10" dirty="0">
                <a:solidFill>
                  <a:srgbClr val="FFFF00"/>
                </a:solidFill>
                <a:latin typeface="Arial Narrow"/>
                <a:cs typeface="Arial Narrow"/>
              </a:rPr>
              <a:t>e</a:t>
            </a:r>
            <a:r>
              <a:rPr sz="2400" dirty="0">
                <a:solidFill>
                  <a:srgbClr val="FFFF00"/>
                </a:solidFill>
                <a:latin typeface="Arial Narrow"/>
                <a:cs typeface="Arial Narrow"/>
              </a:rPr>
              <a:t>di</a:t>
            </a:r>
            <a:r>
              <a:rPr sz="2400" spc="-10" dirty="0">
                <a:solidFill>
                  <a:srgbClr val="FFFF00"/>
                </a:solidFill>
                <a:latin typeface="Arial Narrow"/>
                <a:cs typeface="Arial Narrow"/>
              </a:rPr>
              <a:t>c</a:t>
            </a:r>
            <a:r>
              <a:rPr sz="2400" spc="-5" dirty="0">
                <a:solidFill>
                  <a:srgbClr val="FFFF00"/>
                </a:solidFill>
                <a:latin typeface="Arial Narrow"/>
                <a:cs typeface="Arial Narrow"/>
              </a:rPr>
              <a:t>a</a:t>
            </a:r>
            <a:r>
              <a:rPr sz="2400" dirty="0">
                <a:solidFill>
                  <a:srgbClr val="FFFF00"/>
                </a:solidFill>
                <a:latin typeface="Arial Narrow"/>
                <a:cs typeface="Arial Narrow"/>
              </a:rPr>
              <a:t>l</a:t>
            </a:r>
            <a:r>
              <a:rPr sz="2400" spc="-25" dirty="0">
                <a:solidFill>
                  <a:srgbClr val="FFFF00"/>
                </a:solidFill>
                <a:latin typeface="Arial Narrow"/>
                <a:cs typeface="Arial Narrow"/>
              </a:rPr>
              <a:t> </a:t>
            </a:r>
            <a:r>
              <a:rPr sz="2400" dirty="0">
                <a:solidFill>
                  <a:srgbClr val="FFFF00"/>
                </a:solidFill>
                <a:latin typeface="Arial Narrow"/>
                <a:cs typeface="Arial Narrow"/>
              </a:rPr>
              <a:t>S</a:t>
            </a:r>
            <a:r>
              <a:rPr sz="2400" spc="-10" dirty="0">
                <a:solidFill>
                  <a:srgbClr val="FFFF00"/>
                </a:solidFill>
                <a:latin typeface="Arial Narrow"/>
                <a:cs typeface="Arial Narrow"/>
              </a:rPr>
              <a:t>c</a:t>
            </a:r>
            <a:r>
              <a:rPr sz="2400" dirty="0">
                <a:solidFill>
                  <a:srgbClr val="FFFF00"/>
                </a:solidFill>
                <a:latin typeface="Arial Narrow"/>
                <a:cs typeface="Arial Narrow"/>
              </a:rPr>
              <a:t>hool</a:t>
            </a:r>
            <a:r>
              <a:rPr sz="2400" spc="-15" dirty="0">
                <a:solidFill>
                  <a:srgbClr val="FFFF00"/>
                </a:solidFill>
                <a:latin typeface="Arial Narrow"/>
                <a:cs typeface="Arial Narrow"/>
              </a:rPr>
              <a:t> </a:t>
            </a:r>
            <a:r>
              <a:rPr sz="2400" dirty="0">
                <a:solidFill>
                  <a:srgbClr val="FFFF00"/>
                </a:solidFill>
                <a:latin typeface="Arial Narrow"/>
                <a:cs typeface="Arial Narrow"/>
              </a:rPr>
              <a:t>r</a:t>
            </a:r>
            <a:r>
              <a:rPr sz="2400" spc="-10" dirty="0">
                <a:solidFill>
                  <a:srgbClr val="FFFF00"/>
                </a:solidFill>
                <a:latin typeface="Arial Narrow"/>
                <a:cs typeface="Arial Narrow"/>
              </a:rPr>
              <a:t>e</a:t>
            </a:r>
            <a:r>
              <a:rPr sz="2400" spc="-5" dirty="0">
                <a:solidFill>
                  <a:srgbClr val="FFFF00"/>
                </a:solidFill>
                <a:latin typeface="Arial Narrow"/>
                <a:cs typeface="Arial Narrow"/>
              </a:rPr>
              <a:t>s</a:t>
            </a:r>
            <a:r>
              <a:rPr sz="2400" spc="-10" dirty="0">
                <a:solidFill>
                  <a:srgbClr val="FFFF00"/>
                </a:solidFill>
                <a:latin typeface="Arial Narrow"/>
                <a:cs typeface="Arial Narrow"/>
              </a:rPr>
              <a:t>e</a:t>
            </a:r>
            <a:r>
              <a:rPr sz="2400" spc="-5" dirty="0">
                <a:solidFill>
                  <a:srgbClr val="FFFF00"/>
                </a:solidFill>
                <a:latin typeface="Arial Narrow"/>
                <a:cs typeface="Arial Narrow"/>
              </a:rPr>
              <a:t>a</a:t>
            </a:r>
            <a:r>
              <a:rPr sz="2400" spc="-10" dirty="0">
                <a:solidFill>
                  <a:srgbClr val="FFFF00"/>
                </a:solidFill>
                <a:latin typeface="Arial Narrow"/>
                <a:cs typeface="Arial Narrow"/>
              </a:rPr>
              <a:t>r</a:t>
            </a:r>
            <a:r>
              <a:rPr sz="2400" spc="-5" dirty="0">
                <a:solidFill>
                  <a:srgbClr val="FFFF00"/>
                </a:solidFill>
                <a:latin typeface="Arial Narrow"/>
                <a:cs typeface="Arial Narrow"/>
              </a:rPr>
              <a:t>ch</a:t>
            </a:r>
            <a:r>
              <a:rPr sz="2400" spc="-10" dirty="0">
                <a:solidFill>
                  <a:srgbClr val="FFFF00"/>
                </a:solidFill>
                <a:latin typeface="Arial Narrow"/>
                <a:cs typeface="Arial Narrow"/>
              </a:rPr>
              <a:t>e</a:t>
            </a:r>
            <a:r>
              <a:rPr sz="2400" dirty="0">
                <a:solidFill>
                  <a:srgbClr val="FFFF00"/>
                </a:solidFill>
                <a:latin typeface="Arial Narrow"/>
                <a:cs typeface="Arial Narrow"/>
              </a:rPr>
              <a:t>rs</a:t>
            </a:r>
            <a:r>
              <a:rPr sz="2400" spc="-15" dirty="0">
                <a:solidFill>
                  <a:srgbClr val="FFFF00"/>
                </a:solidFill>
                <a:latin typeface="Arial Narrow"/>
                <a:cs typeface="Arial Narrow"/>
              </a:rPr>
              <a:t> </a:t>
            </a:r>
            <a:r>
              <a:rPr sz="2400" spc="-5" dirty="0">
                <a:solidFill>
                  <a:srgbClr val="FFFF00"/>
                </a:solidFill>
                <a:latin typeface="Arial Narrow"/>
                <a:cs typeface="Arial Narrow"/>
              </a:rPr>
              <a:t>con</a:t>
            </a:r>
            <a:r>
              <a:rPr sz="2400" spc="-10" dirty="0">
                <a:solidFill>
                  <a:srgbClr val="FFFF00"/>
                </a:solidFill>
                <a:latin typeface="Arial Narrow"/>
                <a:cs typeface="Arial Narrow"/>
              </a:rPr>
              <a:t>d</a:t>
            </a:r>
            <a:r>
              <a:rPr sz="2400" dirty="0">
                <a:solidFill>
                  <a:srgbClr val="FFFF00"/>
                </a:solidFill>
                <a:latin typeface="Arial Narrow"/>
                <a:cs typeface="Arial Narrow"/>
              </a:rPr>
              <a:t>uct</a:t>
            </a:r>
            <a:r>
              <a:rPr sz="2400" spc="-15" dirty="0">
                <a:solidFill>
                  <a:srgbClr val="FFFF00"/>
                </a:solidFill>
                <a:latin typeface="Arial Narrow"/>
                <a:cs typeface="Arial Narrow"/>
              </a:rPr>
              <a:t>e</a:t>
            </a:r>
            <a:r>
              <a:rPr sz="2400" dirty="0">
                <a:solidFill>
                  <a:srgbClr val="FFFF00"/>
                </a:solidFill>
                <a:latin typeface="Arial Narrow"/>
                <a:cs typeface="Arial Narrow"/>
              </a:rPr>
              <a:t>d </a:t>
            </a:r>
            <a:r>
              <a:rPr sz="2400" spc="-15" dirty="0">
                <a:solidFill>
                  <a:srgbClr val="FFFF00"/>
                </a:solidFill>
                <a:latin typeface="Arial Narrow"/>
                <a:cs typeface="Arial Narrow"/>
              </a:rPr>
              <a:t>thousands</a:t>
            </a:r>
            <a:r>
              <a:rPr sz="2400" spc="-10" dirty="0">
                <a:solidFill>
                  <a:srgbClr val="FFFF00"/>
                </a:solidFill>
                <a:latin typeface="Arial Narrow"/>
                <a:cs typeface="Arial Narrow"/>
              </a:rPr>
              <a:t> of</a:t>
            </a:r>
            <a:r>
              <a:rPr sz="2400" dirty="0">
                <a:solidFill>
                  <a:srgbClr val="FFFF00"/>
                </a:solidFill>
                <a:latin typeface="Arial Narrow"/>
                <a:cs typeface="Arial Narrow"/>
              </a:rPr>
              <a:t> int</a:t>
            </a:r>
            <a:r>
              <a:rPr sz="2400" spc="-10" dirty="0">
                <a:solidFill>
                  <a:srgbClr val="FFFF00"/>
                </a:solidFill>
                <a:latin typeface="Arial Narrow"/>
                <a:cs typeface="Arial Narrow"/>
              </a:rPr>
              <a:t>erv</a:t>
            </a:r>
            <a:r>
              <a:rPr sz="2400" spc="-15" dirty="0">
                <a:solidFill>
                  <a:srgbClr val="FFFF00"/>
                </a:solidFill>
                <a:latin typeface="Arial Narrow"/>
                <a:cs typeface="Arial Narrow"/>
              </a:rPr>
              <a:t>i</a:t>
            </a:r>
            <a:r>
              <a:rPr sz="2400" spc="-5" dirty="0">
                <a:solidFill>
                  <a:srgbClr val="FFFF00"/>
                </a:solidFill>
                <a:latin typeface="Arial Narrow"/>
                <a:cs typeface="Arial Narrow"/>
              </a:rPr>
              <a:t>ew</a:t>
            </a:r>
            <a:r>
              <a:rPr sz="2400" dirty="0">
                <a:solidFill>
                  <a:srgbClr val="FFFF00"/>
                </a:solidFill>
                <a:latin typeface="Arial Narrow"/>
                <a:cs typeface="Arial Narrow"/>
              </a:rPr>
              <a:t>s</a:t>
            </a:r>
            <a:r>
              <a:rPr sz="2400" spc="-10" dirty="0">
                <a:solidFill>
                  <a:srgbClr val="FFFF00"/>
                </a:solidFill>
                <a:latin typeface="Arial Narrow"/>
                <a:cs typeface="Arial Narrow"/>
              </a:rPr>
              <a:t> to</a:t>
            </a:r>
            <a:r>
              <a:rPr sz="2400" dirty="0">
                <a:solidFill>
                  <a:srgbClr val="FFFF00"/>
                </a:solidFill>
                <a:latin typeface="Arial Narrow"/>
                <a:cs typeface="Arial Narrow"/>
              </a:rPr>
              <a:t> </a:t>
            </a:r>
            <a:r>
              <a:rPr sz="2400" spc="-15" dirty="0">
                <a:solidFill>
                  <a:srgbClr val="FFFF00"/>
                </a:solidFill>
                <a:latin typeface="Arial Narrow"/>
                <a:cs typeface="Arial Narrow"/>
              </a:rPr>
              <a:t>unde</a:t>
            </a:r>
            <a:r>
              <a:rPr sz="2400" spc="-20" dirty="0">
                <a:solidFill>
                  <a:srgbClr val="FFFF00"/>
                </a:solidFill>
                <a:latin typeface="Arial Narrow"/>
                <a:cs typeface="Arial Narrow"/>
              </a:rPr>
              <a:t>r</a:t>
            </a:r>
            <a:r>
              <a:rPr sz="2400" spc="-5" dirty="0">
                <a:solidFill>
                  <a:srgbClr val="FFFF00"/>
                </a:solidFill>
                <a:latin typeface="Arial Narrow"/>
                <a:cs typeface="Arial Narrow"/>
              </a:rPr>
              <a:t>st</a:t>
            </a:r>
            <a:r>
              <a:rPr sz="2400" spc="-10" dirty="0">
                <a:solidFill>
                  <a:srgbClr val="FFFF00"/>
                </a:solidFill>
                <a:latin typeface="Arial Narrow"/>
                <a:cs typeface="Arial Narrow"/>
              </a:rPr>
              <a:t>a</a:t>
            </a:r>
            <a:r>
              <a:rPr sz="2400" spc="-15" dirty="0">
                <a:solidFill>
                  <a:srgbClr val="FFFF00"/>
                </a:solidFill>
                <a:latin typeface="Arial Narrow"/>
                <a:cs typeface="Arial Narrow"/>
              </a:rPr>
              <a:t>nd</a:t>
            </a:r>
            <a:r>
              <a:rPr sz="2400" dirty="0">
                <a:solidFill>
                  <a:srgbClr val="FFFF00"/>
                </a:solidFill>
                <a:latin typeface="Arial Narrow"/>
                <a:cs typeface="Arial Narrow"/>
              </a:rPr>
              <a:t> </a:t>
            </a:r>
            <a:r>
              <a:rPr sz="2400" spc="-5" dirty="0">
                <a:solidFill>
                  <a:srgbClr val="FFFF00"/>
                </a:solidFill>
                <a:latin typeface="Arial Narrow"/>
                <a:cs typeface="Arial Narrow"/>
              </a:rPr>
              <a:t>jus</a:t>
            </a:r>
            <a:r>
              <a:rPr sz="2400" dirty="0">
                <a:solidFill>
                  <a:srgbClr val="FFFF00"/>
                </a:solidFill>
                <a:latin typeface="Arial Narrow"/>
                <a:cs typeface="Arial Narrow"/>
              </a:rPr>
              <a:t>t</a:t>
            </a:r>
            <a:r>
              <a:rPr sz="2400" spc="-10" dirty="0">
                <a:solidFill>
                  <a:srgbClr val="FFFF00"/>
                </a:solidFill>
                <a:latin typeface="Arial Narrow"/>
                <a:cs typeface="Arial Narrow"/>
              </a:rPr>
              <a:t> </a:t>
            </a:r>
            <a:r>
              <a:rPr sz="2400" spc="-5" dirty="0">
                <a:solidFill>
                  <a:srgbClr val="FFFF00"/>
                </a:solidFill>
                <a:latin typeface="Arial Narrow"/>
                <a:cs typeface="Arial Narrow"/>
              </a:rPr>
              <a:t>wha</a:t>
            </a:r>
            <a:r>
              <a:rPr sz="2400" dirty="0">
                <a:solidFill>
                  <a:srgbClr val="FFFF00"/>
                </a:solidFill>
                <a:latin typeface="Arial Narrow"/>
                <a:cs typeface="Arial Narrow"/>
              </a:rPr>
              <a:t>t </a:t>
            </a:r>
            <a:r>
              <a:rPr sz="2400" spc="-10" dirty="0">
                <a:solidFill>
                  <a:srgbClr val="FFFF00"/>
                </a:solidFill>
                <a:latin typeface="Arial Narrow"/>
                <a:cs typeface="Arial Narrow"/>
              </a:rPr>
              <a:t>m</a:t>
            </a:r>
            <a:r>
              <a:rPr sz="2400" spc="-5" dirty="0">
                <a:solidFill>
                  <a:srgbClr val="FFFF00"/>
                </a:solidFill>
                <a:latin typeface="Arial Narrow"/>
                <a:cs typeface="Arial Narrow"/>
              </a:rPr>
              <a:t>att</a:t>
            </a:r>
            <a:r>
              <a:rPr sz="2400" spc="-10" dirty="0">
                <a:solidFill>
                  <a:srgbClr val="FFFF00"/>
                </a:solidFill>
                <a:latin typeface="Arial Narrow"/>
                <a:cs typeface="Arial Narrow"/>
              </a:rPr>
              <a:t>ers </a:t>
            </a:r>
            <a:r>
              <a:rPr sz="2400" spc="-15" dirty="0">
                <a:solidFill>
                  <a:srgbClr val="FFFF00"/>
                </a:solidFill>
                <a:latin typeface="Arial Narrow"/>
                <a:cs typeface="Arial Narrow"/>
              </a:rPr>
              <a:t>most</a:t>
            </a:r>
            <a:r>
              <a:rPr sz="2400" dirty="0">
                <a:solidFill>
                  <a:srgbClr val="FFFF00"/>
                </a:solidFill>
                <a:latin typeface="Arial Narrow"/>
                <a:cs typeface="Arial Narrow"/>
              </a:rPr>
              <a:t> </a:t>
            </a:r>
            <a:r>
              <a:rPr sz="2400" spc="-20" dirty="0">
                <a:solidFill>
                  <a:srgbClr val="FFFF00"/>
                </a:solidFill>
                <a:latin typeface="Arial Narrow"/>
                <a:cs typeface="Arial Narrow"/>
              </a:rPr>
              <a:t>t</a:t>
            </a:r>
            <a:r>
              <a:rPr sz="2400" spc="-15" dirty="0">
                <a:solidFill>
                  <a:srgbClr val="FFFF00"/>
                </a:solidFill>
                <a:latin typeface="Arial Narrow"/>
                <a:cs typeface="Arial Narrow"/>
              </a:rPr>
              <a:t>o</a:t>
            </a:r>
            <a:r>
              <a:rPr sz="2400" dirty="0">
                <a:solidFill>
                  <a:srgbClr val="FFFF00"/>
                </a:solidFill>
                <a:latin typeface="Arial Narrow"/>
                <a:cs typeface="Arial Narrow"/>
              </a:rPr>
              <a:t> pati</a:t>
            </a:r>
            <a:r>
              <a:rPr sz="2400" spc="-10" dirty="0">
                <a:solidFill>
                  <a:srgbClr val="FFFF00"/>
                </a:solidFill>
                <a:latin typeface="Arial Narrow"/>
                <a:cs typeface="Arial Narrow"/>
              </a:rPr>
              <a:t>ents</a:t>
            </a:r>
            <a:r>
              <a:rPr sz="2400" spc="-5" dirty="0">
                <a:solidFill>
                  <a:srgbClr val="FFFF00"/>
                </a:solidFill>
                <a:latin typeface="Arial Narrow"/>
                <a:cs typeface="Arial Narrow"/>
              </a:rPr>
              <a:t> </a:t>
            </a:r>
            <a:r>
              <a:rPr sz="2400" spc="-10" dirty="0">
                <a:solidFill>
                  <a:srgbClr val="FFFF00"/>
                </a:solidFill>
                <a:latin typeface="Arial Narrow"/>
                <a:cs typeface="Arial Narrow"/>
              </a:rPr>
              <a:t>i</a:t>
            </a:r>
            <a:r>
              <a:rPr sz="2400" spc="-15" dirty="0">
                <a:solidFill>
                  <a:srgbClr val="FFFF00"/>
                </a:solidFill>
                <a:latin typeface="Arial Narrow"/>
                <a:cs typeface="Arial Narrow"/>
              </a:rPr>
              <a:t>n</a:t>
            </a:r>
            <a:r>
              <a:rPr sz="2400" spc="-5" dirty="0">
                <a:solidFill>
                  <a:srgbClr val="FFFF00"/>
                </a:solidFill>
                <a:latin typeface="Arial Narrow"/>
                <a:cs typeface="Arial Narrow"/>
              </a:rPr>
              <a:t> </a:t>
            </a:r>
            <a:r>
              <a:rPr sz="2400" dirty="0">
                <a:solidFill>
                  <a:srgbClr val="FFFF00"/>
                </a:solidFill>
                <a:latin typeface="Arial Narrow"/>
                <a:cs typeface="Arial Narrow"/>
              </a:rPr>
              <a:t>the</a:t>
            </a:r>
            <a:r>
              <a:rPr sz="2400" spc="-10" dirty="0">
                <a:solidFill>
                  <a:srgbClr val="FFFF00"/>
                </a:solidFill>
                <a:latin typeface="Arial Narrow"/>
                <a:cs typeface="Arial Narrow"/>
              </a:rPr>
              <a:t> </a:t>
            </a:r>
            <a:r>
              <a:rPr sz="2400" dirty="0">
                <a:solidFill>
                  <a:srgbClr val="FFFF00"/>
                </a:solidFill>
                <a:latin typeface="Arial Narrow"/>
                <a:cs typeface="Arial Narrow"/>
              </a:rPr>
              <a:t>he</a:t>
            </a:r>
            <a:r>
              <a:rPr sz="2400" spc="-10" dirty="0">
                <a:solidFill>
                  <a:srgbClr val="FFFF00"/>
                </a:solidFill>
                <a:latin typeface="Arial Narrow"/>
                <a:cs typeface="Arial Narrow"/>
              </a:rPr>
              <a:t>a</a:t>
            </a:r>
            <a:r>
              <a:rPr sz="2400" dirty="0">
                <a:solidFill>
                  <a:srgbClr val="FFFF00"/>
                </a:solidFill>
                <a:latin typeface="Arial Narrow"/>
                <a:cs typeface="Arial Narrow"/>
              </a:rPr>
              <a:t>lth</a:t>
            </a:r>
            <a:r>
              <a:rPr sz="2400" spc="-10" dirty="0">
                <a:solidFill>
                  <a:srgbClr val="FFFF00"/>
                </a:solidFill>
                <a:latin typeface="Arial Narrow"/>
                <a:cs typeface="Arial Narrow"/>
              </a:rPr>
              <a:t>c</a:t>
            </a:r>
            <a:r>
              <a:rPr sz="2400" spc="-5" dirty="0">
                <a:solidFill>
                  <a:srgbClr val="FFFF00"/>
                </a:solidFill>
                <a:latin typeface="Arial Narrow"/>
                <a:cs typeface="Arial Narrow"/>
              </a:rPr>
              <a:t>a</a:t>
            </a:r>
            <a:r>
              <a:rPr sz="2400" spc="-10" dirty="0">
                <a:solidFill>
                  <a:srgbClr val="FFFF00"/>
                </a:solidFill>
                <a:latin typeface="Arial Narrow"/>
                <a:cs typeface="Arial Narrow"/>
              </a:rPr>
              <a:t>r</a:t>
            </a:r>
            <a:r>
              <a:rPr sz="2400" dirty="0">
                <a:solidFill>
                  <a:srgbClr val="FFFF00"/>
                </a:solidFill>
                <a:latin typeface="Arial Narrow"/>
                <a:cs typeface="Arial Narrow"/>
              </a:rPr>
              <a:t>e </a:t>
            </a:r>
            <a:r>
              <a:rPr sz="2400" spc="-15" dirty="0">
                <a:solidFill>
                  <a:srgbClr val="FFFF00"/>
                </a:solidFill>
                <a:latin typeface="Arial Narrow"/>
                <a:cs typeface="Arial Narrow"/>
              </a:rPr>
              <a:t>e</a:t>
            </a:r>
            <a:r>
              <a:rPr sz="2400" spc="-5" dirty="0">
                <a:solidFill>
                  <a:srgbClr val="FFFF00"/>
                </a:solidFill>
                <a:latin typeface="Arial Narrow"/>
                <a:cs typeface="Arial Narrow"/>
              </a:rPr>
              <a:t>xp</a:t>
            </a:r>
            <a:r>
              <a:rPr sz="2400" spc="-10" dirty="0">
                <a:solidFill>
                  <a:srgbClr val="FFFF00"/>
                </a:solidFill>
                <a:latin typeface="Arial Narrow"/>
                <a:cs typeface="Arial Narrow"/>
              </a:rPr>
              <a:t>e</a:t>
            </a:r>
            <a:r>
              <a:rPr sz="2400" dirty="0">
                <a:solidFill>
                  <a:srgbClr val="FFFF00"/>
                </a:solidFill>
                <a:latin typeface="Arial Narrow"/>
                <a:cs typeface="Arial Narrow"/>
              </a:rPr>
              <a:t>ri</a:t>
            </a:r>
            <a:r>
              <a:rPr sz="2400" spc="-10" dirty="0">
                <a:solidFill>
                  <a:srgbClr val="FFFF00"/>
                </a:solidFill>
                <a:latin typeface="Arial Narrow"/>
                <a:cs typeface="Arial Narrow"/>
              </a:rPr>
              <a:t>e</a:t>
            </a:r>
            <a:r>
              <a:rPr sz="2400" dirty="0">
                <a:solidFill>
                  <a:srgbClr val="FFFF00"/>
                </a:solidFill>
                <a:latin typeface="Arial Narrow"/>
                <a:cs typeface="Arial Narrow"/>
              </a:rPr>
              <a:t>nc</a:t>
            </a:r>
            <a:r>
              <a:rPr sz="2400" spc="-10" dirty="0">
                <a:solidFill>
                  <a:srgbClr val="FFFF00"/>
                </a:solidFill>
                <a:latin typeface="Arial Narrow"/>
                <a:cs typeface="Arial Narrow"/>
              </a:rPr>
              <a:t>e</a:t>
            </a:r>
            <a:r>
              <a:rPr sz="2400" dirty="0">
                <a:solidFill>
                  <a:srgbClr val="FFFF00"/>
                </a:solidFill>
                <a:latin typeface="Arial Narrow"/>
                <a:cs typeface="Arial Narrow"/>
              </a:rPr>
              <a:t>. Th</a:t>
            </a:r>
            <a:r>
              <a:rPr sz="2400" spc="-15" dirty="0">
                <a:solidFill>
                  <a:srgbClr val="FFFF00"/>
                </a:solidFill>
                <a:latin typeface="Arial Narrow"/>
                <a:cs typeface="Arial Narrow"/>
              </a:rPr>
              <a:t>a</a:t>
            </a:r>
            <a:r>
              <a:rPr sz="2400" dirty="0">
                <a:solidFill>
                  <a:srgbClr val="FFFF00"/>
                </a:solidFill>
                <a:latin typeface="Arial Narrow"/>
                <a:cs typeface="Arial Narrow"/>
              </a:rPr>
              <a:t>t r</a:t>
            </a:r>
            <a:r>
              <a:rPr sz="2400" spc="-15" dirty="0">
                <a:solidFill>
                  <a:srgbClr val="FFFF00"/>
                </a:solidFill>
                <a:latin typeface="Arial Narrow"/>
                <a:cs typeface="Arial Narrow"/>
              </a:rPr>
              <a:t>e</a:t>
            </a:r>
            <a:r>
              <a:rPr sz="2400" spc="-5" dirty="0">
                <a:solidFill>
                  <a:srgbClr val="FFFF00"/>
                </a:solidFill>
                <a:latin typeface="Arial Narrow"/>
                <a:cs typeface="Arial Narrow"/>
              </a:rPr>
              <a:t>s</a:t>
            </a:r>
            <a:r>
              <a:rPr sz="2400" spc="-10" dirty="0">
                <a:solidFill>
                  <a:srgbClr val="FFFF00"/>
                </a:solidFill>
                <a:latin typeface="Arial Narrow"/>
                <a:cs typeface="Arial Narrow"/>
              </a:rPr>
              <a:t>e</a:t>
            </a:r>
            <a:r>
              <a:rPr sz="2400" spc="-5" dirty="0">
                <a:solidFill>
                  <a:srgbClr val="FFFF00"/>
                </a:solidFill>
                <a:latin typeface="Arial Narrow"/>
                <a:cs typeface="Arial Narrow"/>
              </a:rPr>
              <a:t>a</a:t>
            </a:r>
            <a:r>
              <a:rPr sz="2400" spc="-10" dirty="0">
                <a:solidFill>
                  <a:srgbClr val="FFFF00"/>
                </a:solidFill>
                <a:latin typeface="Arial Narrow"/>
                <a:cs typeface="Arial Narrow"/>
              </a:rPr>
              <a:t>r</a:t>
            </a:r>
            <a:r>
              <a:rPr sz="2400" spc="-5" dirty="0">
                <a:solidFill>
                  <a:srgbClr val="FFFF00"/>
                </a:solidFill>
                <a:latin typeface="Arial Narrow"/>
                <a:cs typeface="Arial Narrow"/>
              </a:rPr>
              <a:t>c</a:t>
            </a:r>
            <a:r>
              <a:rPr sz="2400" dirty="0">
                <a:solidFill>
                  <a:srgbClr val="FFFF00"/>
                </a:solidFill>
                <a:latin typeface="Arial Narrow"/>
                <a:cs typeface="Arial Narrow"/>
              </a:rPr>
              <a:t>h</a:t>
            </a:r>
            <a:r>
              <a:rPr sz="2400" spc="-10" dirty="0">
                <a:solidFill>
                  <a:srgbClr val="FFFF00"/>
                </a:solidFill>
                <a:latin typeface="Arial Narrow"/>
                <a:cs typeface="Arial Narrow"/>
              </a:rPr>
              <a:t> </a:t>
            </a:r>
            <a:r>
              <a:rPr sz="2400" dirty="0">
                <a:solidFill>
                  <a:srgbClr val="FFFF00"/>
                </a:solidFill>
                <a:latin typeface="Arial Narrow"/>
                <a:cs typeface="Arial Narrow"/>
              </a:rPr>
              <a:t>r</a:t>
            </a:r>
            <a:r>
              <a:rPr sz="2400" spc="-10" dirty="0">
                <a:solidFill>
                  <a:srgbClr val="FFFF00"/>
                </a:solidFill>
                <a:latin typeface="Arial Narrow"/>
                <a:cs typeface="Arial Narrow"/>
              </a:rPr>
              <a:t>e</a:t>
            </a:r>
            <a:r>
              <a:rPr sz="2400" spc="-5" dirty="0">
                <a:solidFill>
                  <a:srgbClr val="FFFF00"/>
                </a:solidFill>
                <a:latin typeface="Arial Narrow"/>
                <a:cs typeface="Arial Narrow"/>
              </a:rPr>
              <a:t>v</a:t>
            </a:r>
            <a:r>
              <a:rPr sz="2400" spc="-10" dirty="0">
                <a:solidFill>
                  <a:srgbClr val="FFFF00"/>
                </a:solidFill>
                <a:latin typeface="Arial Narrow"/>
                <a:cs typeface="Arial Narrow"/>
              </a:rPr>
              <a:t>e</a:t>
            </a:r>
            <a:r>
              <a:rPr sz="2400" spc="-5" dirty="0">
                <a:solidFill>
                  <a:srgbClr val="FFFF00"/>
                </a:solidFill>
                <a:latin typeface="Arial Narrow"/>
                <a:cs typeface="Arial Narrow"/>
              </a:rPr>
              <a:t>al</a:t>
            </a:r>
            <a:r>
              <a:rPr sz="2400" spc="-15" dirty="0">
                <a:solidFill>
                  <a:srgbClr val="FFFF00"/>
                </a:solidFill>
                <a:latin typeface="Arial Narrow"/>
                <a:cs typeface="Arial Narrow"/>
              </a:rPr>
              <a:t>e</a:t>
            </a:r>
            <a:r>
              <a:rPr sz="2400" dirty="0">
                <a:solidFill>
                  <a:srgbClr val="FFFF00"/>
                </a:solidFill>
                <a:latin typeface="Arial Narrow"/>
                <a:cs typeface="Arial Narrow"/>
              </a:rPr>
              <a:t>d the</a:t>
            </a:r>
            <a:r>
              <a:rPr sz="2400" spc="-10" dirty="0">
                <a:solidFill>
                  <a:srgbClr val="FFFF00"/>
                </a:solidFill>
                <a:latin typeface="Arial Narrow"/>
                <a:cs typeface="Arial Narrow"/>
              </a:rPr>
              <a:t> </a:t>
            </a:r>
            <a:r>
              <a:rPr sz="2400" dirty="0">
                <a:solidFill>
                  <a:srgbClr val="FFFF00"/>
                </a:solidFill>
                <a:latin typeface="Arial Narrow"/>
                <a:cs typeface="Arial Narrow"/>
              </a:rPr>
              <a:t>E</a:t>
            </a:r>
            <a:r>
              <a:rPr sz="2400" spc="-10" dirty="0">
                <a:solidFill>
                  <a:srgbClr val="FFFF00"/>
                </a:solidFill>
                <a:latin typeface="Arial Narrow"/>
                <a:cs typeface="Arial Narrow"/>
              </a:rPr>
              <a:t>i</a:t>
            </a:r>
            <a:r>
              <a:rPr sz="2400" dirty="0">
                <a:solidFill>
                  <a:srgbClr val="FFFF00"/>
                </a:solidFill>
                <a:latin typeface="Arial Narrow"/>
                <a:cs typeface="Arial Narrow"/>
              </a:rPr>
              <a:t>ght </a:t>
            </a:r>
            <a:r>
              <a:rPr sz="2400" spc="-10" dirty="0">
                <a:solidFill>
                  <a:srgbClr val="FFFF00"/>
                </a:solidFill>
                <a:latin typeface="Arial Narrow"/>
                <a:cs typeface="Arial Narrow"/>
              </a:rPr>
              <a:t>D</a:t>
            </a:r>
            <a:r>
              <a:rPr sz="2400" dirty="0">
                <a:solidFill>
                  <a:srgbClr val="FFFF00"/>
                </a:solidFill>
                <a:latin typeface="Arial Narrow"/>
                <a:cs typeface="Arial Narrow"/>
              </a:rPr>
              <a:t>im</a:t>
            </a:r>
            <a:r>
              <a:rPr sz="2400" spc="-10" dirty="0">
                <a:solidFill>
                  <a:srgbClr val="FFFF00"/>
                </a:solidFill>
                <a:latin typeface="Arial Narrow"/>
                <a:cs typeface="Arial Narrow"/>
              </a:rPr>
              <a:t>e</a:t>
            </a:r>
            <a:r>
              <a:rPr sz="2400" dirty="0">
                <a:solidFill>
                  <a:srgbClr val="FFFF00"/>
                </a:solidFill>
                <a:latin typeface="Arial Narrow"/>
                <a:cs typeface="Arial Narrow"/>
              </a:rPr>
              <a:t>ns</a:t>
            </a:r>
            <a:r>
              <a:rPr sz="2400" spc="-10" dirty="0">
                <a:solidFill>
                  <a:srgbClr val="FFFF00"/>
                </a:solidFill>
                <a:latin typeface="Arial Narrow"/>
                <a:cs typeface="Arial Narrow"/>
              </a:rPr>
              <a:t>i</a:t>
            </a:r>
            <a:r>
              <a:rPr sz="2400" dirty="0">
                <a:solidFill>
                  <a:srgbClr val="FFFF00"/>
                </a:solidFill>
                <a:latin typeface="Arial Narrow"/>
                <a:cs typeface="Arial Narrow"/>
              </a:rPr>
              <a:t>ons</a:t>
            </a:r>
            <a:r>
              <a:rPr sz="2400" spc="-10" dirty="0">
                <a:solidFill>
                  <a:srgbClr val="FFFF00"/>
                </a:solidFill>
                <a:latin typeface="Arial Narrow"/>
                <a:cs typeface="Arial Narrow"/>
              </a:rPr>
              <a:t> </a:t>
            </a:r>
            <a:r>
              <a:rPr sz="2400" dirty="0">
                <a:solidFill>
                  <a:srgbClr val="FFFF00"/>
                </a:solidFill>
                <a:latin typeface="Arial Narrow"/>
                <a:cs typeface="Arial Narrow"/>
              </a:rPr>
              <a:t>of </a:t>
            </a:r>
            <a:r>
              <a:rPr sz="2400" spc="-10" dirty="0">
                <a:solidFill>
                  <a:srgbClr val="FFFF00"/>
                </a:solidFill>
                <a:latin typeface="Arial Narrow"/>
                <a:cs typeface="Arial Narrow"/>
              </a:rPr>
              <a:t>Pati</a:t>
            </a:r>
            <a:r>
              <a:rPr sz="2400" spc="-20" dirty="0">
                <a:solidFill>
                  <a:srgbClr val="FFFF00"/>
                </a:solidFill>
                <a:latin typeface="Arial Narrow"/>
                <a:cs typeface="Arial Narrow"/>
              </a:rPr>
              <a:t>e</a:t>
            </a:r>
            <a:r>
              <a:rPr sz="2400" spc="-15" dirty="0">
                <a:solidFill>
                  <a:srgbClr val="FFFF00"/>
                </a:solidFill>
                <a:latin typeface="Arial Narrow"/>
                <a:cs typeface="Arial Narrow"/>
              </a:rPr>
              <a:t>nt-</a:t>
            </a:r>
            <a:r>
              <a:rPr sz="2400" spc="-10" dirty="0">
                <a:solidFill>
                  <a:srgbClr val="FFFF00"/>
                </a:solidFill>
                <a:latin typeface="Arial Narrow"/>
                <a:cs typeface="Arial Narrow"/>
              </a:rPr>
              <a:t>Cent</a:t>
            </a:r>
            <a:r>
              <a:rPr sz="2400" spc="-20" dirty="0">
                <a:solidFill>
                  <a:srgbClr val="FFFF00"/>
                </a:solidFill>
                <a:latin typeface="Arial Narrow"/>
                <a:cs typeface="Arial Narrow"/>
              </a:rPr>
              <a:t>e</a:t>
            </a:r>
            <a:r>
              <a:rPr sz="2400" spc="-10" dirty="0">
                <a:solidFill>
                  <a:srgbClr val="FFFF00"/>
                </a:solidFill>
                <a:latin typeface="Arial Narrow"/>
                <a:cs typeface="Arial Narrow"/>
              </a:rPr>
              <a:t>red</a:t>
            </a:r>
            <a:r>
              <a:rPr sz="2400" spc="-5" dirty="0">
                <a:solidFill>
                  <a:srgbClr val="FFFF00"/>
                </a:solidFill>
                <a:latin typeface="Arial Narrow"/>
                <a:cs typeface="Arial Narrow"/>
              </a:rPr>
              <a:t> </a:t>
            </a:r>
            <a:r>
              <a:rPr sz="2400" spc="-15" dirty="0">
                <a:solidFill>
                  <a:srgbClr val="FFFF00"/>
                </a:solidFill>
                <a:latin typeface="Arial Narrow"/>
                <a:cs typeface="Arial Narrow"/>
              </a:rPr>
              <a:t>C</a:t>
            </a:r>
            <a:r>
              <a:rPr sz="2400" spc="-20" dirty="0">
                <a:solidFill>
                  <a:srgbClr val="FFFF00"/>
                </a:solidFill>
                <a:latin typeface="Arial Narrow"/>
                <a:cs typeface="Arial Narrow"/>
              </a:rPr>
              <a:t>a</a:t>
            </a:r>
            <a:r>
              <a:rPr sz="2400" spc="-10" dirty="0">
                <a:solidFill>
                  <a:srgbClr val="FFFF00"/>
                </a:solidFill>
                <a:latin typeface="Arial Narrow"/>
                <a:cs typeface="Arial Narrow"/>
              </a:rPr>
              <a:t>re</a:t>
            </a:r>
            <a:endParaRPr sz="2400">
              <a:solidFill>
                <a:srgbClr val="FFFF00"/>
              </a:solidFill>
              <a:latin typeface="Arial Narrow"/>
              <a:cs typeface="Arial Narrow"/>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4450" y="1016761"/>
            <a:ext cx="0" cy="0"/>
          </a:xfrm>
          <a:custGeom>
            <a:avLst/>
            <a:gdLst/>
            <a:ahLst/>
            <a:cxnLst/>
            <a:rect l="l" t="t" r="r" b="b"/>
            <a:pathLst>
              <a:path>
                <a:moveTo>
                  <a:pt x="0" y="0"/>
                </a:moveTo>
                <a:lnTo>
                  <a:pt x="0" y="0"/>
                </a:lnTo>
              </a:path>
            </a:pathLst>
          </a:custGeom>
          <a:ln w="31750">
            <a:solidFill>
              <a:srgbClr val="000000"/>
            </a:solidFill>
          </a:ln>
        </p:spPr>
        <p:txBody>
          <a:bodyPr wrap="square" lIns="0" tIns="0" rIns="0" bIns="0" rtlCol="0">
            <a:spAutoFit/>
          </a:bodyPr>
          <a:lstStyle/>
          <a:p>
            <a:endParaRPr/>
          </a:p>
        </p:txBody>
      </p:sp>
      <p:sp>
        <p:nvSpPr>
          <p:cNvPr id="3" name="object 3"/>
          <p:cNvSpPr txBox="1"/>
          <p:nvPr/>
        </p:nvSpPr>
        <p:spPr>
          <a:xfrm>
            <a:off x="286384" y="338012"/>
            <a:ext cx="8400416" cy="371897"/>
          </a:xfrm>
          <a:prstGeom prst="rect">
            <a:avLst/>
          </a:prstGeom>
        </p:spPr>
        <p:txBody>
          <a:bodyPr vert="horz" wrap="square" lIns="0" tIns="0" rIns="0" bIns="0" rtlCol="0">
            <a:spAutoFit/>
          </a:bodyPr>
          <a:lstStyle/>
          <a:p>
            <a:pPr marL="12700">
              <a:lnSpc>
                <a:spcPts val="2855"/>
              </a:lnSpc>
            </a:pPr>
            <a:r>
              <a:rPr sz="2400" spc="-5" dirty="0">
                <a:solidFill>
                  <a:srgbClr val="FFFF00"/>
                </a:solidFill>
                <a:latin typeface="Wingdings"/>
                <a:cs typeface="Wingdings"/>
              </a:rPr>
              <a:t></a:t>
            </a:r>
            <a:r>
              <a:rPr sz="2400" b="1" spc="-5" dirty="0">
                <a:solidFill>
                  <a:srgbClr val="FFFF00"/>
                </a:solidFill>
                <a:latin typeface="Tahoma"/>
                <a:cs typeface="Tahoma"/>
              </a:rPr>
              <a:t>Pi</a:t>
            </a:r>
            <a:r>
              <a:rPr sz="2400" b="1" spc="-10" dirty="0">
                <a:solidFill>
                  <a:srgbClr val="FFFF00"/>
                </a:solidFill>
                <a:latin typeface="Tahoma"/>
                <a:cs typeface="Tahoma"/>
              </a:rPr>
              <a:t>ck</a:t>
            </a:r>
            <a:r>
              <a:rPr sz="2400" b="1" dirty="0">
                <a:solidFill>
                  <a:srgbClr val="FFFF00"/>
                </a:solidFill>
                <a:latin typeface="Tahoma"/>
                <a:cs typeface="Tahoma"/>
              </a:rPr>
              <a:t>er</a:t>
            </a:r>
            <a:r>
              <a:rPr sz="2400" b="1" spc="10" dirty="0">
                <a:solidFill>
                  <a:srgbClr val="FFFF00"/>
                </a:solidFill>
                <a:latin typeface="Tahoma"/>
                <a:cs typeface="Tahoma"/>
              </a:rPr>
              <a:t> </a:t>
            </a:r>
            <a:r>
              <a:rPr sz="2400" b="1" spc="-5">
                <a:solidFill>
                  <a:srgbClr val="FFFF00"/>
                </a:solidFill>
                <a:latin typeface="Tahoma"/>
                <a:cs typeface="Tahoma"/>
              </a:rPr>
              <a:t>Institute</a:t>
            </a:r>
            <a:r>
              <a:rPr sz="2400" b="1" spc="-5" smtClean="0">
                <a:solidFill>
                  <a:srgbClr val="FFFF00"/>
                </a:solidFill>
                <a:latin typeface="Tahoma"/>
                <a:cs typeface="Tahoma"/>
              </a:rPr>
              <a:t>:</a:t>
            </a:r>
            <a:r>
              <a:rPr lang="en-US" sz="2400" b="1" spc="-5" dirty="0" smtClean="0">
                <a:solidFill>
                  <a:srgbClr val="FFFF00"/>
                </a:solidFill>
                <a:latin typeface="Tahoma"/>
                <a:cs typeface="Tahoma"/>
              </a:rPr>
              <a:t> PELAYANAN BERFOKUS PASIEN</a:t>
            </a:r>
            <a:endParaRPr sz="2400">
              <a:solidFill>
                <a:srgbClr val="FFFF00"/>
              </a:solidFill>
              <a:latin typeface="Tahoma"/>
              <a:cs typeface="Tahoma"/>
            </a:endParaRPr>
          </a:p>
        </p:txBody>
      </p:sp>
      <p:sp>
        <p:nvSpPr>
          <p:cNvPr id="4" name="object 4"/>
          <p:cNvSpPr txBox="1"/>
          <p:nvPr/>
        </p:nvSpPr>
        <p:spPr>
          <a:xfrm>
            <a:off x="0" y="990600"/>
            <a:ext cx="9144000" cy="5434821"/>
          </a:xfrm>
          <a:prstGeom prst="rect">
            <a:avLst/>
          </a:prstGeom>
          <a:solidFill>
            <a:schemeClr val="tx1"/>
          </a:solidFill>
        </p:spPr>
        <p:txBody>
          <a:bodyPr vert="horz" wrap="square" lIns="0" tIns="0" rIns="0" bIns="0" rtlCol="0">
            <a:spAutoFit/>
          </a:bodyPr>
          <a:lstStyle/>
          <a:p>
            <a:pPr marL="657225" lvl="1" indent="-360680">
              <a:spcBef>
                <a:spcPts val="735"/>
              </a:spcBef>
              <a:buFont typeface="Arial Narrow"/>
              <a:buAutoNum type="arabicPeriod"/>
              <a:tabLst>
                <a:tab pos="657225" algn="l"/>
              </a:tabLst>
            </a:pPr>
            <a:r>
              <a:rPr sz="2400" b="1" spc="-15" smtClean="0">
                <a:solidFill>
                  <a:srgbClr val="FFFF00"/>
                </a:solidFill>
                <a:latin typeface="Arial Narrow"/>
                <a:cs typeface="Arial Narrow"/>
              </a:rPr>
              <a:t>Ho</a:t>
            </a:r>
            <a:r>
              <a:rPr sz="2400" b="1" spc="-20" smtClean="0">
                <a:solidFill>
                  <a:srgbClr val="FFFF00"/>
                </a:solidFill>
                <a:latin typeface="Arial Narrow"/>
                <a:cs typeface="Arial Narrow"/>
              </a:rPr>
              <a:t>r</a:t>
            </a:r>
            <a:r>
              <a:rPr sz="2400" b="1" spc="-10" smtClean="0">
                <a:solidFill>
                  <a:srgbClr val="FFFF00"/>
                </a:solidFill>
                <a:latin typeface="Arial Narrow"/>
                <a:cs typeface="Arial Narrow"/>
              </a:rPr>
              <a:t>m</a:t>
            </a:r>
            <a:r>
              <a:rPr sz="2400" b="1" spc="-5" smtClean="0">
                <a:solidFill>
                  <a:srgbClr val="FFFF00"/>
                </a:solidFill>
                <a:latin typeface="Arial Narrow"/>
                <a:cs typeface="Arial Narrow"/>
              </a:rPr>
              <a:t>a</a:t>
            </a:r>
            <a:r>
              <a:rPr sz="2400" b="1" spc="5" smtClean="0">
                <a:solidFill>
                  <a:srgbClr val="FFFF00"/>
                </a:solidFill>
                <a:latin typeface="Arial Narrow"/>
                <a:cs typeface="Arial Narrow"/>
              </a:rPr>
              <a:t>t</a:t>
            </a:r>
            <a:r>
              <a:rPr sz="2400" b="1" smtClean="0">
                <a:solidFill>
                  <a:srgbClr val="FFFF00"/>
                </a:solidFill>
                <a:latin typeface="Arial Narrow"/>
                <a:cs typeface="Arial Narrow"/>
              </a:rPr>
              <a:t>i </a:t>
            </a:r>
            <a:r>
              <a:rPr sz="2400" b="1" dirty="0">
                <a:solidFill>
                  <a:srgbClr val="FFFF00"/>
                </a:solidFill>
                <a:latin typeface="Arial Narrow"/>
                <a:cs typeface="Arial Narrow"/>
              </a:rPr>
              <a:t>ni</a:t>
            </a:r>
            <a:r>
              <a:rPr sz="2400" b="1" spc="-15" dirty="0">
                <a:solidFill>
                  <a:srgbClr val="FFFF00"/>
                </a:solidFill>
                <a:latin typeface="Arial Narrow"/>
                <a:cs typeface="Arial Narrow"/>
              </a:rPr>
              <a:t>l</a:t>
            </a:r>
            <a:r>
              <a:rPr sz="2400" b="1" spc="-5" dirty="0">
                <a:solidFill>
                  <a:srgbClr val="FFFF00"/>
                </a:solidFill>
                <a:latin typeface="Arial Narrow"/>
                <a:cs typeface="Arial Narrow"/>
              </a:rPr>
              <a:t>ai2</a:t>
            </a:r>
            <a:r>
              <a:rPr sz="2400" b="1" dirty="0">
                <a:solidFill>
                  <a:srgbClr val="FFFF00"/>
                </a:solidFill>
                <a:latin typeface="Arial Narrow"/>
                <a:cs typeface="Arial Narrow"/>
              </a:rPr>
              <a:t>,</a:t>
            </a:r>
            <a:r>
              <a:rPr sz="2400" b="1" spc="45" dirty="0">
                <a:solidFill>
                  <a:srgbClr val="FFFF00"/>
                </a:solidFill>
                <a:latin typeface="Arial Narrow"/>
                <a:cs typeface="Arial Narrow"/>
              </a:rPr>
              <a:t> </a:t>
            </a:r>
            <a:r>
              <a:rPr sz="2400" b="1" dirty="0">
                <a:solidFill>
                  <a:schemeClr val="bg1"/>
                </a:solidFill>
                <a:latin typeface="Arial Narrow"/>
                <a:cs typeface="Arial Narrow"/>
              </a:rPr>
              <a:t>p</a:t>
            </a:r>
            <a:r>
              <a:rPr sz="2400" b="1" spc="-10" dirty="0">
                <a:solidFill>
                  <a:schemeClr val="bg1"/>
                </a:solidFill>
                <a:latin typeface="Arial Narrow"/>
                <a:cs typeface="Arial Narrow"/>
              </a:rPr>
              <a:t>i</a:t>
            </a:r>
            <a:r>
              <a:rPr sz="2400" b="1" dirty="0">
                <a:solidFill>
                  <a:schemeClr val="bg1"/>
                </a:solidFill>
                <a:latin typeface="Arial Narrow"/>
                <a:cs typeface="Arial Narrow"/>
              </a:rPr>
              <a:t>l</a:t>
            </a:r>
            <a:r>
              <a:rPr sz="2400" b="1" spc="-15" dirty="0">
                <a:solidFill>
                  <a:schemeClr val="bg1"/>
                </a:solidFill>
                <a:latin typeface="Arial Narrow"/>
                <a:cs typeface="Arial Narrow"/>
              </a:rPr>
              <a:t>i</a:t>
            </a:r>
            <a:r>
              <a:rPr sz="2400" b="1" dirty="0">
                <a:solidFill>
                  <a:schemeClr val="bg1"/>
                </a:solidFill>
                <a:latin typeface="Arial Narrow"/>
                <a:cs typeface="Arial Narrow"/>
              </a:rPr>
              <a:t>han</a:t>
            </a:r>
            <a:r>
              <a:rPr sz="2400" b="1" spc="30" dirty="0">
                <a:solidFill>
                  <a:schemeClr val="bg1"/>
                </a:solidFill>
                <a:latin typeface="Arial Narrow"/>
                <a:cs typeface="Arial Narrow"/>
              </a:rPr>
              <a:t> </a:t>
            </a:r>
            <a:r>
              <a:rPr sz="2400" b="1" dirty="0">
                <a:solidFill>
                  <a:schemeClr val="bg1"/>
                </a:solidFill>
                <a:latin typeface="Arial Narrow"/>
                <a:cs typeface="Arial Narrow"/>
              </a:rPr>
              <a:t>dan</a:t>
            </a:r>
            <a:r>
              <a:rPr sz="2400" b="1" spc="-5" dirty="0">
                <a:solidFill>
                  <a:schemeClr val="bg1"/>
                </a:solidFill>
                <a:latin typeface="Arial Narrow"/>
                <a:cs typeface="Arial Narrow"/>
              </a:rPr>
              <a:t> </a:t>
            </a:r>
            <a:r>
              <a:rPr sz="2400" b="1" spc="-20" dirty="0">
                <a:solidFill>
                  <a:schemeClr val="bg1"/>
                </a:solidFill>
                <a:latin typeface="Arial Narrow"/>
                <a:cs typeface="Arial Narrow"/>
              </a:rPr>
              <a:t>kebutuha</a:t>
            </a:r>
            <a:r>
              <a:rPr sz="2400" b="1" spc="-15" dirty="0">
                <a:solidFill>
                  <a:schemeClr val="bg1"/>
                </a:solidFill>
                <a:latin typeface="Arial Narrow"/>
                <a:cs typeface="Arial Narrow"/>
              </a:rPr>
              <a:t>n</a:t>
            </a:r>
            <a:r>
              <a:rPr sz="2400" b="1" dirty="0">
                <a:solidFill>
                  <a:schemeClr val="bg1"/>
                </a:solidFill>
                <a:latin typeface="Arial Narrow"/>
                <a:cs typeface="Arial Narrow"/>
              </a:rPr>
              <a:t> </a:t>
            </a:r>
            <a:r>
              <a:rPr sz="2400" b="1" spc="-5" dirty="0">
                <a:solidFill>
                  <a:schemeClr val="bg1"/>
                </a:solidFill>
                <a:latin typeface="Arial Narrow"/>
                <a:cs typeface="Arial Narrow"/>
              </a:rPr>
              <a:t>y</a:t>
            </a:r>
            <a:r>
              <a:rPr sz="2400" b="1" dirty="0">
                <a:solidFill>
                  <a:schemeClr val="bg1"/>
                </a:solidFill>
                <a:latin typeface="Arial Narrow"/>
                <a:cs typeface="Arial Narrow"/>
              </a:rPr>
              <a:t>g</a:t>
            </a:r>
            <a:r>
              <a:rPr sz="2400" b="1" spc="5" dirty="0">
                <a:solidFill>
                  <a:schemeClr val="bg1"/>
                </a:solidFill>
                <a:latin typeface="Arial Narrow"/>
                <a:cs typeface="Arial Narrow"/>
              </a:rPr>
              <a:t> </a:t>
            </a:r>
            <a:r>
              <a:rPr sz="2400" b="1" dirty="0">
                <a:solidFill>
                  <a:schemeClr val="bg1"/>
                </a:solidFill>
                <a:latin typeface="Arial Narrow"/>
                <a:cs typeface="Arial Narrow"/>
              </a:rPr>
              <a:t>d</a:t>
            </a:r>
            <a:r>
              <a:rPr sz="2400" b="1" spc="-10" dirty="0">
                <a:solidFill>
                  <a:schemeClr val="bg1"/>
                </a:solidFill>
                <a:latin typeface="Arial Narrow"/>
                <a:cs typeface="Arial Narrow"/>
              </a:rPr>
              <a:t>iuta</a:t>
            </a:r>
            <a:r>
              <a:rPr sz="2400" b="1" dirty="0">
                <a:solidFill>
                  <a:schemeClr val="bg1"/>
                </a:solidFill>
                <a:latin typeface="Arial Narrow"/>
                <a:cs typeface="Arial Narrow"/>
              </a:rPr>
              <a:t>rak</a:t>
            </a:r>
            <a:r>
              <a:rPr sz="2400" b="1" spc="5" dirty="0">
                <a:solidFill>
                  <a:schemeClr val="bg1"/>
                </a:solidFill>
                <a:latin typeface="Arial Narrow"/>
                <a:cs typeface="Arial Narrow"/>
              </a:rPr>
              <a:t>a</a:t>
            </a:r>
            <a:r>
              <a:rPr sz="2400" b="1" spc="-15" dirty="0">
                <a:solidFill>
                  <a:schemeClr val="bg1"/>
                </a:solidFill>
                <a:latin typeface="Arial Narrow"/>
                <a:cs typeface="Arial Narrow"/>
              </a:rPr>
              <a:t>n</a:t>
            </a:r>
            <a:r>
              <a:rPr sz="2400" b="1" spc="5" dirty="0">
                <a:solidFill>
                  <a:schemeClr val="bg1"/>
                </a:solidFill>
                <a:latin typeface="Arial Narrow"/>
                <a:cs typeface="Arial Narrow"/>
              </a:rPr>
              <a:t> </a:t>
            </a:r>
            <a:r>
              <a:rPr sz="2400" b="1">
                <a:solidFill>
                  <a:schemeClr val="bg1"/>
                </a:solidFill>
                <a:latin typeface="Arial Narrow"/>
                <a:cs typeface="Arial Narrow"/>
              </a:rPr>
              <a:t>o</a:t>
            </a:r>
            <a:r>
              <a:rPr sz="2400" b="1" spc="-10">
                <a:solidFill>
                  <a:schemeClr val="bg1"/>
                </a:solidFill>
                <a:latin typeface="Arial Narrow"/>
                <a:cs typeface="Arial Narrow"/>
              </a:rPr>
              <a:t>l</a:t>
            </a:r>
            <a:r>
              <a:rPr sz="2400" b="1" spc="-5">
                <a:solidFill>
                  <a:schemeClr val="bg1"/>
                </a:solidFill>
                <a:latin typeface="Arial Narrow"/>
                <a:cs typeface="Arial Narrow"/>
              </a:rPr>
              <a:t>e</a:t>
            </a:r>
            <a:r>
              <a:rPr sz="2400" b="1">
                <a:solidFill>
                  <a:schemeClr val="bg1"/>
                </a:solidFill>
                <a:latin typeface="Arial Narrow"/>
                <a:cs typeface="Arial Narrow"/>
              </a:rPr>
              <a:t>h</a:t>
            </a:r>
            <a:r>
              <a:rPr sz="2400" b="1" spc="10">
                <a:solidFill>
                  <a:schemeClr val="bg1"/>
                </a:solidFill>
                <a:latin typeface="Arial Narrow"/>
                <a:cs typeface="Arial Narrow"/>
              </a:rPr>
              <a:t> </a:t>
            </a:r>
            <a:r>
              <a:rPr sz="2400" b="1" smtClean="0">
                <a:solidFill>
                  <a:schemeClr val="bg1"/>
                </a:solidFill>
                <a:latin typeface="Arial Narrow"/>
                <a:cs typeface="Arial Narrow"/>
              </a:rPr>
              <a:t>pa</a:t>
            </a:r>
            <a:r>
              <a:rPr sz="2400" b="1" spc="5" smtClean="0">
                <a:solidFill>
                  <a:schemeClr val="bg1"/>
                </a:solidFill>
                <a:latin typeface="Arial Narrow"/>
                <a:cs typeface="Arial Narrow"/>
              </a:rPr>
              <a:t>s</a:t>
            </a:r>
            <a:r>
              <a:rPr sz="2400" b="1" smtClean="0">
                <a:solidFill>
                  <a:schemeClr val="bg1"/>
                </a:solidFill>
                <a:latin typeface="Arial Narrow"/>
                <a:cs typeface="Arial Narrow"/>
              </a:rPr>
              <a:t>ien (</a:t>
            </a:r>
            <a:r>
              <a:rPr lang="en-US" sz="2500" b="1" i="1" spc="-20" dirty="0" smtClean="0">
                <a:solidFill>
                  <a:schemeClr val="bg1"/>
                </a:solidFill>
                <a:latin typeface="Arial Narrow"/>
                <a:cs typeface="Arial Narrow"/>
              </a:rPr>
              <a:t>R</a:t>
            </a:r>
            <a:r>
              <a:rPr lang="en-US" sz="2500" b="1" i="1" dirty="0" smtClean="0">
                <a:solidFill>
                  <a:schemeClr val="bg1"/>
                </a:solidFill>
                <a:latin typeface="Arial Narrow"/>
                <a:cs typeface="Arial Narrow"/>
              </a:rPr>
              <a:t>espect</a:t>
            </a:r>
            <a:r>
              <a:rPr lang="en-US" sz="2500" b="1" i="1" spc="10" dirty="0" smtClean="0">
                <a:solidFill>
                  <a:schemeClr val="bg1"/>
                </a:solidFill>
                <a:latin typeface="Arial Narrow"/>
                <a:cs typeface="Arial Narrow"/>
              </a:rPr>
              <a:t> </a:t>
            </a:r>
            <a:r>
              <a:rPr lang="en-US" sz="2500" b="1" i="1" spc="5" dirty="0" smtClean="0">
                <a:solidFill>
                  <a:schemeClr val="bg1"/>
                </a:solidFill>
                <a:latin typeface="Arial Narrow"/>
                <a:cs typeface="Arial Narrow"/>
              </a:rPr>
              <a:t>f</a:t>
            </a:r>
            <a:r>
              <a:rPr lang="en-US" sz="2500" b="1" i="1" dirty="0" smtClean="0">
                <a:solidFill>
                  <a:schemeClr val="bg1"/>
                </a:solidFill>
                <a:latin typeface="Arial Narrow"/>
                <a:cs typeface="Arial Narrow"/>
              </a:rPr>
              <a:t>or</a:t>
            </a:r>
            <a:r>
              <a:rPr lang="en-US" sz="2500" b="1" i="1" spc="-10" dirty="0" smtClean="0">
                <a:solidFill>
                  <a:schemeClr val="bg1"/>
                </a:solidFill>
                <a:latin typeface="Arial Narrow"/>
                <a:cs typeface="Arial Narrow"/>
              </a:rPr>
              <a:t> </a:t>
            </a:r>
            <a:r>
              <a:rPr lang="en-US" sz="2500" b="1" i="1" dirty="0" smtClean="0">
                <a:solidFill>
                  <a:schemeClr val="bg1"/>
                </a:solidFill>
                <a:latin typeface="Arial Narrow"/>
                <a:cs typeface="Arial Narrow"/>
              </a:rPr>
              <a:t>pat</a:t>
            </a:r>
            <a:r>
              <a:rPr lang="en-US" sz="2500" b="1" i="1" spc="5" dirty="0" smtClean="0">
                <a:solidFill>
                  <a:schemeClr val="bg1"/>
                </a:solidFill>
                <a:latin typeface="Arial Narrow"/>
                <a:cs typeface="Arial Narrow"/>
              </a:rPr>
              <a:t>i</a:t>
            </a:r>
            <a:r>
              <a:rPr lang="en-US" sz="2500" b="1" i="1" dirty="0" smtClean="0">
                <a:solidFill>
                  <a:schemeClr val="bg1"/>
                </a:solidFill>
                <a:latin typeface="Arial Narrow"/>
                <a:cs typeface="Arial Narrow"/>
              </a:rPr>
              <a:t>ent</a:t>
            </a:r>
            <a:r>
              <a:rPr lang="en-US" sz="2500" b="1" i="1" spc="-175" dirty="0" smtClean="0">
                <a:solidFill>
                  <a:schemeClr val="bg1"/>
                </a:solidFill>
                <a:latin typeface="Arial Narrow"/>
                <a:cs typeface="Arial Narrow"/>
              </a:rPr>
              <a:t>s„</a:t>
            </a:r>
            <a:r>
              <a:rPr lang="en-US" sz="2500" b="1" i="1" spc="-25" dirty="0" smtClean="0">
                <a:solidFill>
                  <a:schemeClr val="bg1"/>
                </a:solidFill>
                <a:latin typeface="Arial Narrow"/>
                <a:cs typeface="Arial Narrow"/>
              </a:rPr>
              <a:t> </a:t>
            </a:r>
            <a:r>
              <a:rPr lang="en-US" sz="2500" b="1" i="1" dirty="0" smtClean="0">
                <a:solidFill>
                  <a:schemeClr val="bg1"/>
                </a:solidFill>
                <a:latin typeface="Arial Narrow"/>
                <a:cs typeface="Arial Narrow"/>
              </a:rPr>
              <a:t>va</a:t>
            </a:r>
            <a:r>
              <a:rPr lang="en-US" sz="2500" b="1" i="1" spc="5" dirty="0" smtClean="0">
                <a:solidFill>
                  <a:schemeClr val="bg1"/>
                </a:solidFill>
                <a:latin typeface="Arial Narrow"/>
                <a:cs typeface="Arial Narrow"/>
              </a:rPr>
              <a:t>l</a:t>
            </a:r>
            <a:r>
              <a:rPr lang="en-US" sz="2500" b="1" i="1" dirty="0" smtClean="0">
                <a:solidFill>
                  <a:schemeClr val="bg1"/>
                </a:solidFill>
                <a:latin typeface="Arial Narrow"/>
                <a:cs typeface="Arial Narrow"/>
              </a:rPr>
              <a:t>ues,</a:t>
            </a:r>
            <a:r>
              <a:rPr lang="en-US" sz="2500" b="1" i="1" spc="10" dirty="0" smtClean="0">
                <a:solidFill>
                  <a:schemeClr val="bg1"/>
                </a:solidFill>
                <a:latin typeface="Arial Narrow"/>
                <a:cs typeface="Arial Narrow"/>
              </a:rPr>
              <a:t> </a:t>
            </a:r>
            <a:r>
              <a:rPr lang="en-US" sz="2500" b="1" i="1" dirty="0" smtClean="0">
                <a:solidFill>
                  <a:schemeClr val="bg1"/>
                </a:solidFill>
                <a:latin typeface="Arial Narrow"/>
                <a:cs typeface="Arial Narrow"/>
              </a:rPr>
              <a:t>pre</a:t>
            </a:r>
            <a:r>
              <a:rPr lang="en-US" sz="2500" b="1" i="1" spc="10" dirty="0" smtClean="0">
                <a:solidFill>
                  <a:schemeClr val="bg1"/>
                </a:solidFill>
                <a:latin typeface="Arial Narrow"/>
                <a:cs typeface="Arial Narrow"/>
              </a:rPr>
              <a:t>f</a:t>
            </a:r>
            <a:r>
              <a:rPr lang="en-US" sz="2500" b="1" i="1" dirty="0" smtClean="0">
                <a:solidFill>
                  <a:schemeClr val="bg1"/>
                </a:solidFill>
                <a:latin typeface="Arial Narrow"/>
                <a:cs typeface="Arial Narrow"/>
              </a:rPr>
              <a:t>erences</a:t>
            </a:r>
            <a:r>
              <a:rPr lang="en-US" sz="2500" b="1" i="1" spc="5" dirty="0" smtClean="0">
                <a:solidFill>
                  <a:schemeClr val="bg1"/>
                </a:solidFill>
                <a:latin typeface="Arial Narrow"/>
                <a:cs typeface="Arial Narrow"/>
              </a:rPr>
              <a:t> </a:t>
            </a:r>
            <a:r>
              <a:rPr lang="en-US" sz="2500" b="1" i="1" dirty="0" smtClean="0">
                <a:solidFill>
                  <a:schemeClr val="bg1"/>
                </a:solidFill>
                <a:latin typeface="Arial Narrow"/>
                <a:cs typeface="Arial Narrow"/>
              </a:rPr>
              <a:t>and exp</a:t>
            </a:r>
            <a:r>
              <a:rPr lang="en-US" sz="2500" b="1" i="1" spc="5" dirty="0" smtClean="0">
                <a:solidFill>
                  <a:schemeClr val="bg1"/>
                </a:solidFill>
                <a:latin typeface="Arial Narrow"/>
                <a:cs typeface="Arial Narrow"/>
              </a:rPr>
              <a:t>r</a:t>
            </a:r>
            <a:r>
              <a:rPr lang="en-US" sz="2500" b="1" i="1" dirty="0" smtClean="0">
                <a:solidFill>
                  <a:schemeClr val="bg1"/>
                </a:solidFill>
                <a:latin typeface="Arial Narrow"/>
                <a:cs typeface="Arial Narrow"/>
              </a:rPr>
              <a:t>essed</a:t>
            </a:r>
            <a:r>
              <a:rPr lang="en-US" sz="2500" b="1" i="1" spc="20" dirty="0" smtClean="0">
                <a:solidFill>
                  <a:schemeClr val="bg1"/>
                </a:solidFill>
                <a:latin typeface="Arial Narrow"/>
                <a:cs typeface="Arial Narrow"/>
              </a:rPr>
              <a:t> </a:t>
            </a:r>
            <a:r>
              <a:rPr lang="en-US" sz="2500" b="1" i="1" dirty="0" smtClean="0">
                <a:solidFill>
                  <a:schemeClr val="bg1"/>
                </a:solidFill>
                <a:latin typeface="Arial Narrow"/>
                <a:cs typeface="Arial Narrow"/>
              </a:rPr>
              <a:t>needs</a:t>
            </a:r>
            <a:r>
              <a:rPr lang="id-ID" sz="2500" b="1" i="1" dirty="0" smtClean="0">
                <a:solidFill>
                  <a:schemeClr val="bg1"/>
                </a:solidFill>
                <a:latin typeface="Arial Narrow"/>
                <a:cs typeface="Arial Narrow"/>
              </a:rPr>
              <a:t>)</a:t>
            </a:r>
            <a:endParaRPr lang="en-US" sz="2500" dirty="0" smtClean="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smtClean="0">
                <a:solidFill>
                  <a:srgbClr val="FFFF00"/>
                </a:solidFill>
                <a:latin typeface="Arial Narrow"/>
                <a:cs typeface="Arial Narrow"/>
              </a:rPr>
              <a:t>Ko</a:t>
            </a:r>
            <a:r>
              <a:rPr sz="2500" b="1" spc="-10" smtClean="0">
                <a:solidFill>
                  <a:srgbClr val="FFFF00"/>
                </a:solidFill>
                <a:latin typeface="Arial Narrow"/>
                <a:cs typeface="Arial Narrow"/>
              </a:rPr>
              <a:t>o</a:t>
            </a:r>
            <a:r>
              <a:rPr sz="2500" b="1" smtClean="0">
                <a:solidFill>
                  <a:srgbClr val="FFFF00"/>
                </a:solidFill>
                <a:latin typeface="Arial Narrow"/>
                <a:cs typeface="Arial Narrow"/>
              </a:rPr>
              <a:t>r</a:t>
            </a:r>
            <a:r>
              <a:rPr sz="2500" b="1" spc="-10" smtClean="0">
                <a:solidFill>
                  <a:srgbClr val="FFFF00"/>
                </a:solidFill>
                <a:latin typeface="Arial Narrow"/>
                <a:cs typeface="Arial Narrow"/>
              </a:rPr>
              <a:t>di</a:t>
            </a:r>
            <a:r>
              <a:rPr sz="2500" b="1" smtClean="0">
                <a:solidFill>
                  <a:srgbClr val="FFFF00"/>
                </a:solidFill>
                <a:latin typeface="Arial Narrow"/>
                <a:cs typeface="Arial Narrow"/>
              </a:rPr>
              <a:t>nasi</a:t>
            </a:r>
            <a:r>
              <a:rPr sz="2500" b="1" spc="25" smtClean="0">
                <a:solidFill>
                  <a:srgbClr val="FFFF00"/>
                </a:solidFill>
                <a:latin typeface="Arial Narrow"/>
                <a:cs typeface="Arial Narrow"/>
              </a:rPr>
              <a:t> </a:t>
            </a:r>
            <a:r>
              <a:rPr sz="2500" b="1" dirty="0">
                <a:solidFill>
                  <a:srgbClr val="FFFF00"/>
                </a:solidFill>
                <a:latin typeface="Arial Narrow"/>
                <a:cs typeface="Arial Narrow"/>
              </a:rPr>
              <a:t>dan</a:t>
            </a:r>
            <a:r>
              <a:rPr sz="2500" b="1" spc="-10" dirty="0">
                <a:solidFill>
                  <a:srgbClr val="FFFF00"/>
                </a:solidFill>
                <a:latin typeface="Arial Narrow"/>
                <a:cs typeface="Arial Narrow"/>
              </a:rPr>
              <a:t> </a:t>
            </a:r>
            <a:r>
              <a:rPr sz="2500" b="1" spc="-10">
                <a:solidFill>
                  <a:srgbClr val="FFFF00"/>
                </a:solidFill>
                <a:latin typeface="Arial Narrow"/>
                <a:cs typeface="Arial Narrow"/>
              </a:rPr>
              <a:t>i</a:t>
            </a:r>
            <a:r>
              <a:rPr sz="2500" b="1">
                <a:solidFill>
                  <a:srgbClr val="FFFF00"/>
                </a:solidFill>
                <a:latin typeface="Arial Narrow"/>
                <a:cs typeface="Arial Narrow"/>
              </a:rPr>
              <a:t>ntegrasi</a:t>
            </a:r>
            <a:r>
              <a:rPr sz="2500" b="1" spc="25">
                <a:solidFill>
                  <a:srgbClr val="FFFF00"/>
                </a:solidFill>
                <a:latin typeface="Arial Narrow"/>
                <a:cs typeface="Arial Narrow"/>
              </a:rPr>
              <a:t> </a:t>
            </a:r>
            <a:r>
              <a:rPr sz="2500" b="1" spc="-5" smtClean="0">
                <a:solidFill>
                  <a:srgbClr val="FFFF00"/>
                </a:solidFill>
                <a:latin typeface="Arial Narrow"/>
                <a:cs typeface="Arial Narrow"/>
              </a:rPr>
              <a:t>a</a:t>
            </a:r>
            <a:r>
              <a:rPr sz="2500" b="1" spc="5" smtClean="0">
                <a:solidFill>
                  <a:srgbClr val="FFFF00"/>
                </a:solidFill>
                <a:latin typeface="Arial Narrow"/>
                <a:cs typeface="Arial Narrow"/>
              </a:rPr>
              <a:t>s</a:t>
            </a:r>
            <a:r>
              <a:rPr sz="2500" b="1" smtClean="0">
                <a:solidFill>
                  <a:srgbClr val="FFFF00"/>
                </a:solidFill>
                <a:latin typeface="Arial Narrow"/>
                <a:cs typeface="Arial Narrow"/>
              </a:rPr>
              <a:t>u</a:t>
            </a:r>
            <a:r>
              <a:rPr sz="2500" b="1" spc="-10" smtClean="0">
                <a:solidFill>
                  <a:srgbClr val="FFFF00"/>
                </a:solidFill>
                <a:latin typeface="Arial Narrow"/>
                <a:cs typeface="Arial Narrow"/>
              </a:rPr>
              <a:t>h</a:t>
            </a:r>
            <a:r>
              <a:rPr sz="2500" b="1" spc="-5" smtClean="0">
                <a:solidFill>
                  <a:srgbClr val="FFFF00"/>
                </a:solidFill>
                <a:latin typeface="Arial Narrow"/>
                <a:cs typeface="Arial Narrow"/>
              </a:rPr>
              <a:t>an </a:t>
            </a:r>
            <a:r>
              <a:rPr sz="2500" b="1" spc="-5" smtClean="0">
                <a:solidFill>
                  <a:schemeClr val="bg1"/>
                </a:solidFill>
                <a:latin typeface="Arial Narrow"/>
                <a:cs typeface="Arial Narrow"/>
              </a:rPr>
              <a:t>(</a:t>
            </a:r>
            <a:r>
              <a:rPr lang="en-US" sz="2500" b="1" i="1" spc="-20" dirty="0" smtClean="0">
                <a:solidFill>
                  <a:schemeClr val="bg1"/>
                </a:solidFill>
                <a:latin typeface="Arial Narrow"/>
                <a:cs typeface="Arial Narrow"/>
              </a:rPr>
              <a:t>C</a:t>
            </a:r>
            <a:r>
              <a:rPr lang="en-US" sz="2500" b="1" i="1" spc="-10" dirty="0" smtClean="0">
                <a:solidFill>
                  <a:schemeClr val="bg1"/>
                </a:solidFill>
                <a:latin typeface="Arial Narrow"/>
                <a:cs typeface="Arial Narrow"/>
              </a:rPr>
              <a:t>oord</a:t>
            </a:r>
            <a:r>
              <a:rPr lang="en-US" sz="2500" b="1" i="1" dirty="0" smtClean="0">
                <a:solidFill>
                  <a:schemeClr val="bg1"/>
                </a:solidFill>
                <a:latin typeface="Arial Narrow"/>
                <a:cs typeface="Arial Narrow"/>
              </a:rPr>
              <a:t>i</a:t>
            </a:r>
            <a:r>
              <a:rPr lang="en-US" sz="2500" b="1" i="1" spc="-10" dirty="0" smtClean="0">
                <a:solidFill>
                  <a:schemeClr val="bg1"/>
                </a:solidFill>
                <a:latin typeface="Arial Narrow"/>
                <a:cs typeface="Arial Narrow"/>
              </a:rPr>
              <a:t>nat</a:t>
            </a:r>
            <a:r>
              <a:rPr lang="en-US" sz="2500" b="1" i="1" spc="5" dirty="0" smtClean="0">
                <a:solidFill>
                  <a:schemeClr val="bg1"/>
                </a:solidFill>
                <a:latin typeface="Arial Narrow"/>
                <a:cs typeface="Arial Narrow"/>
              </a:rPr>
              <a:t>i</a:t>
            </a:r>
            <a:r>
              <a:rPr lang="en-US" sz="2500" b="1" i="1" spc="-10" dirty="0" smtClean="0">
                <a:solidFill>
                  <a:schemeClr val="bg1"/>
                </a:solidFill>
                <a:latin typeface="Arial Narrow"/>
                <a:cs typeface="Arial Narrow"/>
              </a:rPr>
              <a:t>on</a:t>
            </a:r>
            <a:r>
              <a:rPr lang="en-US" sz="2500" b="1" i="1" spc="-35" dirty="0" smtClean="0">
                <a:solidFill>
                  <a:schemeClr val="bg1"/>
                </a:solidFill>
                <a:latin typeface="Arial Narrow"/>
                <a:cs typeface="Arial Narrow"/>
              </a:rPr>
              <a:t> </a:t>
            </a:r>
            <a:r>
              <a:rPr lang="en-US" sz="2500" b="1" i="1" spc="-5" dirty="0" smtClean="0">
                <a:solidFill>
                  <a:schemeClr val="bg1"/>
                </a:solidFill>
                <a:latin typeface="Arial Narrow"/>
                <a:cs typeface="Arial Narrow"/>
              </a:rPr>
              <a:t>an</a:t>
            </a:r>
            <a:r>
              <a:rPr lang="en-US" sz="2500" b="1" i="1" dirty="0" smtClean="0">
                <a:solidFill>
                  <a:schemeClr val="bg1"/>
                </a:solidFill>
                <a:latin typeface="Arial Narrow"/>
                <a:cs typeface="Arial Narrow"/>
              </a:rPr>
              <a:t>d </a:t>
            </a:r>
            <a:r>
              <a:rPr lang="en-US" sz="2500" b="1" i="1" spc="10" dirty="0" smtClean="0">
                <a:solidFill>
                  <a:schemeClr val="bg1"/>
                </a:solidFill>
                <a:latin typeface="Arial Narrow"/>
                <a:cs typeface="Arial Narrow"/>
              </a:rPr>
              <a:t>i</a:t>
            </a:r>
            <a:r>
              <a:rPr lang="en-US" sz="2500" b="1" i="1" spc="-10" dirty="0" smtClean="0">
                <a:solidFill>
                  <a:schemeClr val="bg1"/>
                </a:solidFill>
                <a:latin typeface="Arial Narrow"/>
                <a:cs typeface="Arial Narrow"/>
              </a:rPr>
              <a:t>n</a:t>
            </a:r>
            <a:r>
              <a:rPr lang="en-US" sz="2500" b="1" i="1" dirty="0" smtClean="0">
                <a:solidFill>
                  <a:schemeClr val="bg1"/>
                </a:solidFill>
                <a:latin typeface="Arial Narrow"/>
                <a:cs typeface="Arial Narrow"/>
              </a:rPr>
              <a:t>t</a:t>
            </a:r>
            <a:r>
              <a:rPr lang="en-US" sz="2500" b="1" i="1" spc="-10" dirty="0" smtClean="0">
                <a:solidFill>
                  <a:schemeClr val="bg1"/>
                </a:solidFill>
                <a:latin typeface="Arial Narrow"/>
                <a:cs typeface="Arial Narrow"/>
              </a:rPr>
              <a:t>egra</a:t>
            </a:r>
            <a:r>
              <a:rPr lang="en-US" sz="2500" b="1" i="1" dirty="0" smtClean="0">
                <a:solidFill>
                  <a:schemeClr val="bg1"/>
                </a:solidFill>
                <a:latin typeface="Arial Narrow"/>
                <a:cs typeface="Arial Narrow"/>
              </a:rPr>
              <a:t>t</a:t>
            </a:r>
            <a:r>
              <a:rPr lang="en-US" sz="2500" b="1" i="1" spc="5" dirty="0" smtClean="0">
                <a:solidFill>
                  <a:schemeClr val="bg1"/>
                </a:solidFill>
                <a:latin typeface="Arial Narrow"/>
                <a:cs typeface="Arial Narrow"/>
              </a:rPr>
              <a:t>i</a:t>
            </a:r>
            <a:r>
              <a:rPr lang="en-US" sz="2500" b="1" i="1" spc="-10" dirty="0" smtClean="0">
                <a:solidFill>
                  <a:schemeClr val="bg1"/>
                </a:solidFill>
                <a:latin typeface="Arial Narrow"/>
                <a:cs typeface="Arial Narrow"/>
              </a:rPr>
              <a:t>on</a:t>
            </a:r>
            <a:r>
              <a:rPr lang="en-US" sz="2500" b="1" i="1" spc="-35" dirty="0" smtClean="0">
                <a:solidFill>
                  <a:schemeClr val="bg1"/>
                </a:solidFill>
                <a:latin typeface="Arial Narrow"/>
                <a:cs typeface="Arial Narrow"/>
              </a:rPr>
              <a:t> </a:t>
            </a:r>
            <a:r>
              <a:rPr lang="en-US" sz="2500" b="1" i="1" spc="-10" dirty="0" smtClean="0">
                <a:solidFill>
                  <a:schemeClr val="bg1"/>
                </a:solidFill>
                <a:latin typeface="Arial Narrow"/>
                <a:cs typeface="Arial Narrow"/>
              </a:rPr>
              <a:t>of </a:t>
            </a:r>
            <a:r>
              <a:rPr lang="en-US" sz="2500" b="1" i="1" dirty="0" smtClean="0">
                <a:solidFill>
                  <a:schemeClr val="bg1"/>
                </a:solidFill>
                <a:latin typeface="Arial Narrow"/>
                <a:cs typeface="Arial Narrow"/>
              </a:rPr>
              <a:t>care</a:t>
            </a:r>
            <a:r>
              <a:rPr lang="id-ID" sz="2500" b="1" i="1" dirty="0" smtClean="0">
                <a:solidFill>
                  <a:schemeClr val="bg1"/>
                </a:solidFill>
                <a:latin typeface="Arial Narrow"/>
                <a:cs typeface="Arial Narrow"/>
              </a:rPr>
              <a:t> )</a:t>
            </a:r>
            <a:endParaRPr lang="en-US" sz="2500" dirty="0" smtClean="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smtClean="0">
                <a:solidFill>
                  <a:srgbClr val="FFFF00"/>
                </a:solidFill>
                <a:latin typeface="Arial Narrow"/>
                <a:cs typeface="Arial Narrow"/>
              </a:rPr>
              <a:t>I</a:t>
            </a:r>
            <a:r>
              <a:rPr sz="2500" b="1" spc="-10" smtClean="0">
                <a:solidFill>
                  <a:srgbClr val="FFFF00"/>
                </a:solidFill>
                <a:latin typeface="Arial Narrow"/>
                <a:cs typeface="Arial Narrow"/>
              </a:rPr>
              <a:t>nfor</a:t>
            </a:r>
            <a:r>
              <a:rPr sz="2500" b="1" spc="-35" smtClean="0">
                <a:solidFill>
                  <a:srgbClr val="FFFF00"/>
                </a:solidFill>
                <a:latin typeface="Arial Narrow"/>
                <a:cs typeface="Arial Narrow"/>
              </a:rPr>
              <a:t>m</a:t>
            </a:r>
            <a:r>
              <a:rPr sz="2500" b="1" spc="-5" smtClean="0">
                <a:solidFill>
                  <a:srgbClr val="FFFF00"/>
                </a:solidFill>
                <a:latin typeface="Arial Narrow"/>
                <a:cs typeface="Arial Narrow"/>
              </a:rPr>
              <a:t>a</a:t>
            </a:r>
            <a:r>
              <a:rPr sz="2500" b="1" spc="5" smtClean="0">
                <a:solidFill>
                  <a:srgbClr val="FFFF00"/>
                </a:solidFill>
                <a:latin typeface="Arial Narrow"/>
                <a:cs typeface="Arial Narrow"/>
              </a:rPr>
              <a:t>s</a:t>
            </a:r>
            <a:r>
              <a:rPr sz="2500" b="1" smtClean="0">
                <a:solidFill>
                  <a:srgbClr val="FFFF00"/>
                </a:solidFill>
                <a:latin typeface="Arial Narrow"/>
                <a:cs typeface="Arial Narrow"/>
              </a:rPr>
              <a:t>i</a:t>
            </a:r>
            <a:r>
              <a:rPr sz="2500" b="1" dirty="0">
                <a:solidFill>
                  <a:srgbClr val="FFFF00"/>
                </a:solidFill>
                <a:latin typeface="Arial Narrow"/>
                <a:cs typeface="Arial Narrow"/>
              </a:rPr>
              <a:t>,</a:t>
            </a:r>
            <a:r>
              <a:rPr sz="2500" b="1" spc="15" dirty="0">
                <a:solidFill>
                  <a:srgbClr val="FFFF00"/>
                </a:solidFill>
                <a:latin typeface="Arial Narrow"/>
                <a:cs typeface="Arial Narrow"/>
              </a:rPr>
              <a:t> </a:t>
            </a:r>
            <a:r>
              <a:rPr sz="2500" b="1" spc="-5" dirty="0">
                <a:solidFill>
                  <a:srgbClr val="FFFF00"/>
                </a:solidFill>
                <a:latin typeface="Arial Narrow"/>
                <a:cs typeface="Arial Narrow"/>
              </a:rPr>
              <a:t>kom</a:t>
            </a:r>
            <a:r>
              <a:rPr sz="2500" b="1" spc="-10" dirty="0">
                <a:solidFill>
                  <a:srgbClr val="FFFF00"/>
                </a:solidFill>
                <a:latin typeface="Arial Narrow"/>
                <a:cs typeface="Arial Narrow"/>
              </a:rPr>
              <a:t>u</a:t>
            </a:r>
            <a:r>
              <a:rPr sz="2500" b="1" dirty="0">
                <a:solidFill>
                  <a:srgbClr val="FFFF00"/>
                </a:solidFill>
                <a:latin typeface="Arial Narrow"/>
                <a:cs typeface="Arial Narrow"/>
              </a:rPr>
              <a:t>n</a:t>
            </a:r>
            <a:r>
              <a:rPr sz="2500" b="1" spc="-10" dirty="0">
                <a:solidFill>
                  <a:srgbClr val="FFFF00"/>
                </a:solidFill>
                <a:latin typeface="Arial Narrow"/>
                <a:cs typeface="Arial Narrow"/>
              </a:rPr>
              <a:t>i</a:t>
            </a:r>
            <a:r>
              <a:rPr sz="2500" b="1" spc="-5" dirty="0">
                <a:solidFill>
                  <a:srgbClr val="FFFF00"/>
                </a:solidFill>
                <a:latin typeface="Arial Narrow"/>
                <a:cs typeface="Arial Narrow"/>
              </a:rPr>
              <a:t>k</a:t>
            </a:r>
            <a:r>
              <a:rPr sz="2500" b="1" spc="5" dirty="0">
                <a:solidFill>
                  <a:srgbClr val="FFFF00"/>
                </a:solidFill>
                <a:latin typeface="Arial Narrow"/>
                <a:cs typeface="Arial Narrow"/>
              </a:rPr>
              <a:t>a</a:t>
            </a:r>
            <a:r>
              <a:rPr sz="2500" b="1" spc="-5" dirty="0">
                <a:solidFill>
                  <a:srgbClr val="FFFF00"/>
                </a:solidFill>
                <a:latin typeface="Arial Narrow"/>
                <a:cs typeface="Arial Narrow"/>
              </a:rPr>
              <a:t>s</a:t>
            </a:r>
            <a:r>
              <a:rPr sz="2500" b="1" dirty="0">
                <a:solidFill>
                  <a:srgbClr val="FFFF00"/>
                </a:solidFill>
                <a:latin typeface="Arial Narrow"/>
                <a:cs typeface="Arial Narrow"/>
              </a:rPr>
              <a:t>i</a:t>
            </a:r>
            <a:r>
              <a:rPr sz="2500" b="1" spc="25" dirty="0">
                <a:solidFill>
                  <a:srgbClr val="FFFF00"/>
                </a:solidFill>
                <a:latin typeface="Arial Narrow"/>
                <a:cs typeface="Arial Narrow"/>
              </a:rPr>
              <a:t> </a:t>
            </a:r>
            <a:r>
              <a:rPr sz="2500" b="1">
                <a:solidFill>
                  <a:srgbClr val="FFFF00"/>
                </a:solidFill>
                <a:latin typeface="Arial Narrow"/>
                <a:cs typeface="Arial Narrow"/>
              </a:rPr>
              <a:t>dan</a:t>
            </a:r>
            <a:r>
              <a:rPr sz="2500" b="1" spc="10">
                <a:solidFill>
                  <a:srgbClr val="FFFF00"/>
                </a:solidFill>
                <a:latin typeface="Arial Narrow"/>
                <a:cs typeface="Arial Narrow"/>
              </a:rPr>
              <a:t> </a:t>
            </a:r>
            <a:r>
              <a:rPr sz="2500" b="1" spc="-5" smtClean="0">
                <a:solidFill>
                  <a:srgbClr val="FFFF00"/>
                </a:solidFill>
                <a:latin typeface="Arial Narrow"/>
                <a:cs typeface="Arial Narrow"/>
              </a:rPr>
              <a:t>eduk</a:t>
            </a:r>
            <a:r>
              <a:rPr sz="2500" b="1" spc="5" smtClean="0">
                <a:solidFill>
                  <a:srgbClr val="FFFF00"/>
                </a:solidFill>
                <a:latin typeface="Arial Narrow"/>
                <a:cs typeface="Arial Narrow"/>
              </a:rPr>
              <a:t>a</a:t>
            </a:r>
            <a:r>
              <a:rPr sz="2500" b="1" spc="-5" smtClean="0">
                <a:solidFill>
                  <a:srgbClr val="FFFF00"/>
                </a:solidFill>
                <a:latin typeface="Arial Narrow"/>
                <a:cs typeface="Arial Narrow"/>
              </a:rPr>
              <a:t>si </a:t>
            </a:r>
            <a:r>
              <a:rPr sz="2500" b="1" spc="-5" smtClean="0">
                <a:latin typeface="Arial Narrow"/>
                <a:cs typeface="Arial Narrow"/>
              </a:rPr>
              <a:t>(</a:t>
            </a:r>
            <a:r>
              <a:rPr lang="id-ID" sz="2500" b="1" i="1" spc="5" dirty="0" smtClean="0">
                <a:solidFill>
                  <a:schemeClr val="bg1"/>
                </a:solidFill>
                <a:latin typeface="Arial Narrow"/>
                <a:cs typeface="Arial Narrow"/>
              </a:rPr>
              <a:t>I</a:t>
            </a:r>
            <a:r>
              <a:rPr lang="id-ID" sz="2500" b="1" i="1" spc="-10" dirty="0" smtClean="0">
                <a:solidFill>
                  <a:schemeClr val="bg1"/>
                </a:solidFill>
                <a:latin typeface="Arial Narrow"/>
                <a:cs typeface="Arial Narrow"/>
              </a:rPr>
              <a:t>n</a:t>
            </a:r>
            <a:r>
              <a:rPr lang="id-ID" sz="2500" b="1" i="1" dirty="0" smtClean="0">
                <a:solidFill>
                  <a:schemeClr val="bg1"/>
                </a:solidFill>
                <a:latin typeface="Arial Narrow"/>
                <a:cs typeface="Arial Narrow"/>
              </a:rPr>
              <a:t>f</a:t>
            </a:r>
            <a:r>
              <a:rPr lang="id-ID" sz="2500" b="1" i="1" spc="-10" dirty="0" smtClean="0">
                <a:solidFill>
                  <a:schemeClr val="bg1"/>
                </a:solidFill>
                <a:latin typeface="Arial Narrow"/>
                <a:cs typeface="Arial Narrow"/>
              </a:rPr>
              <a:t>or</a:t>
            </a:r>
            <a:r>
              <a:rPr lang="id-ID" sz="2500" b="1" i="1" spc="-5" dirty="0" smtClean="0">
                <a:solidFill>
                  <a:schemeClr val="bg1"/>
                </a:solidFill>
                <a:latin typeface="Arial Narrow"/>
                <a:cs typeface="Arial Narrow"/>
              </a:rPr>
              <a:t>m</a:t>
            </a:r>
            <a:r>
              <a:rPr lang="id-ID" sz="2500" b="1" i="1" dirty="0" smtClean="0">
                <a:solidFill>
                  <a:schemeClr val="bg1"/>
                </a:solidFill>
                <a:latin typeface="Arial Narrow"/>
                <a:cs typeface="Arial Narrow"/>
              </a:rPr>
              <a:t>a</a:t>
            </a:r>
            <a:r>
              <a:rPr lang="id-ID" sz="2500" b="1" i="1" spc="5" dirty="0" smtClean="0">
                <a:solidFill>
                  <a:schemeClr val="bg1"/>
                </a:solidFill>
                <a:latin typeface="Arial Narrow"/>
                <a:cs typeface="Arial Narrow"/>
              </a:rPr>
              <a:t>ti</a:t>
            </a:r>
            <a:r>
              <a:rPr lang="id-ID" sz="2500" b="1" i="1" spc="-10" dirty="0" smtClean="0">
                <a:solidFill>
                  <a:schemeClr val="bg1"/>
                </a:solidFill>
                <a:latin typeface="Arial Narrow"/>
                <a:cs typeface="Arial Narrow"/>
              </a:rPr>
              <a:t>on</a:t>
            </a:r>
            <a:r>
              <a:rPr lang="id-ID" sz="2500" b="1" i="1" spc="-55" dirty="0" smtClean="0">
                <a:solidFill>
                  <a:schemeClr val="bg1"/>
                </a:solidFill>
                <a:latin typeface="Arial Narrow"/>
                <a:cs typeface="Arial Narrow"/>
              </a:rPr>
              <a:t> </a:t>
            </a:r>
            <a:r>
              <a:rPr lang="id-ID" sz="2500" b="1" i="1" dirty="0" smtClean="0">
                <a:solidFill>
                  <a:schemeClr val="bg1"/>
                </a:solidFill>
                <a:latin typeface="Arial Narrow"/>
                <a:cs typeface="Arial Narrow"/>
              </a:rPr>
              <a:t>co</a:t>
            </a:r>
            <a:r>
              <a:rPr lang="id-ID" sz="2500" b="1" i="1" spc="5" dirty="0" smtClean="0">
                <a:solidFill>
                  <a:schemeClr val="bg1"/>
                </a:solidFill>
                <a:latin typeface="Arial Narrow"/>
                <a:cs typeface="Arial Narrow"/>
              </a:rPr>
              <a:t>mm</a:t>
            </a:r>
            <a:r>
              <a:rPr lang="id-ID" sz="2500" b="1" i="1" spc="-10" dirty="0" smtClean="0">
                <a:solidFill>
                  <a:schemeClr val="bg1"/>
                </a:solidFill>
                <a:latin typeface="Arial Narrow"/>
                <a:cs typeface="Arial Narrow"/>
              </a:rPr>
              <a:t>uni</a:t>
            </a:r>
            <a:r>
              <a:rPr lang="id-ID" sz="2500" b="1" i="1" dirty="0" smtClean="0">
                <a:solidFill>
                  <a:schemeClr val="bg1"/>
                </a:solidFill>
                <a:latin typeface="Arial Narrow"/>
                <a:cs typeface="Arial Narrow"/>
              </a:rPr>
              <a:t>ca</a:t>
            </a:r>
            <a:r>
              <a:rPr lang="id-ID" sz="2500" b="1" i="1" spc="5" dirty="0" smtClean="0">
                <a:solidFill>
                  <a:schemeClr val="bg1"/>
                </a:solidFill>
                <a:latin typeface="Arial Narrow"/>
                <a:cs typeface="Arial Narrow"/>
              </a:rPr>
              <a:t>ti</a:t>
            </a:r>
            <a:r>
              <a:rPr lang="id-ID" sz="2500" b="1" i="1" spc="-10" dirty="0" smtClean="0">
                <a:solidFill>
                  <a:schemeClr val="bg1"/>
                </a:solidFill>
                <a:latin typeface="Arial Narrow"/>
                <a:cs typeface="Arial Narrow"/>
              </a:rPr>
              <a:t>on</a:t>
            </a:r>
            <a:r>
              <a:rPr lang="id-ID" sz="2500" b="1" i="1" spc="-15" dirty="0" smtClean="0">
                <a:solidFill>
                  <a:schemeClr val="bg1"/>
                </a:solidFill>
                <a:latin typeface="Arial Narrow"/>
                <a:cs typeface="Arial Narrow"/>
              </a:rPr>
              <a:t> </a:t>
            </a:r>
            <a:r>
              <a:rPr lang="id-ID" sz="2500" b="1" i="1" spc="-5" dirty="0" smtClean="0">
                <a:solidFill>
                  <a:schemeClr val="bg1"/>
                </a:solidFill>
                <a:latin typeface="Arial Narrow"/>
                <a:cs typeface="Arial Narrow"/>
              </a:rPr>
              <a:t>an</a:t>
            </a:r>
            <a:r>
              <a:rPr lang="id-ID" sz="2500" b="1" i="1" dirty="0" smtClean="0">
                <a:solidFill>
                  <a:schemeClr val="bg1"/>
                </a:solidFill>
                <a:latin typeface="Arial Narrow"/>
                <a:cs typeface="Arial Narrow"/>
              </a:rPr>
              <a:t>d</a:t>
            </a:r>
            <a:r>
              <a:rPr lang="id-ID" sz="2500" b="1" i="1" spc="-15" dirty="0" smtClean="0">
                <a:solidFill>
                  <a:schemeClr val="bg1"/>
                </a:solidFill>
                <a:latin typeface="Arial Narrow"/>
                <a:cs typeface="Arial Narrow"/>
              </a:rPr>
              <a:t> </a:t>
            </a:r>
            <a:r>
              <a:rPr lang="id-ID" sz="2500" b="1" i="1" dirty="0" smtClean="0">
                <a:solidFill>
                  <a:schemeClr val="bg1"/>
                </a:solidFill>
                <a:latin typeface="Arial Narrow"/>
                <a:cs typeface="Arial Narrow"/>
              </a:rPr>
              <a:t>educ</a:t>
            </a:r>
            <a:r>
              <a:rPr lang="id-ID" sz="2500" b="1" i="1" spc="-10" dirty="0" smtClean="0">
                <a:solidFill>
                  <a:schemeClr val="bg1"/>
                </a:solidFill>
                <a:latin typeface="Arial Narrow"/>
                <a:cs typeface="Arial Narrow"/>
              </a:rPr>
              <a:t>a</a:t>
            </a:r>
            <a:r>
              <a:rPr lang="id-ID" sz="2500" b="1" i="1" dirty="0" smtClean="0">
                <a:solidFill>
                  <a:schemeClr val="bg1"/>
                </a:solidFill>
                <a:latin typeface="Arial Narrow"/>
                <a:cs typeface="Arial Narrow"/>
              </a:rPr>
              <a:t>t</a:t>
            </a:r>
            <a:r>
              <a:rPr lang="id-ID" sz="2500" b="1" i="1" spc="5" dirty="0" smtClean="0">
                <a:solidFill>
                  <a:schemeClr val="bg1"/>
                </a:solidFill>
                <a:latin typeface="Arial Narrow"/>
                <a:cs typeface="Arial Narrow"/>
              </a:rPr>
              <a:t>i</a:t>
            </a:r>
            <a:r>
              <a:rPr lang="id-ID" sz="2500" b="1" i="1" spc="-10" dirty="0" smtClean="0">
                <a:solidFill>
                  <a:schemeClr val="bg1"/>
                </a:solidFill>
                <a:latin typeface="Arial Narrow"/>
                <a:cs typeface="Arial Narrow"/>
              </a:rPr>
              <a:t>on )</a:t>
            </a:r>
            <a:endParaRPr lang="id-ID" sz="2500" dirty="0" smtClean="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smtClean="0">
                <a:solidFill>
                  <a:srgbClr val="FFFF00"/>
                </a:solidFill>
                <a:latin typeface="Arial Narrow"/>
                <a:cs typeface="Arial Narrow"/>
              </a:rPr>
              <a:t>Kenya</a:t>
            </a:r>
            <a:r>
              <a:rPr sz="2500" b="1" spc="-15" smtClean="0">
                <a:solidFill>
                  <a:srgbClr val="FFFF00"/>
                </a:solidFill>
                <a:latin typeface="Arial Narrow"/>
                <a:cs typeface="Arial Narrow"/>
              </a:rPr>
              <a:t>m</a:t>
            </a:r>
            <a:r>
              <a:rPr sz="2500" b="1" spc="-5" smtClean="0">
                <a:solidFill>
                  <a:srgbClr val="FFFF00"/>
                </a:solidFill>
                <a:latin typeface="Arial Narrow"/>
                <a:cs typeface="Arial Narrow"/>
              </a:rPr>
              <a:t>ana</a:t>
            </a:r>
            <a:r>
              <a:rPr sz="2500" b="1" smtClean="0">
                <a:solidFill>
                  <a:srgbClr val="FFFF00"/>
                </a:solidFill>
                <a:latin typeface="Arial Narrow"/>
                <a:cs typeface="Arial Narrow"/>
              </a:rPr>
              <a:t>n</a:t>
            </a:r>
            <a:r>
              <a:rPr sz="2500" b="1" spc="10" smtClean="0">
                <a:solidFill>
                  <a:srgbClr val="FFFF00"/>
                </a:solidFill>
                <a:latin typeface="Arial Narrow"/>
                <a:cs typeface="Arial Narrow"/>
              </a:rPr>
              <a:t> </a:t>
            </a:r>
            <a:r>
              <a:rPr sz="2500" b="1" smtClean="0">
                <a:solidFill>
                  <a:srgbClr val="FFFF00"/>
                </a:solidFill>
                <a:latin typeface="Arial Narrow"/>
                <a:cs typeface="Arial Narrow"/>
              </a:rPr>
              <a:t>fisik </a:t>
            </a:r>
            <a:r>
              <a:rPr sz="2500" b="1" smtClean="0">
                <a:latin typeface="Arial Narrow"/>
                <a:cs typeface="Arial Narrow"/>
              </a:rPr>
              <a:t>(</a:t>
            </a:r>
            <a:r>
              <a:rPr lang="id-ID" sz="2500" b="1" i="1" spc="-10" dirty="0" smtClean="0">
                <a:solidFill>
                  <a:schemeClr val="bg1"/>
                </a:solidFill>
                <a:latin typeface="Arial Narrow"/>
                <a:cs typeface="Arial Narrow"/>
              </a:rPr>
              <a:t>P</a:t>
            </a:r>
            <a:r>
              <a:rPr lang="id-ID" sz="2500" b="1" i="1" spc="-20" dirty="0" smtClean="0">
                <a:solidFill>
                  <a:schemeClr val="bg1"/>
                </a:solidFill>
                <a:latin typeface="Arial Narrow"/>
                <a:cs typeface="Arial Narrow"/>
              </a:rPr>
              <a:t>h</a:t>
            </a:r>
            <a:r>
              <a:rPr lang="id-ID" sz="2500" b="1" i="1" dirty="0" smtClean="0">
                <a:solidFill>
                  <a:schemeClr val="bg1"/>
                </a:solidFill>
                <a:latin typeface="Arial Narrow"/>
                <a:cs typeface="Arial Narrow"/>
              </a:rPr>
              <a:t>ys</a:t>
            </a:r>
            <a:r>
              <a:rPr lang="id-ID" sz="2500" b="1" i="1" spc="5" dirty="0" smtClean="0">
                <a:solidFill>
                  <a:schemeClr val="bg1"/>
                </a:solidFill>
                <a:latin typeface="Arial Narrow"/>
                <a:cs typeface="Arial Narrow"/>
              </a:rPr>
              <a:t>i</a:t>
            </a:r>
            <a:r>
              <a:rPr lang="id-ID" sz="2500" b="1" i="1" dirty="0" smtClean="0">
                <a:solidFill>
                  <a:schemeClr val="bg1"/>
                </a:solidFill>
                <a:latin typeface="Arial Narrow"/>
                <a:cs typeface="Arial Narrow"/>
              </a:rPr>
              <a:t>cal</a:t>
            </a:r>
            <a:r>
              <a:rPr lang="id-ID" sz="2500" b="1" i="1" spc="10" dirty="0" smtClean="0">
                <a:solidFill>
                  <a:schemeClr val="bg1"/>
                </a:solidFill>
                <a:latin typeface="Arial Narrow"/>
                <a:cs typeface="Arial Narrow"/>
              </a:rPr>
              <a:t> </a:t>
            </a:r>
            <a:r>
              <a:rPr lang="id-ID" sz="2500" b="1" i="1" dirty="0" smtClean="0">
                <a:solidFill>
                  <a:schemeClr val="bg1"/>
                </a:solidFill>
                <a:latin typeface="Arial Narrow"/>
                <a:cs typeface="Arial Narrow"/>
              </a:rPr>
              <a:t>co</a:t>
            </a:r>
            <a:r>
              <a:rPr lang="id-ID" sz="2500" b="1" i="1" spc="5" dirty="0" smtClean="0">
                <a:solidFill>
                  <a:schemeClr val="bg1"/>
                </a:solidFill>
                <a:latin typeface="Arial Narrow"/>
                <a:cs typeface="Arial Narrow"/>
              </a:rPr>
              <a:t>m</a:t>
            </a:r>
            <a:r>
              <a:rPr lang="id-ID" sz="2500" b="1" i="1" dirty="0" smtClean="0">
                <a:solidFill>
                  <a:schemeClr val="bg1"/>
                </a:solidFill>
                <a:latin typeface="Arial Narrow"/>
                <a:cs typeface="Arial Narrow"/>
              </a:rPr>
              <a:t>f</a:t>
            </a:r>
            <a:r>
              <a:rPr lang="id-ID" sz="2500" b="1" i="1" spc="-10" dirty="0" smtClean="0">
                <a:solidFill>
                  <a:schemeClr val="bg1"/>
                </a:solidFill>
                <a:latin typeface="Arial Narrow"/>
                <a:cs typeface="Arial Narrow"/>
              </a:rPr>
              <a:t>ort )</a:t>
            </a:r>
            <a:endParaRPr sz="250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spc="-15" dirty="0">
                <a:solidFill>
                  <a:srgbClr val="FFFF00"/>
                </a:solidFill>
                <a:latin typeface="Arial Narrow"/>
                <a:cs typeface="Arial Narrow"/>
              </a:rPr>
              <a:t>Dukungan</a:t>
            </a:r>
            <a:r>
              <a:rPr sz="2500" b="1" dirty="0">
                <a:solidFill>
                  <a:srgbClr val="FFFF00"/>
                </a:solidFill>
                <a:latin typeface="Arial Narrow"/>
                <a:cs typeface="Arial Narrow"/>
              </a:rPr>
              <a:t> </a:t>
            </a:r>
            <a:r>
              <a:rPr sz="2500" b="1" spc="-5" dirty="0">
                <a:solidFill>
                  <a:srgbClr val="FFFF00"/>
                </a:solidFill>
                <a:latin typeface="Arial Narrow"/>
                <a:cs typeface="Arial Narrow"/>
              </a:rPr>
              <a:t>emos</a:t>
            </a:r>
            <a:r>
              <a:rPr sz="2500" b="1" spc="-10" dirty="0">
                <a:solidFill>
                  <a:srgbClr val="FFFF00"/>
                </a:solidFill>
                <a:latin typeface="Arial Narrow"/>
                <a:cs typeface="Arial Narrow"/>
              </a:rPr>
              <a:t>i</a:t>
            </a:r>
            <a:r>
              <a:rPr sz="2500" b="1" dirty="0">
                <a:solidFill>
                  <a:srgbClr val="FFFF00"/>
                </a:solidFill>
                <a:latin typeface="Arial Narrow"/>
                <a:cs typeface="Arial Narrow"/>
              </a:rPr>
              <a:t>onal</a:t>
            </a:r>
            <a:r>
              <a:rPr sz="2500" b="1" spc="20" dirty="0">
                <a:solidFill>
                  <a:srgbClr val="FFFF00"/>
                </a:solidFill>
                <a:latin typeface="Arial Narrow"/>
                <a:cs typeface="Arial Narrow"/>
              </a:rPr>
              <a:t> </a:t>
            </a:r>
            <a:r>
              <a:rPr sz="2500" b="1" dirty="0">
                <a:solidFill>
                  <a:srgbClr val="FFFF00"/>
                </a:solidFill>
                <a:latin typeface="Arial Narrow"/>
                <a:cs typeface="Arial Narrow"/>
              </a:rPr>
              <a:t>dan</a:t>
            </a:r>
            <a:r>
              <a:rPr sz="2500" b="1" spc="-5" dirty="0">
                <a:solidFill>
                  <a:srgbClr val="FFFF00"/>
                </a:solidFill>
                <a:latin typeface="Arial Narrow"/>
                <a:cs typeface="Arial Narrow"/>
              </a:rPr>
              <a:t> </a:t>
            </a:r>
            <a:r>
              <a:rPr sz="2500" b="1" spc="-25" dirty="0">
                <a:solidFill>
                  <a:srgbClr val="FFFF00"/>
                </a:solidFill>
                <a:latin typeface="Arial Narrow"/>
                <a:cs typeface="Arial Narrow"/>
              </a:rPr>
              <a:t>p</a:t>
            </a:r>
            <a:r>
              <a:rPr sz="2500" b="1" spc="-20" dirty="0">
                <a:solidFill>
                  <a:srgbClr val="FFFF00"/>
                </a:solidFill>
                <a:latin typeface="Arial Narrow"/>
                <a:cs typeface="Arial Narrow"/>
              </a:rPr>
              <a:t>enuru</a:t>
            </a:r>
            <a:r>
              <a:rPr sz="2500" b="1" spc="-25" dirty="0">
                <a:solidFill>
                  <a:srgbClr val="FFFF00"/>
                </a:solidFill>
                <a:latin typeface="Arial Narrow"/>
                <a:cs typeface="Arial Narrow"/>
              </a:rPr>
              <a:t>n</a:t>
            </a:r>
            <a:r>
              <a:rPr sz="2500" b="1" spc="-5" dirty="0">
                <a:solidFill>
                  <a:srgbClr val="FFFF00"/>
                </a:solidFill>
                <a:latin typeface="Arial Narrow"/>
                <a:cs typeface="Arial Narrow"/>
              </a:rPr>
              <a:t>a</a:t>
            </a:r>
            <a:r>
              <a:rPr sz="2500" b="1" dirty="0">
                <a:solidFill>
                  <a:srgbClr val="FFFF00"/>
                </a:solidFill>
                <a:latin typeface="Arial Narrow"/>
                <a:cs typeface="Arial Narrow"/>
              </a:rPr>
              <a:t>n</a:t>
            </a:r>
            <a:r>
              <a:rPr sz="2500" b="1" spc="10" dirty="0">
                <a:solidFill>
                  <a:srgbClr val="FFFF00"/>
                </a:solidFill>
                <a:latin typeface="Arial Narrow"/>
                <a:cs typeface="Arial Narrow"/>
              </a:rPr>
              <a:t> </a:t>
            </a:r>
            <a:r>
              <a:rPr sz="2500" b="1" dirty="0">
                <a:solidFill>
                  <a:srgbClr val="FFFF00"/>
                </a:solidFill>
                <a:latin typeface="Arial Narrow"/>
                <a:cs typeface="Arial Narrow"/>
              </a:rPr>
              <a:t>rasa</a:t>
            </a:r>
            <a:r>
              <a:rPr sz="2500" b="1" spc="15" dirty="0">
                <a:solidFill>
                  <a:srgbClr val="FFFF00"/>
                </a:solidFill>
                <a:latin typeface="Arial Narrow"/>
                <a:cs typeface="Arial Narrow"/>
              </a:rPr>
              <a:t> </a:t>
            </a:r>
            <a:r>
              <a:rPr sz="2500" b="1" dirty="0">
                <a:solidFill>
                  <a:srgbClr val="FFFF00"/>
                </a:solidFill>
                <a:latin typeface="Arial Narrow"/>
                <a:cs typeface="Arial Narrow"/>
              </a:rPr>
              <a:t>t</a:t>
            </a:r>
            <a:r>
              <a:rPr sz="2500" b="1" spc="5" dirty="0">
                <a:solidFill>
                  <a:srgbClr val="FFFF00"/>
                </a:solidFill>
                <a:latin typeface="Arial Narrow"/>
                <a:cs typeface="Arial Narrow"/>
              </a:rPr>
              <a:t>a</a:t>
            </a:r>
            <a:r>
              <a:rPr sz="2500" b="1" spc="-20" dirty="0">
                <a:solidFill>
                  <a:srgbClr val="FFFF00"/>
                </a:solidFill>
                <a:latin typeface="Arial Narrow"/>
                <a:cs typeface="Arial Narrow"/>
              </a:rPr>
              <a:t>ku</a:t>
            </a:r>
            <a:r>
              <a:rPr sz="2500" b="1" spc="-10" dirty="0">
                <a:solidFill>
                  <a:srgbClr val="FFFF00"/>
                </a:solidFill>
                <a:latin typeface="Arial Narrow"/>
                <a:cs typeface="Arial Narrow"/>
              </a:rPr>
              <a:t>t</a:t>
            </a:r>
            <a:r>
              <a:rPr sz="2500" b="1" spc="-25" dirty="0">
                <a:solidFill>
                  <a:srgbClr val="FFFF00"/>
                </a:solidFill>
                <a:latin typeface="Arial Narrow"/>
                <a:cs typeface="Arial Narrow"/>
              </a:rPr>
              <a:t> </a:t>
            </a:r>
            <a:r>
              <a:rPr sz="2500" b="1" spc="-15">
                <a:solidFill>
                  <a:srgbClr val="FFFF00"/>
                </a:solidFill>
                <a:latin typeface="Arial Narrow"/>
                <a:cs typeface="Arial Narrow"/>
              </a:rPr>
              <a:t>&amp;</a:t>
            </a:r>
            <a:r>
              <a:rPr sz="2500" b="1" spc="10">
                <a:solidFill>
                  <a:srgbClr val="FFFF00"/>
                </a:solidFill>
                <a:latin typeface="Arial Narrow"/>
                <a:cs typeface="Arial Narrow"/>
              </a:rPr>
              <a:t> </a:t>
            </a:r>
            <a:r>
              <a:rPr sz="2500" b="1" spc="-5" smtClean="0">
                <a:solidFill>
                  <a:srgbClr val="FFFF00"/>
                </a:solidFill>
                <a:latin typeface="Arial Narrow"/>
                <a:cs typeface="Arial Narrow"/>
              </a:rPr>
              <a:t>k</a:t>
            </a:r>
            <a:r>
              <a:rPr sz="2500" b="1" spc="5" smtClean="0">
                <a:solidFill>
                  <a:srgbClr val="FFFF00"/>
                </a:solidFill>
                <a:latin typeface="Arial Narrow"/>
                <a:cs typeface="Arial Narrow"/>
              </a:rPr>
              <a:t>e</a:t>
            </a:r>
            <a:r>
              <a:rPr sz="2500" b="1" spc="-5" smtClean="0">
                <a:solidFill>
                  <a:srgbClr val="FFFF00"/>
                </a:solidFill>
                <a:latin typeface="Arial Narrow"/>
                <a:cs typeface="Arial Narrow"/>
              </a:rPr>
              <a:t>c</a:t>
            </a:r>
            <a:r>
              <a:rPr sz="2500" b="1" spc="5" smtClean="0">
                <a:solidFill>
                  <a:srgbClr val="FFFF00"/>
                </a:solidFill>
                <a:latin typeface="Arial Narrow"/>
                <a:cs typeface="Arial Narrow"/>
              </a:rPr>
              <a:t>e</a:t>
            </a:r>
            <a:r>
              <a:rPr sz="2500" b="1" spc="-10" smtClean="0">
                <a:solidFill>
                  <a:srgbClr val="FFFF00"/>
                </a:solidFill>
                <a:latin typeface="Arial Narrow"/>
                <a:cs typeface="Arial Narrow"/>
              </a:rPr>
              <a:t>m</a:t>
            </a:r>
            <a:r>
              <a:rPr sz="2500" b="1" spc="-5" smtClean="0">
                <a:solidFill>
                  <a:srgbClr val="FFFF00"/>
                </a:solidFill>
                <a:latin typeface="Arial Narrow"/>
                <a:cs typeface="Arial Narrow"/>
              </a:rPr>
              <a:t>a</a:t>
            </a:r>
            <a:r>
              <a:rPr sz="2500" b="1" spc="5" smtClean="0">
                <a:solidFill>
                  <a:srgbClr val="FFFF00"/>
                </a:solidFill>
                <a:latin typeface="Arial Narrow"/>
                <a:cs typeface="Arial Narrow"/>
              </a:rPr>
              <a:t>s</a:t>
            </a:r>
            <a:r>
              <a:rPr sz="2500" b="1" spc="-5" smtClean="0">
                <a:solidFill>
                  <a:srgbClr val="FFFF00"/>
                </a:solidFill>
                <a:latin typeface="Arial Narrow"/>
                <a:cs typeface="Arial Narrow"/>
              </a:rPr>
              <a:t>an </a:t>
            </a:r>
            <a:r>
              <a:rPr sz="2500" b="1" spc="-5" smtClean="0">
                <a:latin typeface="Arial Narrow"/>
                <a:cs typeface="Arial Narrow"/>
              </a:rPr>
              <a:t>(</a:t>
            </a:r>
            <a:r>
              <a:rPr lang="en-US" sz="2500" b="1" i="1" spc="-10" dirty="0" smtClean="0">
                <a:solidFill>
                  <a:schemeClr val="bg1"/>
                </a:solidFill>
                <a:latin typeface="Arial Narrow"/>
                <a:cs typeface="Arial Narrow"/>
              </a:rPr>
              <a:t>E</a:t>
            </a:r>
            <a:r>
              <a:rPr lang="en-US" sz="2500" b="1" i="1" spc="5" dirty="0" smtClean="0">
                <a:solidFill>
                  <a:schemeClr val="bg1"/>
                </a:solidFill>
                <a:latin typeface="Arial Narrow"/>
                <a:cs typeface="Arial Narrow"/>
              </a:rPr>
              <a:t>m</a:t>
            </a:r>
            <a:r>
              <a:rPr lang="en-US" sz="2500" b="1" i="1" dirty="0" smtClean="0">
                <a:solidFill>
                  <a:schemeClr val="bg1"/>
                </a:solidFill>
                <a:latin typeface="Arial Narrow"/>
                <a:cs typeface="Arial Narrow"/>
              </a:rPr>
              <a:t>ot</a:t>
            </a:r>
            <a:r>
              <a:rPr lang="en-US" sz="2500" b="1" i="1" spc="10" dirty="0" smtClean="0">
                <a:solidFill>
                  <a:schemeClr val="bg1"/>
                </a:solidFill>
                <a:latin typeface="Arial Narrow"/>
                <a:cs typeface="Arial Narrow"/>
              </a:rPr>
              <a:t>i</a:t>
            </a:r>
            <a:r>
              <a:rPr lang="en-US" sz="2500" b="1" i="1" dirty="0" smtClean="0">
                <a:solidFill>
                  <a:schemeClr val="bg1"/>
                </a:solidFill>
                <a:latin typeface="Arial Narrow"/>
                <a:cs typeface="Arial Narrow"/>
              </a:rPr>
              <a:t>o</a:t>
            </a:r>
            <a:r>
              <a:rPr lang="en-US" sz="2500" b="1" i="1" spc="-10" dirty="0" smtClean="0">
                <a:solidFill>
                  <a:schemeClr val="bg1"/>
                </a:solidFill>
                <a:latin typeface="Arial Narrow"/>
                <a:cs typeface="Arial Narrow"/>
              </a:rPr>
              <a:t>n</a:t>
            </a:r>
            <a:r>
              <a:rPr lang="en-US" sz="2500" b="1" i="1" dirty="0" smtClean="0">
                <a:solidFill>
                  <a:schemeClr val="bg1"/>
                </a:solidFill>
                <a:latin typeface="Arial Narrow"/>
                <a:cs typeface="Arial Narrow"/>
              </a:rPr>
              <a:t>al</a:t>
            </a:r>
            <a:r>
              <a:rPr lang="en-US" sz="2500" b="1" i="1" spc="-5" dirty="0" smtClean="0">
                <a:solidFill>
                  <a:schemeClr val="bg1"/>
                </a:solidFill>
                <a:latin typeface="Arial Narrow"/>
                <a:cs typeface="Arial Narrow"/>
              </a:rPr>
              <a:t> </a:t>
            </a:r>
            <a:r>
              <a:rPr lang="en-US" sz="2500" b="1" i="1" dirty="0" smtClean="0">
                <a:solidFill>
                  <a:schemeClr val="bg1"/>
                </a:solidFill>
                <a:latin typeface="Arial Narrow"/>
                <a:cs typeface="Arial Narrow"/>
              </a:rPr>
              <a:t>su</a:t>
            </a:r>
            <a:r>
              <a:rPr lang="en-US" sz="2500" b="1" i="1" spc="-10" dirty="0" smtClean="0">
                <a:solidFill>
                  <a:schemeClr val="bg1"/>
                </a:solidFill>
                <a:latin typeface="Arial Narrow"/>
                <a:cs typeface="Arial Narrow"/>
              </a:rPr>
              <a:t>p</a:t>
            </a:r>
            <a:r>
              <a:rPr lang="en-US" sz="2500" b="1" i="1" dirty="0" smtClean="0">
                <a:solidFill>
                  <a:schemeClr val="bg1"/>
                </a:solidFill>
                <a:latin typeface="Arial Narrow"/>
                <a:cs typeface="Arial Narrow"/>
              </a:rPr>
              <a:t>p</a:t>
            </a:r>
            <a:r>
              <a:rPr lang="en-US" sz="2500" b="1" i="1" spc="-10" dirty="0" smtClean="0">
                <a:solidFill>
                  <a:schemeClr val="bg1"/>
                </a:solidFill>
                <a:latin typeface="Arial Narrow"/>
                <a:cs typeface="Arial Narrow"/>
              </a:rPr>
              <a:t>o</a:t>
            </a:r>
            <a:r>
              <a:rPr lang="en-US" sz="2500" b="1" i="1" dirty="0" smtClean="0">
                <a:solidFill>
                  <a:schemeClr val="bg1"/>
                </a:solidFill>
                <a:latin typeface="Arial Narrow"/>
                <a:cs typeface="Arial Narrow"/>
              </a:rPr>
              <a:t>rt and</a:t>
            </a:r>
            <a:r>
              <a:rPr lang="en-US" sz="2500" b="1" i="1" spc="-20" dirty="0" smtClean="0">
                <a:solidFill>
                  <a:schemeClr val="bg1"/>
                </a:solidFill>
                <a:latin typeface="Arial Narrow"/>
                <a:cs typeface="Arial Narrow"/>
              </a:rPr>
              <a:t> </a:t>
            </a:r>
            <a:r>
              <a:rPr lang="en-US" sz="2500" b="1" i="1" dirty="0" smtClean="0">
                <a:solidFill>
                  <a:schemeClr val="bg1"/>
                </a:solidFill>
                <a:latin typeface="Arial Narrow"/>
                <a:cs typeface="Arial Narrow"/>
              </a:rPr>
              <a:t>a</a:t>
            </a:r>
            <a:r>
              <a:rPr lang="en-US" sz="2500" b="1" i="1" spc="5" dirty="0" smtClean="0">
                <a:solidFill>
                  <a:schemeClr val="bg1"/>
                </a:solidFill>
                <a:latin typeface="Arial Narrow"/>
                <a:cs typeface="Arial Narrow"/>
              </a:rPr>
              <a:t>ll</a:t>
            </a:r>
            <a:r>
              <a:rPr lang="en-US" sz="2500" b="1" i="1" dirty="0" smtClean="0">
                <a:solidFill>
                  <a:schemeClr val="bg1"/>
                </a:solidFill>
                <a:latin typeface="Arial Narrow"/>
                <a:cs typeface="Arial Narrow"/>
              </a:rPr>
              <a:t>evia</a:t>
            </a:r>
            <a:r>
              <a:rPr lang="en-US" sz="2500" b="1" i="1" spc="5" dirty="0" smtClean="0">
                <a:solidFill>
                  <a:schemeClr val="bg1"/>
                </a:solidFill>
                <a:latin typeface="Arial Narrow"/>
                <a:cs typeface="Arial Narrow"/>
              </a:rPr>
              <a:t>ti</a:t>
            </a:r>
            <a:r>
              <a:rPr lang="en-US" sz="2500" b="1" i="1" dirty="0" smtClean="0">
                <a:solidFill>
                  <a:schemeClr val="bg1"/>
                </a:solidFill>
                <a:latin typeface="Arial Narrow"/>
                <a:cs typeface="Arial Narrow"/>
              </a:rPr>
              <a:t>on</a:t>
            </a:r>
            <a:r>
              <a:rPr lang="en-US" sz="2500" b="1" i="1" spc="-20" dirty="0" smtClean="0">
                <a:solidFill>
                  <a:schemeClr val="bg1"/>
                </a:solidFill>
                <a:latin typeface="Arial Narrow"/>
                <a:cs typeface="Arial Narrow"/>
              </a:rPr>
              <a:t> </a:t>
            </a:r>
            <a:r>
              <a:rPr lang="en-US" sz="2500" b="1" i="1" dirty="0" smtClean="0">
                <a:solidFill>
                  <a:schemeClr val="bg1"/>
                </a:solidFill>
                <a:latin typeface="Arial Narrow"/>
                <a:cs typeface="Arial Narrow"/>
              </a:rPr>
              <a:t>of</a:t>
            </a:r>
            <a:r>
              <a:rPr lang="en-US" sz="2500" b="1" i="1" spc="-5" dirty="0" smtClean="0">
                <a:solidFill>
                  <a:schemeClr val="bg1"/>
                </a:solidFill>
                <a:latin typeface="Arial Narrow"/>
                <a:cs typeface="Arial Narrow"/>
              </a:rPr>
              <a:t> </a:t>
            </a:r>
            <a:r>
              <a:rPr lang="en-US" sz="2500" b="1" i="1" spc="5" dirty="0" smtClean="0">
                <a:solidFill>
                  <a:schemeClr val="bg1"/>
                </a:solidFill>
                <a:latin typeface="Arial Narrow"/>
                <a:cs typeface="Arial Narrow"/>
              </a:rPr>
              <a:t>f</a:t>
            </a:r>
            <a:r>
              <a:rPr lang="en-US" sz="2500" b="1" i="1" spc="-5" dirty="0" smtClean="0">
                <a:solidFill>
                  <a:schemeClr val="bg1"/>
                </a:solidFill>
                <a:latin typeface="Arial Narrow"/>
                <a:cs typeface="Arial Narrow"/>
              </a:rPr>
              <a:t>ea</a:t>
            </a:r>
            <a:r>
              <a:rPr lang="en-US" sz="2500" b="1" i="1" dirty="0" smtClean="0">
                <a:solidFill>
                  <a:schemeClr val="bg1"/>
                </a:solidFill>
                <a:latin typeface="Arial Narrow"/>
                <a:cs typeface="Arial Narrow"/>
              </a:rPr>
              <a:t>r</a:t>
            </a:r>
            <a:r>
              <a:rPr lang="en-US" sz="2500" b="1" i="1" spc="-10" dirty="0" smtClean="0">
                <a:solidFill>
                  <a:schemeClr val="bg1"/>
                </a:solidFill>
                <a:latin typeface="Arial Narrow"/>
                <a:cs typeface="Arial Narrow"/>
              </a:rPr>
              <a:t> </a:t>
            </a:r>
            <a:r>
              <a:rPr lang="en-US" sz="2500" b="1" i="1" dirty="0" smtClean="0">
                <a:solidFill>
                  <a:schemeClr val="bg1"/>
                </a:solidFill>
                <a:latin typeface="Arial Narrow"/>
                <a:cs typeface="Arial Narrow"/>
              </a:rPr>
              <a:t>and an</a:t>
            </a:r>
            <a:r>
              <a:rPr lang="en-US" sz="2500" b="1" i="1" spc="-10" dirty="0" smtClean="0">
                <a:solidFill>
                  <a:schemeClr val="bg1"/>
                </a:solidFill>
                <a:latin typeface="Arial Narrow"/>
                <a:cs typeface="Arial Narrow"/>
              </a:rPr>
              <a:t>x</a:t>
            </a:r>
            <a:r>
              <a:rPr lang="en-US" sz="2500" b="1" i="1" spc="5" dirty="0" smtClean="0">
                <a:solidFill>
                  <a:schemeClr val="bg1"/>
                </a:solidFill>
                <a:latin typeface="Arial Narrow"/>
                <a:cs typeface="Arial Narrow"/>
              </a:rPr>
              <a:t>i</a:t>
            </a:r>
            <a:r>
              <a:rPr lang="en-US" sz="2500" b="1" i="1" dirty="0" smtClean="0">
                <a:solidFill>
                  <a:schemeClr val="bg1"/>
                </a:solidFill>
                <a:latin typeface="Arial Narrow"/>
                <a:cs typeface="Arial Narrow"/>
              </a:rPr>
              <a:t>ety</a:t>
            </a:r>
            <a:r>
              <a:rPr lang="id-ID" sz="2500" b="1" i="1" dirty="0" smtClean="0">
                <a:solidFill>
                  <a:schemeClr val="bg1"/>
                </a:solidFill>
                <a:latin typeface="Arial Narrow"/>
                <a:cs typeface="Arial Narrow"/>
              </a:rPr>
              <a:t> )</a:t>
            </a:r>
            <a:endParaRPr lang="en-US" sz="2500" dirty="0" smtClean="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smtClean="0">
                <a:solidFill>
                  <a:srgbClr val="FFFF00"/>
                </a:solidFill>
                <a:latin typeface="Arial Narrow"/>
                <a:cs typeface="Arial Narrow"/>
              </a:rPr>
              <a:t>Ket</a:t>
            </a:r>
            <a:r>
              <a:rPr sz="2500" b="1" spc="5" smtClean="0">
                <a:solidFill>
                  <a:srgbClr val="FFFF00"/>
                </a:solidFill>
                <a:latin typeface="Arial Narrow"/>
                <a:cs typeface="Arial Narrow"/>
              </a:rPr>
              <a:t>e</a:t>
            </a:r>
            <a:r>
              <a:rPr sz="2500" b="1" smtClean="0">
                <a:solidFill>
                  <a:srgbClr val="FFFF00"/>
                </a:solidFill>
                <a:latin typeface="Arial Narrow"/>
                <a:cs typeface="Arial Narrow"/>
              </a:rPr>
              <a:t>r</a:t>
            </a:r>
            <a:r>
              <a:rPr sz="2500" b="1" spc="-15" smtClean="0">
                <a:solidFill>
                  <a:srgbClr val="FFFF00"/>
                </a:solidFill>
                <a:latin typeface="Arial Narrow"/>
                <a:cs typeface="Arial Narrow"/>
              </a:rPr>
              <a:t>l</a:t>
            </a:r>
            <a:r>
              <a:rPr sz="2500" b="1" spc="-10" smtClean="0">
                <a:solidFill>
                  <a:srgbClr val="FFFF00"/>
                </a:solidFill>
                <a:latin typeface="Arial Narrow"/>
                <a:cs typeface="Arial Narrow"/>
              </a:rPr>
              <a:t>i</a:t>
            </a:r>
            <a:r>
              <a:rPr sz="2500" b="1" smtClean="0">
                <a:solidFill>
                  <a:srgbClr val="FFFF00"/>
                </a:solidFill>
                <a:latin typeface="Arial Narrow"/>
                <a:cs typeface="Arial Narrow"/>
              </a:rPr>
              <a:t>bat</a:t>
            </a:r>
            <a:r>
              <a:rPr sz="2500" b="1" spc="5" smtClean="0">
                <a:solidFill>
                  <a:srgbClr val="FFFF00"/>
                </a:solidFill>
                <a:latin typeface="Arial Narrow"/>
                <a:cs typeface="Arial Narrow"/>
              </a:rPr>
              <a:t>a</a:t>
            </a:r>
            <a:r>
              <a:rPr sz="2500" b="1" smtClean="0">
                <a:solidFill>
                  <a:srgbClr val="FFFF00"/>
                </a:solidFill>
                <a:latin typeface="Arial Narrow"/>
                <a:cs typeface="Arial Narrow"/>
              </a:rPr>
              <a:t>n</a:t>
            </a:r>
            <a:r>
              <a:rPr sz="2500" b="1" spc="5" smtClean="0">
                <a:solidFill>
                  <a:srgbClr val="FFFF00"/>
                </a:solidFill>
                <a:latin typeface="Arial Narrow"/>
                <a:cs typeface="Arial Narrow"/>
              </a:rPr>
              <a:t> </a:t>
            </a:r>
            <a:r>
              <a:rPr sz="2500" b="1" spc="-5" dirty="0">
                <a:solidFill>
                  <a:srgbClr val="FFFF00"/>
                </a:solidFill>
                <a:latin typeface="Arial Narrow"/>
                <a:cs typeface="Arial Narrow"/>
              </a:rPr>
              <a:t>k</a:t>
            </a:r>
            <a:r>
              <a:rPr sz="2500" b="1" spc="5" dirty="0">
                <a:solidFill>
                  <a:srgbClr val="FFFF00"/>
                </a:solidFill>
                <a:latin typeface="Arial Narrow"/>
                <a:cs typeface="Arial Narrow"/>
              </a:rPr>
              <a:t>e</a:t>
            </a:r>
            <a:r>
              <a:rPr sz="2500" b="1" spc="-10" dirty="0">
                <a:solidFill>
                  <a:srgbClr val="FFFF00"/>
                </a:solidFill>
                <a:latin typeface="Arial Narrow"/>
                <a:cs typeface="Arial Narrow"/>
              </a:rPr>
              <a:t>l</a:t>
            </a:r>
            <a:r>
              <a:rPr sz="2500" b="1" dirty="0">
                <a:solidFill>
                  <a:srgbClr val="FFFF00"/>
                </a:solidFill>
                <a:latin typeface="Arial Narrow"/>
                <a:cs typeface="Arial Narrow"/>
              </a:rPr>
              <a:t>uar</a:t>
            </a:r>
            <a:r>
              <a:rPr sz="2500" b="1" spc="-10" dirty="0">
                <a:solidFill>
                  <a:srgbClr val="FFFF00"/>
                </a:solidFill>
                <a:latin typeface="Arial Narrow"/>
                <a:cs typeface="Arial Narrow"/>
              </a:rPr>
              <a:t>g</a:t>
            </a:r>
            <a:r>
              <a:rPr sz="2500" b="1" dirty="0">
                <a:solidFill>
                  <a:srgbClr val="FFFF00"/>
                </a:solidFill>
                <a:latin typeface="Arial Narrow"/>
                <a:cs typeface="Arial Narrow"/>
              </a:rPr>
              <a:t>a</a:t>
            </a:r>
            <a:r>
              <a:rPr sz="2500" b="1" spc="10" dirty="0">
                <a:solidFill>
                  <a:srgbClr val="FFFF00"/>
                </a:solidFill>
                <a:latin typeface="Arial Narrow"/>
                <a:cs typeface="Arial Narrow"/>
              </a:rPr>
              <a:t> </a:t>
            </a:r>
            <a:r>
              <a:rPr sz="2500" b="1">
                <a:solidFill>
                  <a:srgbClr val="FFFF00"/>
                </a:solidFill>
                <a:latin typeface="Arial Narrow"/>
                <a:cs typeface="Arial Narrow"/>
              </a:rPr>
              <a:t>&amp;</a:t>
            </a:r>
            <a:r>
              <a:rPr sz="2500" b="1" spc="5">
                <a:solidFill>
                  <a:srgbClr val="FFFF00"/>
                </a:solidFill>
                <a:latin typeface="Arial Narrow"/>
                <a:cs typeface="Arial Narrow"/>
              </a:rPr>
              <a:t> </a:t>
            </a:r>
            <a:r>
              <a:rPr sz="2500" b="1" smtClean="0">
                <a:solidFill>
                  <a:srgbClr val="FFFF00"/>
                </a:solidFill>
                <a:latin typeface="Arial Narrow"/>
                <a:cs typeface="Arial Narrow"/>
              </a:rPr>
              <a:t>t</a:t>
            </a:r>
            <a:r>
              <a:rPr sz="2500" b="1" spc="5" smtClean="0">
                <a:solidFill>
                  <a:srgbClr val="FFFF00"/>
                </a:solidFill>
                <a:latin typeface="Arial Narrow"/>
                <a:cs typeface="Arial Narrow"/>
              </a:rPr>
              <a:t>e</a:t>
            </a:r>
            <a:r>
              <a:rPr sz="2500" b="1" spc="-15" smtClean="0">
                <a:solidFill>
                  <a:srgbClr val="FFFF00"/>
                </a:solidFill>
                <a:latin typeface="Arial Narrow"/>
                <a:cs typeface="Arial Narrow"/>
              </a:rPr>
              <a:t>m</a:t>
            </a:r>
            <a:r>
              <a:rPr sz="2500" b="1" spc="-5" smtClean="0">
                <a:solidFill>
                  <a:srgbClr val="FFFF00"/>
                </a:solidFill>
                <a:latin typeface="Arial Narrow"/>
                <a:cs typeface="Arial Narrow"/>
              </a:rPr>
              <a:t>an2 </a:t>
            </a:r>
            <a:r>
              <a:rPr sz="2500" b="1" spc="-5" smtClean="0">
                <a:latin typeface="Arial Narrow"/>
                <a:cs typeface="Arial Narrow"/>
              </a:rPr>
              <a:t>(</a:t>
            </a:r>
            <a:r>
              <a:rPr lang="en-US" sz="2500" b="1" i="1" spc="5" dirty="0" smtClean="0">
                <a:solidFill>
                  <a:schemeClr val="bg1"/>
                </a:solidFill>
                <a:latin typeface="Arial Narrow"/>
                <a:cs typeface="Arial Narrow"/>
              </a:rPr>
              <a:t>I</a:t>
            </a:r>
            <a:r>
              <a:rPr lang="en-US" sz="2500" b="1" i="1" dirty="0" smtClean="0">
                <a:solidFill>
                  <a:schemeClr val="bg1"/>
                </a:solidFill>
                <a:latin typeface="Arial Narrow"/>
                <a:cs typeface="Arial Narrow"/>
              </a:rPr>
              <a:t>nvolve</a:t>
            </a:r>
            <a:r>
              <a:rPr lang="en-US" sz="2500" b="1" i="1" spc="10" dirty="0" smtClean="0">
                <a:solidFill>
                  <a:schemeClr val="bg1"/>
                </a:solidFill>
                <a:latin typeface="Arial Narrow"/>
                <a:cs typeface="Arial Narrow"/>
              </a:rPr>
              <a:t>m</a:t>
            </a:r>
            <a:r>
              <a:rPr lang="en-US" sz="2500" b="1" i="1" spc="-10" dirty="0" smtClean="0">
                <a:solidFill>
                  <a:schemeClr val="bg1"/>
                </a:solidFill>
                <a:latin typeface="Arial Narrow"/>
                <a:cs typeface="Arial Narrow"/>
              </a:rPr>
              <a:t>ent of </a:t>
            </a:r>
            <a:r>
              <a:rPr lang="en-US" sz="2500" b="1" i="1" dirty="0" smtClean="0">
                <a:solidFill>
                  <a:schemeClr val="bg1"/>
                </a:solidFill>
                <a:latin typeface="Arial Narrow"/>
                <a:cs typeface="Arial Narrow"/>
              </a:rPr>
              <a:t>fa</a:t>
            </a:r>
            <a:r>
              <a:rPr lang="en-US" sz="2500" b="1" i="1" spc="5" dirty="0" smtClean="0">
                <a:solidFill>
                  <a:schemeClr val="bg1"/>
                </a:solidFill>
                <a:latin typeface="Arial Narrow"/>
                <a:cs typeface="Arial Narrow"/>
              </a:rPr>
              <a:t>mil</a:t>
            </a:r>
            <a:r>
              <a:rPr lang="en-US" sz="2500" b="1" i="1" dirty="0" smtClean="0">
                <a:solidFill>
                  <a:schemeClr val="bg1"/>
                </a:solidFill>
                <a:latin typeface="Arial Narrow"/>
                <a:cs typeface="Arial Narrow"/>
              </a:rPr>
              <a:t>y</a:t>
            </a:r>
            <a:r>
              <a:rPr lang="en-US" sz="2500" b="1" i="1" spc="-35" dirty="0" smtClean="0">
                <a:solidFill>
                  <a:schemeClr val="bg1"/>
                </a:solidFill>
                <a:latin typeface="Arial Narrow"/>
                <a:cs typeface="Arial Narrow"/>
              </a:rPr>
              <a:t> </a:t>
            </a:r>
            <a:r>
              <a:rPr lang="en-US" sz="2500" b="1" i="1" spc="-5" dirty="0" smtClean="0">
                <a:solidFill>
                  <a:schemeClr val="bg1"/>
                </a:solidFill>
                <a:latin typeface="Arial Narrow"/>
                <a:cs typeface="Arial Narrow"/>
              </a:rPr>
              <a:t>an</a:t>
            </a:r>
            <a:r>
              <a:rPr lang="en-US" sz="2500" b="1" i="1" dirty="0" smtClean="0">
                <a:solidFill>
                  <a:schemeClr val="bg1"/>
                </a:solidFill>
                <a:latin typeface="Arial Narrow"/>
                <a:cs typeface="Arial Narrow"/>
              </a:rPr>
              <a:t>d f</a:t>
            </a:r>
            <a:r>
              <a:rPr lang="en-US" sz="2500" b="1" i="1" spc="-10" dirty="0" smtClean="0">
                <a:solidFill>
                  <a:schemeClr val="bg1"/>
                </a:solidFill>
                <a:latin typeface="Arial Narrow"/>
                <a:cs typeface="Arial Narrow"/>
              </a:rPr>
              <a:t>r</a:t>
            </a:r>
            <a:r>
              <a:rPr lang="en-US" sz="2500" b="1" i="1" spc="5" dirty="0" smtClean="0">
                <a:solidFill>
                  <a:schemeClr val="bg1"/>
                </a:solidFill>
                <a:latin typeface="Arial Narrow"/>
                <a:cs typeface="Arial Narrow"/>
              </a:rPr>
              <a:t>i</a:t>
            </a:r>
            <a:r>
              <a:rPr lang="en-US" sz="2500" b="1" i="1" dirty="0" smtClean="0">
                <a:solidFill>
                  <a:schemeClr val="bg1"/>
                </a:solidFill>
                <a:latin typeface="Arial Narrow"/>
                <a:cs typeface="Arial Narrow"/>
              </a:rPr>
              <a:t>ends</a:t>
            </a:r>
            <a:r>
              <a:rPr lang="id-ID" sz="2500" b="1" i="1" dirty="0" smtClean="0">
                <a:solidFill>
                  <a:schemeClr val="bg1"/>
                </a:solidFill>
                <a:latin typeface="Arial Narrow"/>
                <a:cs typeface="Arial Narrow"/>
              </a:rPr>
              <a:t> </a:t>
            </a:r>
            <a:endParaRPr sz="250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spc="-15" dirty="0">
                <a:solidFill>
                  <a:srgbClr val="FFFF00"/>
                </a:solidFill>
                <a:latin typeface="Arial Narrow"/>
                <a:cs typeface="Arial Narrow"/>
              </a:rPr>
              <a:t>Asuhan</a:t>
            </a:r>
            <a:r>
              <a:rPr sz="2500" b="1" spc="10" dirty="0">
                <a:solidFill>
                  <a:srgbClr val="FFFF00"/>
                </a:solidFill>
                <a:latin typeface="Arial Narrow"/>
                <a:cs typeface="Arial Narrow"/>
              </a:rPr>
              <a:t> </a:t>
            </a:r>
            <a:r>
              <a:rPr sz="2500" b="1" spc="-5" dirty="0">
                <a:solidFill>
                  <a:srgbClr val="FFFF00"/>
                </a:solidFill>
                <a:latin typeface="Arial Narrow"/>
                <a:cs typeface="Arial Narrow"/>
              </a:rPr>
              <a:t>y</a:t>
            </a:r>
            <a:r>
              <a:rPr sz="2500" b="1" dirty="0">
                <a:solidFill>
                  <a:srgbClr val="FFFF00"/>
                </a:solidFill>
                <a:latin typeface="Arial Narrow"/>
                <a:cs typeface="Arial Narrow"/>
              </a:rPr>
              <a:t>g berkelanj</a:t>
            </a:r>
            <a:r>
              <a:rPr sz="2500" b="1" spc="-15" dirty="0">
                <a:solidFill>
                  <a:srgbClr val="FFFF00"/>
                </a:solidFill>
                <a:latin typeface="Arial Narrow"/>
                <a:cs typeface="Arial Narrow"/>
              </a:rPr>
              <a:t>u</a:t>
            </a:r>
            <a:r>
              <a:rPr sz="2500" b="1" dirty="0">
                <a:solidFill>
                  <a:srgbClr val="FFFF00"/>
                </a:solidFill>
                <a:latin typeface="Arial Narrow"/>
                <a:cs typeface="Arial Narrow"/>
              </a:rPr>
              <a:t>t</a:t>
            </a:r>
            <a:r>
              <a:rPr sz="2500" b="1" spc="5" dirty="0">
                <a:solidFill>
                  <a:srgbClr val="FFFF00"/>
                </a:solidFill>
                <a:latin typeface="Arial Narrow"/>
                <a:cs typeface="Arial Narrow"/>
              </a:rPr>
              <a:t>a</a:t>
            </a:r>
            <a:r>
              <a:rPr sz="2500" b="1" spc="-15" dirty="0">
                <a:solidFill>
                  <a:srgbClr val="FFFF00"/>
                </a:solidFill>
                <a:latin typeface="Arial Narrow"/>
                <a:cs typeface="Arial Narrow"/>
              </a:rPr>
              <a:t>n</a:t>
            </a:r>
            <a:r>
              <a:rPr sz="2500" b="1" spc="5" dirty="0">
                <a:solidFill>
                  <a:srgbClr val="FFFF00"/>
                </a:solidFill>
                <a:latin typeface="Arial Narrow"/>
                <a:cs typeface="Arial Narrow"/>
              </a:rPr>
              <a:t> </a:t>
            </a:r>
            <a:r>
              <a:rPr sz="2500" b="1" dirty="0">
                <a:solidFill>
                  <a:srgbClr val="FFFF00"/>
                </a:solidFill>
                <a:latin typeface="Arial Narrow"/>
                <a:cs typeface="Arial Narrow"/>
              </a:rPr>
              <a:t>dan</a:t>
            </a:r>
            <a:r>
              <a:rPr sz="2500" b="1" spc="10" dirty="0">
                <a:solidFill>
                  <a:srgbClr val="FFFF00"/>
                </a:solidFill>
                <a:latin typeface="Arial Narrow"/>
                <a:cs typeface="Arial Narrow"/>
              </a:rPr>
              <a:t> </a:t>
            </a:r>
            <a:r>
              <a:rPr sz="2500" b="1" spc="-10" dirty="0">
                <a:solidFill>
                  <a:srgbClr val="FFFF00"/>
                </a:solidFill>
                <a:latin typeface="Arial Narrow"/>
                <a:cs typeface="Arial Narrow"/>
              </a:rPr>
              <a:t>trans</a:t>
            </a:r>
            <a:r>
              <a:rPr sz="2500" b="1" dirty="0">
                <a:solidFill>
                  <a:srgbClr val="FFFF00"/>
                </a:solidFill>
                <a:latin typeface="Arial Narrow"/>
                <a:cs typeface="Arial Narrow"/>
              </a:rPr>
              <a:t>isi</a:t>
            </a:r>
            <a:r>
              <a:rPr sz="2500" b="1" spc="-5" dirty="0">
                <a:solidFill>
                  <a:srgbClr val="FFFF00"/>
                </a:solidFill>
                <a:latin typeface="Arial Narrow"/>
                <a:cs typeface="Arial Narrow"/>
              </a:rPr>
              <a:t> </a:t>
            </a:r>
            <a:r>
              <a:rPr sz="2500" b="1" spc="-5">
                <a:solidFill>
                  <a:srgbClr val="FFFF00"/>
                </a:solidFill>
                <a:latin typeface="Arial Narrow"/>
                <a:cs typeface="Arial Narrow"/>
              </a:rPr>
              <a:t>y</a:t>
            </a:r>
            <a:r>
              <a:rPr sz="2500" b="1">
                <a:solidFill>
                  <a:srgbClr val="FFFF00"/>
                </a:solidFill>
                <a:latin typeface="Arial Narrow"/>
                <a:cs typeface="Arial Narrow"/>
              </a:rPr>
              <a:t>g</a:t>
            </a:r>
            <a:r>
              <a:rPr sz="2500" b="1" spc="10">
                <a:solidFill>
                  <a:srgbClr val="FFFF00"/>
                </a:solidFill>
                <a:latin typeface="Arial Narrow"/>
                <a:cs typeface="Arial Narrow"/>
              </a:rPr>
              <a:t> </a:t>
            </a:r>
            <a:r>
              <a:rPr sz="2500" b="1" smtClean="0">
                <a:solidFill>
                  <a:srgbClr val="FFFF00"/>
                </a:solidFill>
                <a:latin typeface="Arial Narrow"/>
                <a:cs typeface="Arial Narrow"/>
              </a:rPr>
              <a:t>lanca</a:t>
            </a:r>
            <a:r>
              <a:rPr sz="2500" b="1" spc="-10" smtClean="0">
                <a:solidFill>
                  <a:srgbClr val="FFFF00"/>
                </a:solidFill>
                <a:latin typeface="Arial Narrow"/>
                <a:cs typeface="Arial Narrow"/>
              </a:rPr>
              <a:t>r </a:t>
            </a:r>
            <a:r>
              <a:rPr sz="2500" b="1" spc="-10" smtClean="0">
                <a:latin typeface="Arial Narrow"/>
                <a:cs typeface="Arial Narrow"/>
              </a:rPr>
              <a:t>(</a:t>
            </a:r>
            <a:r>
              <a:rPr lang="en-US" sz="2500" b="1" i="1" spc="-20" dirty="0" smtClean="0">
                <a:solidFill>
                  <a:schemeClr val="bg1"/>
                </a:solidFill>
                <a:latin typeface="Arial Narrow"/>
                <a:cs typeface="Arial Narrow"/>
              </a:rPr>
              <a:t>C</a:t>
            </a:r>
            <a:r>
              <a:rPr lang="en-US" sz="2500" b="1" i="1" spc="-10" dirty="0" smtClean="0">
                <a:solidFill>
                  <a:schemeClr val="bg1"/>
                </a:solidFill>
                <a:latin typeface="Arial Narrow"/>
                <a:cs typeface="Arial Narrow"/>
              </a:rPr>
              <a:t>ont</a:t>
            </a:r>
            <a:r>
              <a:rPr lang="en-US" sz="2500" b="1" i="1" dirty="0" smtClean="0">
                <a:solidFill>
                  <a:schemeClr val="bg1"/>
                </a:solidFill>
                <a:latin typeface="Arial Narrow"/>
                <a:cs typeface="Arial Narrow"/>
              </a:rPr>
              <a:t>i</a:t>
            </a:r>
            <a:r>
              <a:rPr lang="en-US" sz="2500" b="1" i="1" spc="-10" dirty="0" smtClean="0">
                <a:solidFill>
                  <a:schemeClr val="bg1"/>
                </a:solidFill>
                <a:latin typeface="Arial Narrow"/>
                <a:cs typeface="Arial Narrow"/>
              </a:rPr>
              <a:t>nui</a:t>
            </a:r>
            <a:r>
              <a:rPr lang="en-US" sz="2500" b="1" i="1" dirty="0" smtClean="0">
                <a:solidFill>
                  <a:schemeClr val="bg1"/>
                </a:solidFill>
                <a:latin typeface="Arial Narrow"/>
                <a:cs typeface="Arial Narrow"/>
              </a:rPr>
              <a:t>ty</a:t>
            </a:r>
            <a:r>
              <a:rPr lang="en-US" sz="2500" b="1" i="1" spc="-35" dirty="0" smtClean="0">
                <a:solidFill>
                  <a:schemeClr val="bg1"/>
                </a:solidFill>
                <a:latin typeface="Arial Narrow"/>
                <a:cs typeface="Arial Narrow"/>
              </a:rPr>
              <a:t> </a:t>
            </a:r>
            <a:r>
              <a:rPr lang="en-US" sz="2500" b="1" i="1" spc="-10" dirty="0" smtClean="0">
                <a:solidFill>
                  <a:schemeClr val="bg1"/>
                </a:solidFill>
                <a:latin typeface="Arial Narrow"/>
                <a:cs typeface="Arial Narrow"/>
              </a:rPr>
              <a:t>of </a:t>
            </a:r>
            <a:r>
              <a:rPr lang="en-US" sz="2500" b="1" i="1" spc="-5" dirty="0" smtClean="0">
                <a:solidFill>
                  <a:schemeClr val="bg1"/>
                </a:solidFill>
                <a:latin typeface="Arial Narrow"/>
                <a:cs typeface="Arial Narrow"/>
              </a:rPr>
              <a:t>car</a:t>
            </a:r>
            <a:r>
              <a:rPr lang="en-US" sz="2500" b="1" i="1" dirty="0" smtClean="0">
                <a:solidFill>
                  <a:schemeClr val="bg1"/>
                </a:solidFill>
                <a:latin typeface="Arial Narrow"/>
                <a:cs typeface="Arial Narrow"/>
              </a:rPr>
              <a:t>e</a:t>
            </a:r>
            <a:r>
              <a:rPr lang="en-US" sz="2500" b="1" i="1" spc="10" dirty="0" smtClean="0">
                <a:solidFill>
                  <a:schemeClr val="bg1"/>
                </a:solidFill>
                <a:latin typeface="Arial Narrow"/>
                <a:cs typeface="Arial Narrow"/>
              </a:rPr>
              <a:t> </a:t>
            </a:r>
            <a:r>
              <a:rPr lang="en-US" sz="2500" b="1" i="1" spc="-5" dirty="0" smtClean="0">
                <a:solidFill>
                  <a:schemeClr val="bg1"/>
                </a:solidFill>
                <a:latin typeface="Arial Narrow"/>
                <a:cs typeface="Arial Narrow"/>
              </a:rPr>
              <a:t>an</a:t>
            </a:r>
            <a:r>
              <a:rPr lang="en-US" sz="2500" b="1" i="1" dirty="0" smtClean="0">
                <a:solidFill>
                  <a:schemeClr val="bg1"/>
                </a:solidFill>
                <a:latin typeface="Arial Narrow"/>
                <a:cs typeface="Arial Narrow"/>
              </a:rPr>
              <a:t>d s</a:t>
            </a:r>
            <a:r>
              <a:rPr lang="en-US" sz="2500" b="1" i="1" spc="10" dirty="0" smtClean="0">
                <a:solidFill>
                  <a:schemeClr val="bg1"/>
                </a:solidFill>
                <a:latin typeface="Arial Narrow"/>
                <a:cs typeface="Arial Narrow"/>
              </a:rPr>
              <a:t>m</a:t>
            </a:r>
            <a:r>
              <a:rPr lang="en-US" sz="2500" b="1" i="1" spc="-10" dirty="0" smtClean="0">
                <a:solidFill>
                  <a:schemeClr val="bg1"/>
                </a:solidFill>
                <a:latin typeface="Arial Narrow"/>
                <a:cs typeface="Arial Narrow"/>
              </a:rPr>
              <a:t>ooth </a:t>
            </a:r>
            <a:r>
              <a:rPr lang="en-US" sz="2500" b="1" i="1" dirty="0" smtClean="0">
                <a:solidFill>
                  <a:schemeClr val="bg1"/>
                </a:solidFill>
                <a:latin typeface="Arial Narrow"/>
                <a:cs typeface="Arial Narrow"/>
              </a:rPr>
              <a:t>t</a:t>
            </a:r>
            <a:r>
              <a:rPr lang="en-US" sz="2500" b="1" i="1" spc="-10" dirty="0" smtClean="0">
                <a:solidFill>
                  <a:schemeClr val="bg1"/>
                </a:solidFill>
                <a:latin typeface="Arial Narrow"/>
                <a:cs typeface="Arial Narrow"/>
              </a:rPr>
              <a:t>r</a:t>
            </a:r>
            <a:r>
              <a:rPr lang="en-US" sz="2500" b="1" i="1" dirty="0" smtClean="0">
                <a:solidFill>
                  <a:schemeClr val="bg1"/>
                </a:solidFill>
                <a:latin typeface="Arial Narrow"/>
                <a:cs typeface="Arial Narrow"/>
              </a:rPr>
              <a:t>ansit</a:t>
            </a:r>
            <a:r>
              <a:rPr lang="en-US" sz="2500" b="1" i="1" spc="5" dirty="0" smtClean="0">
                <a:solidFill>
                  <a:schemeClr val="bg1"/>
                </a:solidFill>
                <a:latin typeface="Arial Narrow"/>
                <a:cs typeface="Arial Narrow"/>
              </a:rPr>
              <a:t>i</a:t>
            </a:r>
            <a:r>
              <a:rPr lang="en-US" sz="2500" b="1" i="1" spc="-10" dirty="0" smtClean="0">
                <a:solidFill>
                  <a:schemeClr val="bg1"/>
                </a:solidFill>
                <a:latin typeface="Arial Narrow"/>
                <a:cs typeface="Arial Narrow"/>
              </a:rPr>
              <a:t>on</a:t>
            </a:r>
            <a:r>
              <a:rPr lang="id-ID" sz="2500" b="1" i="1" spc="-10" dirty="0" smtClean="0">
                <a:solidFill>
                  <a:schemeClr val="bg1"/>
                </a:solidFill>
                <a:latin typeface="Arial Narrow"/>
                <a:cs typeface="Arial Narrow"/>
              </a:rPr>
              <a:t> )</a:t>
            </a:r>
            <a:endParaRPr sz="2500">
              <a:solidFill>
                <a:schemeClr val="bg1"/>
              </a:solidFill>
              <a:latin typeface="Arial Narrow"/>
              <a:cs typeface="Arial Narrow"/>
            </a:endParaRPr>
          </a:p>
          <a:p>
            <a:pPr marL="657225" lvl="1" indent="-360680">
              <a:spcBef>
                <a:spcPts val="500"/>
              </a:spcBef>
              <a:buFont typeface="Arial Narrow"/>
              <a:buAutoNum type="arabicPeriod"/>
              <a:tabLst>
                <a:tab pos="657225" algn="l"/>
              </a:tabLst>
            </a:pPr>
            <a:r>
              <a:rPr sz="2500" b="1" dirty="0">
                <a:solidFill>
                  <a:srgbClr val="FFFF00"/>
                </a:solidFill>
                <a:latin typeface="Arial Narrow"/>
                <a:cs typeface="Arial Narrow"/>
              </a:rPr>
              <a:t>Aks</a:t>
            </a:r>
            <a:r>
              <a:rPr sz="2500" b="1" spc="5" dirty="0">
                <a:solidFill>
                  <a:srgbClr val="FFFF00"/>
                </a:solidFill>
                <a:latin typeface="Arial Narrow"/>
                <a:cs typeface="Arial Narrow"/>
              </a:rPr>
              <a:t>e</a:t>
            </a:r>
            <a:r>
              <a:rPr sz="2500" b="1" dirty="0">
                <a:solidFill>
                  <a:srgbClr val="FFFF00"/>
                </a:solidFill>
                <a:latin typeface="Arial Narrow"/>
                <a:cs typeface="Arial Narrow"/>
              </a:rPr>
              <a:t>s</a:t>
            </a:r>
            <a:r>
              <a:rPr sz="2500" b="1" spc="10" dirty="0">
                <a:solidFill>
                  <a:srgbClr val="FFFF00"/>
                </a:solidFill>
                <a:latin typeface="Arial Narrow"/>
                <a:cs typeface="Arial Narrow"/>
              </a:rPr>
              <a:t> </a:t>
            </a:r>
            <a:r>
              <a:rPr sz="2500" b="1">
                <a:solidFill>
                  <a:srgbClr val="FFFF00"/>
                </a:solidFill>
                <a:latin typeface="Arial Narrow"/>
                <a:cs typeface="Arial Narrow"/>
              </a:rPr>
              <a:t>thd</a:t>
            </a:r>
            <a:r>
              <a:rPr sz="2500" b="1" spc="-15">
                <a:solidFill>
                  <a:srgbClr val="FFFF00"/>
                </a:solidFill>
                <a:latin typeface="Arial Narrow"/>
                <a:cs typeface="Arial Narrow"/>
              </a:rPr>
              <a:t> </a:t>
            </a:r>
            <a:r>
              <a:rPr sz="2500" b="1" smtClean="0">
                <a:solidFill>
                  <a:srgbClr val="FFFF00"/>
                </a:solidFill>
                <a:latin typeface="Arial Narrow"/>
                <a:cs typeface="Arial Narrow"/>
              </a:rPr>
              <a:t>pelayanan </a:t>
            </a:r>
            <a:r>
              <a:rPr sz="2500" b="1" smtClean="0">
                <a:latin typeface="Arial Narrow"/>
                <a:cs typeface="Arial Narrow"/>
              </a:rPr>
              <a:t>( </a:t>
            </a:r>
            <a:r>
              <a:rPr lang="id-ID" sz="2500" b="1" i="1" spc="-10" dirty="0" smtClean="0">
                <a:solidFill>
                  <a:schemeClr val="bg1"/>
                </a:solidFill>
                <a:latin typeface="Arial Narrow"/>
                <a:cs typeface="Arial Narrow"/>
              </a:rPr>
              <a:t>A</a:t>
            </a:r>
            <a:r>
              <a:rPr lang="id-ID" sz="2500" b="1" i="1" dirty="0" smtClean="0">
                <a:solidFill>
                  <a:schemeClr val="bg1"/>
                </a:solidFill>
                <a:latin typeface="Arial Narrow"/>
                <a:cs typeface="Arial Narrow"/>
              </a:rPr>
              <a:t>cc</a:t>
            </a:r>
            <a:r>
              <a:rPr lang="id-ID" sz="2500" b="1" i="1" spc="-10" dirty="0" smtClean="0">
                <a:solidFill>
                  <a:schemeClr val="bg1"/>
                </a:solidFill>
                <a:latin typeface="Arial Narrow"/>
                <a:cs typeface="Arial Narrow"/>
              </a:rPr>
              <a:t>e</a:t>
            </a:r>
            <a:r>
              <a:rPr lang="id-ID" sz="2500" b="1" i="1" spc="-5" dirty="0" smtClean="0">
                <a:solidFill>
                  <a:schemeClr val="bg1"/>
                </a:solidFill>
                <a:latin typeface="Arial Narrow"/>
                <a:cs typeface="Arial Narrow"/>
              </a:rPr>
              <a:t>s</a:t>
            </a:r>
            <a:r>
              <a:rPr lang="id-ID" sz="2500" b="1" i="1" dirty="0" smtClean="0">
                <a:solidFill>
                  <a:schemeClr val="bg1"/>
                </a:solidFill>
                <a:latin typeface="Arial Narrow"/>
                <a:cs typeface="Arial Narrow"/>
              </a:rPr>
              <a:t>s</a:t>
            </a:r>
            <a:r>
              <a:rPr lang="id-ID" sz="2500" b="1" i="1" spc="20" dirty="0" smtClean="0">
                <a:solidFill>
                  <a:schemeClr val="bg1"/>
                </a:solidFill>
                <a:latin typeface="Arial Narrow"/>
                <a:cs typeface="Arial Narrow"/>
              </a:rPr>
              <a:t> </a:t>
            </a:r>
            <a:r>
              <a:rPr lang="id-ID" sz="2500" b="1" i="1" spc="5" dirty="0" smtClean="0">
                <a:solidFill>
                  <a:schemeClr val="bg1"/>
                </a:solidFill>
                <a:latin typeface="Arial Narrow"/>
                <a:cs typeface="Arial Narrow"/>
              </a:rPr>
              <a:t>t</a:t>
            </a:r>
            <a:r>
              <a:rPr lang="id-ID" sz="2500" b="1" i="1" dirty="0" smtClean="0">
                <a:solidFill>
                  <a:schemeClr val="bg1"/>
                </a:solidFill>
                <a:latin typeface="Arial Narrow"/>
                <a:cs typeface="Arial Narrow"/>
              </a:rPr>
              <a:t>o</a:t>
            </a:r>
            <a:r>
              <a:rPr lang="id-ID" sz="2500" b="1" i="1" spc="-15" dirty="0" smtClean="0">
                <a:solidFill>
                  <a:schemeClr val="bg1"/>
                </a:solidFill>
                <a:latin typeface="Arial Narrow"/>
                <a:cs typeface="Arial Narrow"/>
              </a:rPr>
              <a:t> </a:t>
            </a:r>
            <a:r>
              <a:rPr lang="id-ID" sz="2500" b="1" i="1" spc="-10" dirty="0" smtClean="0">
                <a:solidFill>
                  <a:schemeClr val="bg1"/>
                </a:solidFill>
                <a:latin typeface="Arial Narrow"/>
                <a:cs typeface="Arial Narrow"/>
              </a:rPr>
              <a:t>C</a:t>
            </a:r>
            <a:r>
              <a:rPr lang="id-ID" sz="2500" b="1" i="1" dirty="0" smtClean="0">
                <a:solidFill>
                  <a:schemeClr val="bg1"/>
                </a:solidFill>
                <a:latin typeface="Arial Narrow"/>
                <a:cs typeface="Arial Narrow"/>
              </a:rPr>
              <a:t>are )</a:t>
            </a:r>
            <a:endParaRPr sz="2400">
              <a:solidFill>
                <a:schemeClr val="bg1"/>
              </a:solidFill>
              <a:latin typeface="Arial Narrow"/>
              <a:cs typeface="Arial Narrow"/>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pPr marL="1936750">
              <a:lnSpc>
                <a:spcPct val="100000"/>
              </a:lnSpc>
            </a:pPr>
            <a:r>
              <a:rPr lang="en-US" sz="3600" spc="-35" dirty="0" smtClean="0">
                <a:solidFill>
                  <a:srgbClr val="FFFF00"/>
                </a:solidFill>
                <a:latin typeface="Tahoma"/>
                <a:cs typeface="Tahoma"/>
              </a:rPr>
              <a:t/>
            </a:r>
            <a:br>
              <a:rPr lang="en-US" sz="3600" spc="-35" dirty="0" smtClean="0">
                <a:solidFill>
                  <a:srgbClr val="FFFF00"/>
                </a:solidFill>
                <a:latin typeface="Tahoma"/>
                <a:cs typeface="Tahoma"/>
              </a:rPr>
            </a:br>
            <a:r>
              <a:rPr lang="en-US" sz="3600" spc="-35" dirty="0" smtClean="0">
                <a:solidFill>
                  <a:srgbClr val="FFFF00"/>
                </a:solidFill>
                <a:latin typeface="Tahoma"/>
                <a:cs typeface="Tahoma"/>
              </a:rPr>
              <a:t>W</a:t>
            </a:r>
            <a:r>
              <a:rPr lang="en-US" sz="3600" spc="-20" dirty="0" smtClean="0">
                <a:solidFill>
                  <a:srgbClr val="FFFF00"/>
                </a:solidFill>
                <a:latin typeface="Tahoma"/>
                <a:cs typeface="Tahoma"/>
              </a:rPr>
              <a:t>ha</a:t>
            </a:r>
            <a:r>
              <a:rPr lang="en-US" sz="3600" spc="-10" dirty="0" smtClean="0">
                <a:solidFill>
                  <a:srgbClr val="FFFF00"/>
                </a:solidFill>
                <a:latin typeface="Tahoma"/>
                <a:cs typeface="Tahoma"/>
              </a:rPr>
              <a:t>t</a:t>
            </a:r>
            <a:r>
              <a:rPr lang="en-US" sz="3600" spc="5" dirty="0" smtClean="0">
                <a:solidFill>
                  <a:srgbClr val="FFFF00"/>
                </a:solidFill>
                <a:latin typeface="Tahoma"/>
                <a:cs typeface="Tahoma"/>
              </a:rPr>
              <a:t> </a:t>
            </a:r>
            <a:r>
              <a:rPr lang="en-US" sz="3600" spc="-15" dirty="0" smtClean="0">
                <a:solidFill>
                  <a:srgbClr val="FFFF00"/>
                </a:solidFill>
                <a:latin typeface="Tahoma"/>
                <a:cs typeface="Tahoma"/>
              </a:rPr>
              <a:t>are</a:t>
            </a:r>
            <a:r>
              <a:rPr lang="en-US" sz="3600" spc="-10" dirty="0" smtClean="0">
                <a:solidFill>
                  <a:srgbClr val="FFFF00"/>
                </a:solidFill>
                <a:latin typeface="Tahoma"/>
                <a:cs typeface="Tahoma"/>
              </a:rPr>
              <a:t> </a:t>
            </a:r>
            <a:r>
              <a:rPr lang="en-US" sz="3600" spc="-15" dirty="0" smtClean="0">
                <a:solidFill>
                  <a:srgbClr val="FFFF00"/>
                </a:solidFill>
                <a:latin typeface="Tahoma"/>
                <a:cs typeface="Tahoma"/>
              </a:rPr>
              <a:t>the</a:t>
            </a:r>
            <a:r>
              <a:rPr lang="en-US" sz="3600" spc="-5" dirty="0" smtClean="0">
                <a:solidFill>
                  <a:srgbClr val="FFFF00"/>
                </a:solidFill>
                <a:latin typeface="Tahoma"/>
                <a:cs typeface="Tahoma"/>
              </a:rPr>
              <a:t> </a:t>
            </a:r>
            <a:r>
              <a:rPr lang="en-US" sz="3600" spc="-10" dirty="0" smtClean="0">
                <a:solidFill>
                  <a:srgbClr val="FFFF00"/>
                </a:solidFill>
                <a:latin typeface="Tahoma"/>
                <a:cs typeface="Tahoma"/>
              </a:rPr>
              <a:t>C</a:t>
            </a:r>
            <a:r>
              <a:rPr lang="en-US" sz="3600" spc="-20" dirty="0" smtClean="0">
                <a:solidFill>
                  <a:srgbClr val="FFFF00"/>
                </a:solidFill>
                <a:latin typeface="Tahoma"/>
                <a:cs typeface="Tahoma"/>
              </a:rPr>
              <a:t>or</a:t>
            </a:r>
            <a:r>
              <a:rPr lang="en-US" sz="3600" spc="-15" dirty="0" smtClean="0">
                <a:solidFill>
                  <a:srgbClr val="FFFF00"/>
                </a:solidFill>
                <a:latin typeface="Tahoma"/>
                <a:cs typeface="Tahoma"/>
              </a:rPr>
              <a:t>e</a:t>
            </a:r>
            <a:r>
              <a:rPr lang="en-US" sz="3600" spc="5" dirty="0" smtClean="0">
                <a:solidFill>
                  <a:srgbClr val="FFFF00"/>
                </a:solidFill>
                <a:latin typeface="Tahoma"/>
                <a:cs typeface="Tahoma"/>
              </a:rPr>
              <a:t> </a:t>
            </a:r>
            <a:r>
              <a:rPr lang="en-US" sz="3600" spc="-5" dirty="0" smtClean="0">
                <a:solidFill>
                  <a:srgbClr val="FFFF00"/>
                </a:solidFill>
                <a:latin typeface="Tahoma"/>
                <a:cs typeface="Tahoma"/>
              </a:rPr>
              <a:t>Conce</a:t>
            </a:r>
            <a:r>
              <a:rPr lang="en-US" sz="3600" spc="5" dirty="0" smtClean="0">
                <a:solidFill>
                  <a:srgbClr val="FFFF00"/>
                </a:solidFill>
                <a:latin typeface="Tahoma"/>
                <a:cs typeface="Tahoma"/>
              </a:rPr>
              <a:t>p</a:t>
            </a:r>
            <a:r>
              <a:rPr lang="en-US" sz="3600" spc="-15" dirty="0" smtClean="0">
                <a:solidFill>
                  <a:srgbClr val="FFFF00"/>
                </a:solidFill>
                <a:latin typeface="Tahoma"/>
                <a:cs typeface="Tahoma"/>
              </a:rPr>
              <a:t>ts</a:t>
            </a:r>
            <a:r>
              <a:rPr lang="en-US" sz="3600" spc="-5" dirty="0" smtClean="0">
                <a:solidFill>
                  <a:srgbClr val="FFFF00"/>
                </a:solidFill>
                <a:latin typeface="Tahoma"/>
                <a:cs typeface="Tahoma"/>
              </a:rPr>
              <a:t> of</a:t>
            </a:r>
            <a:r>
              <a:rPr lang="en-US" sz="3600" dirty="0" smtClean="0">
                <a:solidFill>
                  <a:srgbClr val="FFFF00"/>
                </a:solidFill>
                <a:latin typeface="Tahoma"/>
                <a:cs typeface="Tahoma"/>
              </a:rPr>
              <a:t/>
            </a:r>
            <a:br>
              <a:rPr lang="en-US" sz="3600" dirty="0" smtClean="0">
                <a:solidFill>
                  <a:srgbClr val="FFFF00"/>
                </a:solidFill>
                <a:latin typeface="Tahoma"/>
                <a:cs typeface="Tahoma"/>
              </a:rPr>
            </a:br>
            <a:r>
              <a:rPr lang="en-US" sz="3600" spc="-5" dirty="0" smtClean="0">
                <a:solidFill>
                  <a:srgbClr val="FFFF00"/>
                </a:solidFill>
                <a:latin typeface="Tahoma"/>
                <a:cs typeface="Tahoma"/>
              </a:rPr>
              <a:t>Patien</a:t>
            </a:r>
            <a:r>
              <a:rPr lang="en-US" sz="3600" dirty="0" smtClean="0">
                <a:solidFill>
                  <a:srgbClr val="FFFF00"/>
                </a:solidFill>
                <a:latin typeface="Tahoma"/>
                <a:cs typeface="Tahoma"/>
              </a:rPr>
              <a:t>t </a:t>
            </a:r>
            <a:r>
              <a:rPr lang="en-US" sz="3600" spc="-5" dirty="0" smtClean="0">
                <a:solidFill>
                  <a:srgbClr val="FFFF00"/>
                </a:solidFill>
                <a:latin typeface="Tahoma"/>
                <a:cs typeface="Tahoma"/>
              </a:rPr>
              <a:t>C</a:t>
            </a:r>
            <a:r>
              <a:rPr lang="en-US" sz="3600" dirty="0" smtClean="0">
                <a:solidFill>
                  <a:srgbClr val="FFFF00"/>
                </a:solidFill>
                <a:latin typeface="Tahoma"/>
                <a:cs typeface="Tahoma"/>
              </a:rPr>
              <a:t>ent</a:t>
            </a:r>
            <a:r>
              <a:rPr lang="en-US" sz="3600" spc="-15" dirty="0" smtClean="0">
                <a:solidFill>
                  <a:srgbClr val="FFFF00"/>
                </a:solidFill>
                <a:latin typeface="Tahoma"/>
                <a:cs typeface="Tahoma"/>
              </a:rPr>
              <a:t>e</a:t>
            </a:r>
            <a:r>
              <a:rPr lang="en-US" sz="3600" dirty="0" smtClean="0">
                <a:solidFill>
                  <a:srgbClr val="FFFF00"/>
                </a:solidFill>
                <a:latin typeface="Tahoma"/>
                <a:cs typeface="Tahoma"/>
              </a:rPr>
              <a:t>r</a:t>
            </a:r>
            <a:r>
              <a:rPr lang="en-US" sz="3600" spc="-10" dirty="0" smtClean="0">
                <a:solidFill>
                  <a:srgbClr val="FFFF00"/>
                </a:solidFill>
                <a:latin typeface="Tahoma"/>
                <a:cs typeface="Tahoma"/>
              </a:rPr>
              <a:t>e</a:t>
            </a:r>
            <a:r>
              <a:rPr lang="en-US" sz="3600" dirty="0" smtClean="0">
                <a:solidFill>
                  <a:srgbClr val="FFFF00"/>
                </a:solidFill>
                <a:latin typeface="Tahoma"/>
                <a:cs typeface="Tahoma"/>
              </a:rPr>
              <a:t>d</a:t>
            </a:r>
            <a:r>
              <a:rPr lang="en-US" sz="3600" spc="5" dirty="0" smtClean="0">
                <a:solidFill>
                  <a:srgbClr val="FFFF00"/>
                </a:solidFill>
                <a:latin typeface="Tahoma"/>
                <a:cs typeface="Tahoma"/>
              </a:rPr>
              <a:t> </a:t>
            </a:r>
            <a:r>
              <a:rPr lang="en-US" sz="3600" spc="-5" dirty="0" smtClean="0">
                <a:solidFill>
                  <a:srgbClr val="FFFF00"/>
                </a:solidFill>
                <a:latin typeface="Tahoma"/>
                <a:cs typeface="Tahoma"/>
              </a:rPr>
              <a:t>Care</a:t>
            </a:r>
            <a:r>
              <a:rPr lang="en-US" sz="3600" dirty="0" smtClean="0">
                <a:solidFill>
                  <a:srgbClr val="FFFF00"/>
                </a:solidFill>
                <a:latin typeface="Tahoma"/>
                <a:cs typeface="Tahoma"/>
              </a:rPr>
              <a:t>? </a:t>
            </a:r>
            <a:br>
              <a:rPr lang="en-US" sz="3600" dirty="0" smtClean="0">
                <a:solidFill>
                  <a:srgbClr val="FFFF00"/>
                </a:solidFill>
                <a:latin typeface="Tahoma"/>
                <a:cs typeface="Tahoma"/>
              </a:rPr>
            </a:br>
            <a:r>
              <a:rPr lang="en-US" sz="3600" dirty="0" smtClean="0">
                <a:solidFill>
                  <a:srgbClr val="66FF33"/>
                </a:solidFill>
                <a:latin typeface="Tahoma"/>
                <a:cs typeface="Tahoma"/>
              </a:rPr>
              <a:t>Dari </a:t>
            </a:r>
            <a:r>
              <a:rPr lang="en-US" sz="3600" dirty="0" err="1" smtClean="0">
                <a:solidFill>
                  <a:srgbClr val="66FF33"/>
                </a:solidFill>
                <a:latin typeface="Tahoma"/>
                <a:cs typeface="Tahoma"/>
              </a:rPr>
              <a:t>sisi</a:t>
            </a:r>
            <a:r>
              <a:rPr lang="en-US" sz="3600" dirty="0" smtClean="0">
                <a:solidFill>
                  <a:srgbClr val="66FF33"/>
                </a:solidFill>
                <a:latin typeface="Tahoma"/>
                <a:cs typeface="Tahoma"/>
              </a:rPr>
              <a:t> </a:t>
            </a:r>
            <a:r>
              <a:rPr lang="en-US" sz="3600" dirty="0" err="1" smtClean="0">
                <a:solidFill>
                  <a:srgbClr val="66FF33"/>
                </a:solidFill>
                <a:latin typeface="Tahoma"/>
                <a:cs typeface="Tahoma"/>
              </a:rPr>
              <a:t>pasien</a:t>
            </a:r>
            <a:r>
              <a:rPr lang="en-US" sz="3600" dirty="0" smtClean="0">
                <a:solidFill>
                  <a:srgbClr val="66FF33"/>
                </a:solidFill>
                <a:latin typeface="Tahoma"/>
                <a:cs typeface="Tahoma"/>
              </a:rPr>
              <a:t> </a:t>
            </a:r>
            <a:r>
              <a:rPr lang="en-US" sz="4800" dirty="0" smtClean="0">
                <a:solidFill>
                  <a:srgbClr val="66FF33"/>
                </a:solidFill>
                <a:latin typeface="Tahoma"/>
                <a:cs typeface="Tahoma"/>
              </a:rPr>
              <a:t/>
            </a:r>
            <a:br>
              <a:rPr lang="en-US" sz="4800" dirty="0" smtClean="0">
                <a:solidFill>
                  <a:srgbClr val="66FF33"/>
                </a:solidFill>
                <a:latin typeface="Tahoma"/>
                <a:cs typeface="Tahoma"/>
              </a:rPr>
            </a:br>
            <a:endParaRPr lang="en-US" dirty="0"/>
          </a:p>
        </p:txBody>
      </p:sp>
      <p:sp>
        <p:nvSpPr>
          <p:cNvPr id="3" name="Content Placeholder 2"/>
          <p:cNvSpPr>
            <a:spLocks noGrp="1"/>
          </p:cNvSpPr>
          <p:nvPr>
            <p:ph idx="1"/>
          </p:nvPr>
        </p:nvSpPr>
        <p:spPr>
          <a:xfrm>
            <a:off x="0" y="1371600"/>
            <a:ext cx="9144000" cy="5486400"/>
          </a:xfrm>
        </p:spPr>
        <p:txBody>
          <a:bodyPr>
            <a:noAutofit/>
          </a:bodyPr>
          <a:lstStyle/>
          <a:p>
            <a:pPr marL="527050" indent="-514350">
              <a:lnSpc>
                <a:spcPct val="85000"/>
              </a:lnSpc>
              <a:buClrTx/>
              <a:buFont typeface="+mj-lt"/>
              <a:buAutoNum type="arabicPeriod"/>
              <a:tabLst>
                <a:tab pos="187960" algn="l"/>
              </a:tabLst>
            </a:pPr>
            <a:r>
              <a:rPr lang="id-ID" sz="2000" b="1" spc="-20" dirty="0" smtClean="0">
                <a:latin typeface="Calibri" pitchFamily="34" charset="0"/>
                <a:cs typeface="Calibri" pitchFamily="34" charset="0"/>
              </a:rPr>
              <a:t>M</a:t>
            </a:r>
            <a:r>
              <a:rPr lang="id-ID" sz="2000" b="1" spc="-25" dirty="0" smtClean="0">
                <a:latin typeface="Calibri" pitchFamily="34" charset="0"/>
                <a:cs typeface="Calibri" pitchFamily="34" charset="0"/>
              </a:rPr>
              <a:t>a</a:t>
            </a:r>
            <a:r>
              <a:rPr lang="id-ID" sz="2000" b="1" spc="5" dirty="0" smtClean="0">
                <a:latin typeface="Calibri" pitchFamily="34" charset="0"/>
                <a:cs typeface="Calibri" pitchFamily="34" charset="0"/>
              </a:rPr>
              <a:t>r</a:t>
            </a:r>
            <a:r>
              <a:rPr lang="id-ID" sz="2000" b="1" spc="-25" dirty="0" smtClean="0">
                <a:latin typeface="Calibri" pitchFamily="34" charset="0"/>
                <a:cs typeface="Calibri" pitchFamily="34" charset="0"/>
              </a:rPr>
              <a:t>t</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b</a:t>
            </a:r>
            <a:r>
              <a:rPr lang="id-ID" sz="2000" b="1" spc="-40" dirty="0" smtClean="0">
                <a:latin typeface="Calibri" pitchFamily="34" charset="0"/>
                <a:cs typeface="Calibri" pitchFamily="34" charset="0"/>
              </a:rPr>
              <a:t>a</a:t>
            </a:r>
            <a:r>
              <a:rPr lang="id-ID" sz="2000" b="1" spc="-10" dirty="0" smtClean="0">
                <a:latin typeface="Calibri" pitchFamily="34" charset="0"/>
                <a:cs typeface="Calibri" pitchFamily="34" charset="0"/>
              </a:rPr>
              <a:t>t</a:t>
            </a:r>
            <a:r>
              <a:rPr lang="id-ID" sz="2000" b="1" spc="-5" dirty="0" smtClean="0">
                <a:latin typeface="Calibri" pitchFamily="34" charset="0"/>
                <a:cs typeface="Calibri" pitchFamily="34" charset="0"/>
              </a:rPr>
              <a:t> </a:t>
            </a:r>
            <a:r>
              <a:rPr lang="id-ID" sz="2000" b="1" spc="-15" dirty="0" smtClean="0">
                <a:latin typeface="Calibri" pitchFamily="34" charset="0"/>
                <a:cs typeface="Calibri" pitchFamily="34" charset="0"/>
              </a:rPr>
              <a:t>d</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n</a:t>
            </a:r>
            <a:r>
              <a:rPr lang="id-ID" sz="2000" b="1" spc="15" dirty="0" smtClean="0">
                <a:latin typeface="Calibri" pitchFamily="34" charset="0"/>
                <a:cs typeface="Calibri" pitchFamily="34" charset="0"/>
              </a:rPr>
              <a:t> </a:t>
            </a:r>
            <a:r>
              <a:rPr lang="id-ID" sz="2000" b="1" spc="-45" dirty="0" smtClean="0">
                <a:latin typeface="Calibri" pitchFamily="34" charset="0"/>
                <a:cs typeface="Calibri" pitchFamily="34" charset="0"/>
              </a:rPr>
              <a:t>R</a:t>
            </a:r>
            <a:r>
              <a:rPr lang="id-ID" sz="2000" b="1" spc="-10" dirty="0" smtClean="0">
                <a:latin typeface="Calibri" pitchFamily="34" charset="0"/>
                <a:cs typeface="Calibri" pitchFamily="34" charset="0"/>
              </a:rPr>
              <a:t>espek</a:t>
            </a:r>
            <a:r>
              <a:rPr lang="id-ID" sz="2000" b="1" dirty="0" smtClean="0">
                <a:latin typeface="Calibri" pitchFamily="34" charset="0"/>
                <a:cs typeface="Calibri" pitchFamily="34" charset="0"/>
              </a:rPr>
              <a:t>.</a:t>
            </a:r>
            <a:endParaRPr lang="id-ID" sz="2000" dirty="0" smtClean="0">
              <a:latin typeface="Calibri" pitchFamily="34" charset="0"/>
              <a:cs typeface="Calibri" pitchFamily="34" charset="0"/>
            </a:endParaRPr>
          </a:p>
          <a:p>
            <a:pPr marL="187960" indent="-175260">
              <a:lnSpc>
                <a:spcPct val="85000"/>
              </a:lnSpc>
              <a:buNone/>
              <a:tabLst>
                <a:tab pos="187960" algn="l"/>
              </a:tabLst>
            </a:pPr>
            <a:r>
              <a:rPr lang="en-US" sz="2000" b="1" spc="-15" dirty="0" smtClean="0">
                <a:latin typeface="Calibri" pitchFamily="34" charset="0"/>
                <a:cs typeface="Calibri" pitchFamily="34" charset="0"/>
              </a:rPr>
              <a:t>           </a:t>
            </a:r>
            <a:r>
              <a:rPr lang="id-ID" sz="2000" b="1" spc="-15" dirty="0" smtClean="0">
                <a:latin typeface="Calibri" pitchFamily="34" charset="0"/>
                <a:cs typeface="Calibri" pitchFamily="34" charset="0"/>
              </a:rPr>
              <a:t>Na</a:t>
            </a:r>
            <a:r>
              <a:rPr lang="id-ID" sz="2000" b="1" spc="-75" dirty="0" smtClean="0">
                <a:latin typeface="Calibri" pitchFamily="34" charset="0"/>
                <a:cs typeface="Calibri" pitchFamily="34" charset="0"/>
              </a:rPr>
              <a:t>k</a:t>
            </a:r>
            <a:r>
              <a:rPr lang="id-ID" sz="2000" b="1" spc="-10" dirty="0" smtClean="0">
                <a:latin typeface="Calibri" pitchFamily="34" charset="0"/>
                <a:cs typeface="Calibri" pitchFamily="34" charset="0"/>
              </a:rPr>
              <a:t>es</a:t>
            </a:r>
            <a:r>
              <a:rPr lang="id-ID" sz="2000" b="1" spc="105" dirty="0" smtClean="0">
                <a:latin typeface="Calibri" pitchFamily="34" charset="0"/>
                <a:cs typeface="Calibri" pitchFamily="34" charset="0"/>
              </a:rPr>
              <a:t> </a:t>
            </a:r>
            <a:r>
              <a:rPr lang="id-ID" sz="2000" b="1" spc="-45" dirty="0" smtClean="0">
                <a:latin typeface="Calibri" pitchFamily="34" charset="0"/>
                <a:cs typeface="Calibri" pitchFamily="34" charset="0"/>
              </a:rPr>
              <a:t>P</a:t>
            </a:r>
            <a:r>
              <a:rPr lang="id-ID" sz="2000" b="1" spc="-10" dirty="0" smtClean="0">
                <a:latin typeface="Calibri" pitchFamily="34" charset="0"/>
                <a:cs typeface="Calibri" pitchFamily="34" charset="0"/>
              </a:rPr>
              <a:t>e</a:t>
            </a:r>
            <a:r>
              <a:rPr lang="id-ID" sz="2000" b="1" spc="-5" dirty="0" smtClean="0">
                <a:latin typeface="Calibri" pitchFamily="34" charset="0"/>
                <a:cs typeface="Calibri" pitchFamily="34" charset="0"/>
              </a:rPr>
              <a:t>m</a:t>
            </a:r>
            <a:r>
              <a:rPr lang="id-ID" sz="2000" b="1" spc="20" dirty="0" smtClean="0">
                <a:latin typeface="Calibri" pitchFamily="34" charset="0"/>
                <a:cs typeface="Calibri" pitchFamily="34" charset="0"/>
              </a:rPr>
              <a:t>b</a:t>
            </a:r>
            <a:r>
              <a:rPr lang="id-ID" sz="2000" b="1" spc="-10" dirty="0" smtClean="0">
                <a:latin typeface="Calibri" pitchFamily="34" charset="0"/>
                <a:cs typeface="Calibri" pitchFamily="34" charset="0"/>
              </a:rPr>
              <a:t>e</a:t>
            </a:r>
            <a:r>
              <a:rPr lang="id-ID" sz="2000" b="1" spc="5" dirty="0" smtClean="0">
                <a:latin typeface="Calibri" pitchFamily="34" charset="0"/>
                <a:cs typeface="Calibri" pitchFamily="34" charset="0"/>
              </a:rPr>
              <a:t>r</a:t>
            </a:r>
            <a:r>
              <a:rPr lang="id-ID" sz="2000" b="1" spc="-5" dirty="0" smtClean="0">
                <a:latin typeface="Calibri" pitchFamily="34" charset="0"/>
                <a:cs typeface="Calibri" pitchFamily="34" charset="0"/>
              </a:rPr>
              <a:t>i</a:t>
            </a:r>
            <a:r>
              <a:rPr lang="id-ID" sz="2000" b="1" spc="95" dirty="0" smtClean="0">
                <a:latin typeface="Calibri" pitchFamily="34" charset="0"/>
                <a:cs typeface="Calibri" pitchFamily="34" charset="0"/>
              </a:rPr>
              <a:t> </a:t>
            </a:r>
            <a:r>
              <a:rPr lang="id-ID" sz="2000" b="1" spc="-10" dirty="0" smtClean="0">
                <a:latin typeface="Calibri" pitchFamily="34" charset="0"/>
                <a:cs typeface="Calibri" pitchFamily="34" charset="0"/>
              </a:rPr>
              <a:t>Asu</a:t>
            </a:r>
            <a:r>
              <a:rPr lang="id-ID" sz="2000" b="1" spc="-15" dirty="0" smtClean="0">
                <a:latin typeface="Calibri" pitchFamily="34" charset="0"/>
                <a:cs typeface="Calibri" pitchFamily="34" charset="0"/>
              </a:rPr>
              <a:t>h</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n</a:t>
            </a:r>
            <a:r>
              <a:rPr lang="id-ID" sz="2000" b="1" spc="80" dirty="0" smtClean="0">
                <a:latin typeface="Calibri" pitchFamily="34" charset="0"/>
                <a:cs typeface="Calibri" pitchFamily="34" charset="0"/>
              </a:rPr>
              <a:t> </a:t>
            </a:r>
            <a:r>
              <a:rPr lang="id-ID" sz="2000" b="1" spc="-45" dirty="0" smtClean="0">
                <a:latin typeface="Calibri" pitchFamily="34" charset="0"/>
                <a:cs typeface="Calibri" pitchFamily="34" charset="0"/>
              </a:rPr>
              <a:t>P</a:t>
            </a:r>
            <a:r>
              <a:rPr lang="id-ID" sz="2000" b="1" spc="-20" dirty="0" smtClean="0">
                <a:latin typeface="Calibri" pitchFamily="34" charset="0"/>
                <a:cs typeface="Calibri" pitchFamily="34" charset="0"/>
              </a:rPr>
              <a:t>a</a:t>
            </a:r>
            <a:r>
              <a:rPr lang="id-ID" sz="2000" b="1" spc="-10" dirty="0" smtClean="0">
                <a:latin typeface="Calibri" pitchFamily="34" charset="0"/>
                <a:cs typeface="Calibri" pitchFamily="34" charset="0"/>
              </a:rPr>
              <a:t>s</a:t>
            </a:r>
            <a:r>
              <a:rPr lang="id-ID" sz="2000" b="1" dirty="0" smtClean="0">
                <a:latin typeface="Calibri" pitchFamily="34" charset="0"/>
                <a:cs typeface="Calibri" pitchFamily="34" charset="0"/>
              </a:rPr>
              <a:t>i</a:t>
            </a:r>
            <a:r>
              <a:rPr lang="id-ID" sz="2000" b="1" spc="-10" dirty="0" smtClean="0">
                <a:latin typeface="Calibri" pitchFamily="34" charset="0"/>
                <a:cs typeface="Calibri" pitchFamily="34" charset="0"/>
              </a:rPr>
              <a:t>e</a:t>
            </a:r>
            <a:r>
              <a:rPr lang="id-ID" sz="2000" b="1" spc="-15" dirty="0" smtClean="0">
                <a:latin typeface="Calibri" pitchFamily="34" charset="0"/>
                <a:cs typeface="Calibri" pitchFamily="34" charset="0"/>
              </a:rPr>
              <a:t>n</a:t>
            </a:r>
            <a:r>
              <a:rPr lang="id-ID" sz="2000" b="1" spc="95" dirty="0" smtClean="0">
                <a:latin typeface="Calibri" pitchFamily="34" charset="0"/>
                <a:cs typeface="Calibri" pitchFamily="34" charset="0"/>
              </a:rPr>
              <a:t> </a:t>
            </a:r>
            <a:r>
              <a:rPr lang="id-ID" sz="2000" b="1" spc="-5" dirty="0" smtClean="0">
                <a:latin typeface="Calibri" pitchFamily="34" charset="0"/>
                <a:cs typeface="Calibri" pitchFamily="34" charset="0"/>
              </a:rPr>
              <a:t>m</a:t>
            </a:r>
            <a:r>
              <a:rPr lang="id-ID" sz="2000" b="1" spc="-15" dirty="0" smtClean="0">
                <a:latin typeface="Calibri" pitchFamily="34" charset="0"/>
                <a:cs typeface="Calibri" pitchFamily="34" charset="0"/>
              </a:rPr>
              <a:t>end</a:t>
            </a:r>
            <a:r>
              <a:rPr lang="id-ID" sz="2000" b="1" spc="-10" dirty="0" smtClean="0">
                <a:latin typeface="Calibri" pitchFamily="34" charset="0"/>
                <a:cs typeface="Calibri" pitchFamily="34" charset="0"/>
              </a:rPr>
              <a:t>e</a:t>
            </a:r>
            <a:r>
              <a:rPr lang="id-ID" sz="2000" b="1" spc="10" dirty="0" smtClean="0">
                <a:latin typeface="Calibri" pitchFamily="34" charset="0"/>
                <a:cs typeface="Calibri" pitchFamily="34" charset="0"/>
              </a:rPr>
              <a:t>n</a:t>
            </a:r>
            <a:r>
              <a:rPr lang="id-ID" sz="2000" b="1" spc="-50" dirty="0" smtClean="0">
                <a:latin typeface="Calibri" pitchFamily="34" charset="0"/>
                <a:cs typeface="Calibri" pitchFamily="34" charset="0"/>
              </a:rPr>
              <a:t>g</a:t>
            </a:r>
            <a:r>
              <a:rPr lang="id-ID" sz="2000" b="1" spc="-20" dirty="0" smtClean="0">
                <a:latin typeface="Calibri" pitchFamily="34" charset="0"/>
                <a:cs typeface="Calibri" pitchFamily="34" charset="0"/>
              </a:rPr>
              <a:t>a</a:t>
            </a:r>
            <a:r>
              <a:rPr lang="id-ID" sz="2000" b="1" spc="5" dirty="0" smtClean="0">
                <a:latin typeface="Calibri" pitchFamily="34" charset="0"/>
                <a:cs typeface="Calibri" pitchFamily="34" charset="0"/>
              </a:rPr>
              <a:t>r</a:t>
            </a:r>
            <a:r>
              <a:rPr lang="id-ID" sz="2000" b="1" spc="-30" dirty="0" smtClean="0">
                <a:latin typeface="Calibri" pitchFamily="34" charset="0"/>
                <a:cs typeface="Calibri" pitchFamily="34" charset="0"/>
              </a:rPr>
              <a:t>k</a:t>
            </a:r>
            <a:r>
              <a:rPr lang="id-ID" sz="2000" b="1" spc="-20" dirty="0" smtClean="0">
                <a:latin typeface="Calibri" pitchFamily="34" charset="0"/>
                <a:cs typeface="Calibri" pitchFamily="34" charset="0"/>
              </a:rPr>
              <a:t>a</a:t>
            </a:r>
            <a:r>
              <a:rPr lang="id-ID" sz="2000" b="1" spc="-5" dirty="0" smtClean="0">
                <a:latin typeface="Calibri" pitchFamily="34" charset="0"/>
                <a:cs typeface="Calibri" pitchFamily="34" charset="0"/>
              </a:rPr>
              <a:t>n</a:t>
            </a:r>
            <a:r>
              <a:rPr lang="id-ID" sz="2000" b="1" spc="-10" dirty="0" smtClean="0">
                <a:latin typeface="Calibri" pitchFamily="34" charset="0"/>
                <a:cs typeface="Calibri" pitchFamily="34" charset="0"/>
              </a:rPr>
              <a:t>,</a:t>
            </a:r>
            <a:r>
              <a:rPr lang="id-ID" sz="2000" b="1" spc="90" dirty="0" smtClean="0">
                <a:latin typeface="Calibri" pitchFamily="34" charset="0"/>
                <a:cs typeface="Calibri" pitchFamily="34" charset="0"/>
              </a:rPr>
              <a:t> </a:t>
            </a:r>
            <a:r>
              <a:rPr lang="id-ID" sz="2000" b="1" spc="-5" dirty="0" smtClean="0">
                <a:latin typeface="Calibri" pitchFamily="34" charset="0"/>
                <a:cs typeface="Calibri" pitchFamily="34" charset="0"/>
              </a:rPr>
              <a:t>m</a:t>
            </a:r>
            <a:r>
              <a:rPr lang="id-ID" sz="2000" b="1" spc="-15" dirty="0" smtClean="0">
                <a:latin typeface="Calibri" pitchFamily="34" charset="0"/>
                <a:cs typeface="Calibri" pitchFamily="34" charset="0"/>
              </a:rPr>
              <a:t>en</a:t>
            </a:r>
            <a:r>
              <a:rPr lang="id-ID" sz="2000" b="1" spc="-10" dirty="0" smtClean="0">
                <a:latin typeface="Calibri" pitchFamily="34" charset="0"/>
                <a:cs typeface="Calibri" pitchFamily="34" charset="0"/>
              </a:rPr>
              <a:t>g</a:t>
            </a:r>
            <a:r>
              <a:rPr lang="id-ID" sz="2000" b="1" spc="-15" dirty="0" smtClean="0">
                <a:latin typeface="Calibri" pitchFamily="34" charset="0"/>
                <a:cs typeface="Calibri" pitchFamily="34" charset="0"/>
              </a:rPr>
              <a:t>h</a:t>
            </a:r>
            <a:r>
              <a:rPr lang="id-ID" sz="2000" b="1" dirty="0" smtClean="0">
                <a:latin typeface="Calibri" pitchFamily="34" charset="0"/>
                <a:cs typeface="Calibri" pitchFamily="34" charset="0"/>
              </a:rPr>
              <a:t>o</a:t>
            </a:r>
            <a:r>
              <a:rPr lang="id-ID" sz="2000" b="1" spc="10" dirty="0" smtClean="0">
                <a:latin typeface="Calibri" pitchFamily="34" charset="0"/>
                <a:cs typeface="Calibri" pitchFamily="34" charset="0"/>
              </a:rPr>
              <a:t>r</a:t>
            </a:r>
            <a:r>
              <a:rPr lang="id-ID" sz="2000" b="1" spc="-5" dirty="0" smtClean="0">
                <a:latin typeface="Calibri" pitchFamily="34" charset="0"/>
                <a:cs typeface="Calibri" pitchFamily="34" charset="0"/>
              </a:rPr>
              <a:t>m</a:t>
            </a:r>
            <a:r>
              <a:rPr lang="id-ID" sz="2000" b="1" spc="-35" dirty="0" smtClean="0">
                <a:latin typeface="Calibri" pitchFamily="34" charset="0"/>
                <a:cs typeface="Calibri" pitchFamily="34" charset="0"/>
              </a:rPr>
              <a:t>a</a:t>
            </a:r>
            <a:r>
              <a:rPr lang="id-ID" sz="2000" b="1" spc="-10" dirty="0" smtClean="0">
                <a:latin typeface="Calibri" pitchFamily="34" charset="0"/>
                <a:cs typeface="Calibri" pitchFamily="34" charset="0"/>
              </a:rPr>
              <a:t>ti</a:t>
            </a:r>
            <a:r>
              <a:rPr lang="id-ID" sz="2000" b="1" spc="125" dirty="0" smtClean="0">
                <a:latin typeface="Calibri" pitchFamily="34" charset="0"/>
                <a:cs typeface="Calibri" pitchFamily="34" charset="0"/>
              </a:rPr>
              <a:t> </a:t>
            </a:r>
            <a:r>
              <a:rPr lang="id-ID" sz="2000" b="1" spc="-15" dirty="0" smtClean="0">
                <a:latin typeface="Calibri" pitchFamily="34" charset="0"/>
                <a:cs typeface="Calibri" pitchFamily="34" charset="0"/>
              </a:rPr>
              <a:t>&amp;</a:t>
            </a:r>
            <a:r>
              <a:rPr lang="id-ID" sz="2000" b="1" spc="75" dirty="0" smtClean="0">
                <a:latin typeface="Calibri" pitchFamily="34" charset="0"/>
                <a:cs typeface="Calibri" pitchFamily="34" charset="0"/>
              </a:rPr>
              <a:t> </a:t>
            </a:r>
            <a:r>
              <a:rPr lang="en-US" sz="2000" b="1" spc="75" dirty="0" smtClean="0">
                <a:latin typeface="Calibri" pitchFamily="34" charset="0"/>
                <a:cs typeface="Calibri" pitchFamily="34" charset="0"/>
              </a:rPr>
              <a:t>    </a:t>
            </a:r>
          </a:p>
          <a:p>
            <a:pPr marL="187960" indent="-175260">
              <a:lnSpc>
                <a:spcPct val="85000"/>
              </a:lnSpc>
              <a:buNone/>
              <a:tabLst>
                <a:tab pos="187960" algn="l"/>
              </a:tabLst>
            </a:pPr>
            <a:r>
              <a:rPr lang="en-US" sz="2000" b="1" spc="75" smtClean="0">
                <a:latin typeface="Calibri" pitchFamily="34" charset="0"/>
                <a:cs typeface="Calibri" pitchFamily="34" charset="0"/>
              </a:rPr>
              <a:t>         </a:t>
            </a:r>
            <a:r>
              <a:rPr lang="id-ID" sz="2000" b="1" spc="-5" smtClean="0">
                <a:latin typeface="Calibri" pitchFamily="34" charset="0"/>
                <a:cs typeface="Calibri" pitchFamily="34" charset="0"/>
              </a:rPr>
              <a:t>m</a:t>
            </a:r>
            <a:r>
              <a:rPr lang="id-ID" sz="2000" b="1" spc="-15" smtClean="0">
                <a:latin typeface="Calibri" pitchFamily="34" charset="0"/>
                <a:cs typeface="Calibri" pitchFamily="34" charset="0"/>
              </a:rPr>
              <a:t>en</a:t>
            </a:r>
            <a:r>
              <a:rPr lang="id-ID" sz="2000" b="1" spc="-10" smtClean="0">
                <a:latin typeface="Calibri" pitchFamily="34" charset="0"/>
                <a:cs typeface="Calibri" pitchFamily="34" charset="0"/>
              </a:rPr>
              <a:t>g</a:t>
            </a:r>
            <a:r>
              <a:rPr lang="id-ID" sz="2000" b="1" spc="-15" smtClean="0">
                <a:latin typeface="Calibri" pitchFamily="34" charset="0"/>
                <a:cs typeface="Calibri" pitchFamily="34" charset="0"/>
              </a:rPr>
              <a:t>h</a:t>
            </a:r>
            <a:r>
              <a:rPr lang="id-ID" sz="2000" b="1" spc="-20" smtClean="0">
                <a:latin typeface="Calibri" pitchFamily="34" charset="0"/>
                <a:cs typeface="Calibri" pitchFamily="34" charset="0"/>
              </a:rPr>
              <a:t>a</a:t>
            </a:r>
            <a:r>
              <a:rPr lang="id-ID" sz="2000" b="1" spc="-15" smtClean="0">
                <a:latin typeface="Calibri" pitchFamily="34" charset="0"/>
                <a:cs typeface="Calibri" pitchFamily="34" charset="0"/>
              </a:rPr>
              <a:t>r</a:t>
            </a:r>
            <a:r>
              <a:rPr lang="id-ID" sz="2000" b="1" spc="-50" smtClean="0">
                <a:latin typeface="Calibri" pitchFamily="34" charset="0"/>
                <a:cs typeface="Calibri" pitchFamily="34" charset="0"/>
              </a:rPr>
              <a:t>g</a:t>
            </a:r>
            <a:r>
              <a:rPr lang="id-ID" sz="2000" b="1" spc="-20" smtClean="0">
                <a:latin typeface="Calibri" pitchFamily="34" charset="0"/>
                <a:cs typeface="Calibri" pitchFamily="34" charset="0"/>
              </a:rPr>
              <a:t>a</a:t>
            </a:r>
            <a:r>
              <a:rPr lang="id-ID" sz="2000" b="1" spc="-5" smtClean="0">
                <a:latin typeface="Calibri" pitchFamily="34" charset="0"/>
                <a:cs typeface="Calibri" pitchFamily="34" charset="0"/>
              </a:rPr>
              <a:t>i</a:t>
            </a:r>
            <a:r>
              <a:rPr lang="en-US" sz="2000" b="1" spc="-5" smtClean="0">
                <a:latin typeface="Calibri" pitchFamily="34" charset="0"/>
                <a:cs typeface="Calibri" pitchFamily="34" charset="0"/>
              </a:rPr>
              <a:t> </a:t>
            </a:r>
            <a:r>
              <a:rPr lang="id-ID" sz="2000" b="1" dirty="0" smtClean="0">
                <a:latin typeface="Calibri" pitchFamily="34" charset="0"/>
                <a:cs typeface="Calibri" pitchFamily="34" charset="0"/>
              </a:rPr>
              <a:t>pandan</a:t>
            </a:r>
            <a:r>
              <a:rPr lang="id-ID" sz="2000" b="1" spc="-50" dirty="0" smtClean="0">
                <a:latin typeface="Calibri" pitchFamily="34" charset="0"/>
                <a:cs typeface="Calibri" pitchFamily="34" charset="0"/>
              </a:rPr>
              <a:t>g</a:t>
            </a:r>
            <a:r>
              <a:rPr lang="id-ID" sz="2000" b="1" spc="-10" dirty="0" smtClean="0">
                <a:latin typeface="Calibri" pitchFamily="34" charset="0"/>
                <a:cs typeface="Calibri" pitchFamily="34" charset="0"/>
              </a:rPr>
              <a:t>a</a:t>
            </a:r>
            <a:r>
              <a:rPr lang="id-ID" sz="2000" b="1" dirty="0" smtClean="0">
                <a:latin typeface="Calibri" pitchFamily="34" charset="0"/>
                <a:cs typeface="Calibri" pitchFamily="34" charset="0"/>
              </a:rPr>
              <a:t>n</a:t>
            </a:r>
            <a:r>
              <a:rPr lang="id-ID" sz="2000" b="1" spc="15" dirty="0" smtClean="0">
                <a:latin typeface="Calibri" pitchFamily="34" charset="0"/>
                <a:cs typeface="Calibri" pitchFamily="34" charset="0"/>
              </a:rPr>
              <a:t> </a:t>
            </a:r>
            <a:r>
              <a:rPr lang="id-ID" sz="2000" b="1" dirty="0" smtClean="0">
                <a:latin typeface="Calibri" pitchFamily="34" charset="0"/>
                <a:cs typeface="Calibri" pitchFamily="34" charset="0"/>
              </a:rPr>
              <a:t>s</a:t>
            </a:r>
            <a:r>
              <a:rPr lang="id-ID" sz="2000" b="1" spc="-10" dirty="0" smtClean="0">
                <a:latin typeface="Calibri" pitchFamily="34" charset="0"/>
                <a:cs typeface="Calibri" pitchFamily="34" charset="0"/>
              </a:rPr>
              <a:t>e</a:t>
            </a:r>
            <a:r>
              <a:rPr lang="id-ID" sz="2000" b="1" spc="5" dirty="0" smtClean="0">
                <a:latin typeface="Calibri" pitchFamily="34" charset="0"/>
                <a:cs typeface="Calibri" pitchFamily="34" charset="0"/>
              </a:rPr>
              <a:t>r</a:t>
            </a:r>
            <a:r>
              <a:rPr lang="id-ID" sz="2000" b="1" spc="-15" dirty="0" smtClean="0">
                <a:latin typeface="Calibri" pitchFamily="34" charset="0"/>
                <a:cs typeface="Calibri" pitchFamily="34" charset="0"/>
              </a:rPr>
              <a:t>t</a:t>
            </a:r>
            <a:r>
              <a:rPr lang="id-ID" sz="2000" b="1" dirty="0" smtClean="0">
                <a:latin typeface="Calibri" pitchFamily="34" charset="0"/>
                <a:cs typeface="Calibri" pitchFamily="34" charset="0"/>
              </a:rPr>
              <a:t>a p</a:t>
            </a:r>
            <a:r>
              <a:rPr lang="id-ID" sz="2000" b="1" spc="10" dirty="0" smtClean="0">
                <a:latin typeface="Calibri" pitchFamily="34" charset="0"/>
                <a:cs typeface="Calibri" pitchFamily="34" charset="0"/>
              </a:rPr>
              <a:t>i</a:t>
            </a:r>
            <a:r>
              <a:rPr lang="id-ID" sz="2000" b="1" dirty="0" smtClean="0">
                <a:latin typeface="Calibri" pitchFamily="34" charset="0"/>
                <a:cs typeface="Calibri" pitchFamily="34" charset="0"/>
              </a:rPr>
              <a:t>lihan</a:t>
            </a:r>
            <a:r>
              <a:rPr lang="id-ID" sz="2000" b="1" spc="-45" dirty="0" smtClean="0">
                <a:latin typeface="Calibri" pitchFamily="34" charset="0"/>
                <a:cs typeface="Calibri" pitchFamily="34" charset="0"/>
              </a:rPr>
              <a:t> </a:t>
            </a:r>
            <a:r>
              <a:rPr lang="id-ID" sz="2000" b="1" dirty="0" smtClean="0">
                <a:latin typeface="Calibri" pitchFamily="34" charset="0"/>
                <a:cs typeface="Calibri" pitchFamily="34" charset="0"/>
              </a:rPr>
              <a:t>pasien</a:t>
            </a:r>
            <a:r>
              <a:rPr lang="id-ID" sz="2000" b="1" spc="-10" dirty="0" smtClean="0">
                <a:latin typeface="Calibri" pitchFamily="34" charset="0"/>
                <a:cs typeface="Calibri" pitchFamily="34" charset="0"/>
              </a:rPr>
              <a:t> </a:t>
            </a:r>
            <a:r>
              <a:rPr lang="id-ID" sz="2000" b="1" dirty="0" smtClean="0">
                <a:latin typeface="Calibri" pitchFamily="34" charset="0"/>
                <a:cs typeface="Calibri" pitchFamily="34" charset="0"/>
              </a:rPr>
              <a:t>&amp;</a:t>
            </a:r>
            <a:r>
              <a:rPr lang="id-ID" sz="2000" b="1" spc="-5" dirty="0" smtClean="0">
                <a:latin typeface="Calibri" pitchFamily="34" charset="0"/>
                <a:cs typeface="Calibri" pitchFamily="34" charset="0"/>
              </a:rPr>
              <a:t> </a:t>
            </a:r>
            <a:r>
              <a:rPr lang="id-ID" sz="2000" b="1" spc="-65" dirty="0" smtClean="0">
                <a:latin typeface="Calibri" pitchFamily="34" charset="0"/>
                <a:cs typeface="Calibri" pitchFamily="34" charset="0"/>
              </a:rPr>
              <a:t>k</a:t>
            </a:r>
            <a:r>
              <a:rPr lang="id-ID" sz="2000" b="1" spc="-10" dirty="0" smtClean="0">
                <a:latin typeface="Calibri" pitchFamily="34" charset="0"/>
                <a:cs typeface="Calibri" pitchFamily="34" charset="0"/>
              </a:rPr>
              <a:t>e</a:t>
            </a:r>
            <a:r>
              <a:rPr lang="id-ID" sz="2000" b="1" dirty="0" smtClean="0">
                <a:latin typeface="Calibri" pitchFamily="34" charset="0"/>
                <a:cs typeface="Calibri" pitchFamily="34" charset="0"/>
              </a:rPr>
              <a:t>lua</a:t>
            </a:r>
            <a:r>
              <a:rPr lang="id-ID" sz="2000" b="1" spc="-20" dirty="0" smtClean="0">
                <a:latin typeface="Calibri" pitchFamily="34" charset="0"/>
                <a:cs typeface="Calibri" pitchFamily="34" charset="0"/>
              </a:rPr>
              <a:t>r</a:t>
            </a:r>
            <a:r>
              <a:rPr lang="id-ID" sz="2000" b="1" spc="-55" dirty="0" smtClean="0">
                <a:latin typeface="Calibri" pitchFamily="34" charset="0"/>
                <a:cs typeface="Calibri" pitchFamily="34" charset="0"/>
              </a:rPr>
              <a:t>g</a:t>
            </a:r>
            <a:r>
              <a:rPr lang="id-ID" sz="2000" b="1" spc="-5" dirty="0" smtClean="0">
                <a:latin typeface="Calibri" pitchFamily="34" charset="0"/>
                <a:cs typeface="Calibri" pitchFamily="34" charset="0"/>
              </a:rPr>
              <a:t>a</a:t>
            </a:r>
            <a:r>
              <a:rPr lang="id-ID" sz="2000" b="1" dirty="0" smtClean="0">
                <a:latin typeface="Calibri" pitchFamily="34" charset="0"/>
                <a:cs typeface="Calibri" pitchFamily="34" charset="0"/>
              </a:rPr>
              <a:t>.</a:t>
            </a:r>
            <a:endParaRPr lang="en-US" sz="2000" b="1" dirty="0" smtClean="0">
              <a:latin typeface="Calibri" pitchFamily="34" charset="0"/>
              <a:cs typeface="Calibri" pitchFamily="34" charset="0"/>
            </a:endParaRPr>
          </a:p>
          <a:p>
            <a:pPr marL="527050" indent="-514350">
              <a:lnSpc>
                <a:spcPct val="85000"/>
              </a:lnSpc>
              <a:buClr>
                <a:schemeClr val="tx1"/>
              </a:buClr>
              <a:buFont typeface="+mj-lt"/>
              <a:buAutoNum type="arabicPeriod" startAt="2"/>
              <a:tabLst>
                <a:tab pos="187960" algn="l"/>
              </a:tabLst>
            </a:pPr>
            <a:r>
              <a:rPr lang="en-US" sz="2000" b="1" dirty="0" err="1" smtClean="0">
                <a:latin typeface="Calibri" pitchFamily="34" charset="0"/>
                <a:cs typeface="Calibri" pitchFamily="34" charset="0"/>
              </a:rPr>
              <a:t>Ber</a:t>
            </a:r>
            <a:r>
              <a:rPr lang="en-US" sz="2000" b="1" spc="5" dirty="0" err="1" smtClean="0">
                <a:latin typeface="Calibri" pitchFamily="34" charset="0"/>
                <a:cs typeface="Calibri" pitchFamily="34" charset="0"/>
              </a:rPr>
              <a:t>b</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g</a:t>
            </a:r>
            <a:r>
              <a:rPr lang="en-US" sz="2000" b="1" spc="-5" dirty="0" err="1" smtClean="0">
                <a:latin typeface="Calibri" pitchFamily="34" charset="0"/>
                <a:cs typeface="Calibri" pitchFamily="34" charset="0"/>
              </a:rPr>
              <a:t>i</a:t>
            </a:r>
            <a:r>
              <a:rPr lang="en-US" sz="2000" b="1" spc="15" dirty="0" smtClean="0">
                <a:latin typeface="Calibri" pitchFamily="34" charset="0"/>
                <a:cs typeface="Calibri" pitchFamily="34" charset="0"/>
              </a:rPr>
              <a:t> </a:t>
            </a:r>
            <a:r>
              <a:rPr lang="en-US" sz="2000" b="1" dirty="0" err="1" smtClean="0">
                <a:latin typeface="Calibri" pitchFamily="34" charset="0"/>
                <a:cs typeface="Calibri" pitchFamily="34" charset="0"/>
              </a:rPr>
              <a:t>i</a:t>
            </a:r>
            <a:r>
              <a:rPr lang="en-US" sz="2000" b="1" spc="-30" dirty="0" err="1" smtClean="0">
                <a:latin typeface="Calibri" pitchFamily="34" charset="0"/>
                <a:cs typeface="Calibri" pitchFamily="34" charset="0"/>
              </a:rPr>
              <a:t>n</a:t>
            </a:r>
            <a:r>
              <a:rPr lang="en-US" sz="2000" b="1" spc="-35" dirty="0" err="1" smtClean="0">
                <a:latin typeface="Calibri" pitchFamily="34" charset="0"/>
                <a:cs typeface="Calibri" pitchFamily="34" charset="0"/>
              </a:rPr>
              <a:t>f</a:t>
            </a:r>
            <a:r>
              <a:rPr lang="en-US" sz="2000" b="1" dirty="0" err="1" smtClean="0">
                <a:latin typeface="Calibri" pitchFamily="34" charset="0"/>
                <a:cs typeface="Calibri" pitchFamily="34" charset="0"/>
              </a:rPr>
              <a:t>o</a:t>
            </a:r>
            <a:r>
              <a:rPr lang="en-US" sz="2000" b="1" spc="10" dirty="0" err="1" smtClean="0">
                <a:latin typeface="Calibri" pitchFamily="34" charset="0"/>
                <a:cs typeface="Calibri" pitchFamily="34" charset="0"/>
              </a:rPr>
              <a:t>r</a:t>
            </a:r>
            <a:r>
              <a:rPr lang="en-US" sz="2000" b="1" spc="-5" dirty="0" err="1" smtClean="0">
                <a:latin typeface="Calibri" pitchFamily="34" charset="0"/>
                <a:cs typeface="Calibri" pitchFamily="34" charset="0"/>
              </a:rPr>
              <a:t>m</a:t>
            </a:r>
            <a:r>
              <a:rPr lang="en-US" sz="2000" b="1" spc="-15" dirty="0" err="1" smtClean="0">
                <a:latin typeface="Calibri" pitchFamily="34" charset="0"/>
                <a:cs typeface="Calibri" pitchFamily="34" charset="0"/>
              </a:rPr>
              <a:t>a</a:t>
            </a:r>
            <a:r>
              <a:rPr lang="en-US" sz="2000" b="1" spc="-10" dirty="0" err="1" smtClean="0">
                <a:latin typeface="Calibri" pitchFamily="34" charset="0"/>
                <a:cs typeface="Calibri" pitchFamily="34" charset="0"/>
              </a:rPr>
              <a:t>s</a:t>
            </a:r>
            <a:r>
              <a:rPr lang="en-US" sz="2000" b="1" spc="5" dirty="0" err="1" smtClean="0">
                <a:latin typeface="Calibri" pitchFamily="34" charset="0"/>
                <a:cs typeface="Calibri" pitchFamily="34" charset="0"/>
              </a:rPr>
              <a:t>i</a:t>
            </a:r>
            <a:r>
              <a:rPr lang="en-US" sz="2000" b="1" dirty="0" smtClean="0">
                <a:latin typeface="Calibri" pitchFamily="34" charset="0"/>
                <a:cs typeface="Calibri" pitchFamily="34" charset="0"/>
              </a:rPr>
              <a:t>.</a:t>
            </a:r>
            <a:endParaRPr lang="en-US" sz="2000" dirty="0" smtClean="0">
              <a:latin typeface="Calibri" pitchFamily="34" charset="0"/>
              <a:cs typeface="Calibri" pitchFamily="34" charset="0"/>
            </a:endParaRPr>
          </a:p>
          <a:p>
            <a:pPr marL="530860">
              <a:lnSpc>
                <a:spcPct val="85000"/>
              </a:lnSpc>
              <a:buNone/>
            </a:pPr>
            <a:r>
              <a:rPr lang="en-US" sz="2000" b="1" spc="5" smtClean="0">
                <a:latin typeface="Calibri" pitchFamily="34" charset="0"/>
                <a:cs typeface="Calibri" pitchFamily="34" charset="0"/>
              </a:rPr>
              <a:t>       D</a:t>
            </a:r>
            <a:r>
              <a:rPr lang="en-US" sz="2000" b="1" spc="-10" smtClean="0">
                <a:latin typeface="Calibri" pitchFamily="34" charset="0"/>
                <a:cs typeface="Calibri" pitchFamily="34" charset="0"/>
              </a:rPr>
              <a:t>a</a:t>
            </a:r>
            <a:r>
              <a:rPr lang="en-US" sz="2000" b="1" spc="-20" smtClean="0">
                <a:latin typeface="Calibri" pitchFamily="34" charset="0"/>
                <a:cs typeface="Calibri" pitchFamily="34" charset="0"/>
              </a:rPr>
              <a:t>l</a:t>
            </a:r>
            <a:r>
              <a:rPr lang="en-US" sz="2000" b="1" spc="-10" smtClean="0">
                <a:latin typeface="Calibri" pitchFamily="34" charset="0"/>
                <a:cs typeface="Calibri" pitchFamily="34" charset="0"/>
              </a:rPr>
              <a:t>a</a:t>
            </a:r>
            <a:r>
              <a:rPr lang="en-US" sz="2000" b="1" smtClean="0">
                <a:latin typeface="Calibri" pitchFamily="34" charset="0"/>
                <a:cs typeface="Calibri" pitchFamily="34" charset="0"/>
              </a:rPr>
              <a:t>m </a:t>
            </a:r>
            <a:r>
              <a:rPr lang="en-US" sz="2000" b="1" spc="-15" dirty="0" err="1" smtClean="0">
                <a:latin typeface="Calibri" pitchFamily="34" charset="0"/>
                <a:cs typeface="Calibri" pitchFamily="34" charset="0"/>
              </a:rPr>
              <a:t>p</a:t>
            </a:r>
            <a:r>
              <a:rPr lang="en-US" sz="2000" b="1" spc="-10" dirty="0" err="1" smtClean="0">
                <a:latin typeface="Calibri" pitchFamily="34" charset="0"/>
                <a:cs typeface="Calibri" pitchFamily="34" charset="0"/>
              </a:rPr>
              <a:t>e</a:t>
            </a:r>
            <a:r>
              <a:rPr lang="en-US" sz="2000" b="1" spc="-15" dirty="0" err="1" smtClean="0">
                <a:latin typeface="Calibri" pitchFamily="34" charset="0"/>
                <a:cs typeface="Calibri" pitchFamily="34" charset="0"/>
              </a:rPr>
              <a:t>n</a:t>
            </a:r>
            <a:r>
              <a:rPr lang="en-US" sz="2000" b="1" spc="-30" dirty="0" err="1" smtClean="0">
                <a:latin typeface="Calibri" pitchFamily="34" charset="0"/>
                <a:cs typeface="Calibri" pitchFamily="34" charset="0"/>
              </a:rPr>
              <a:t>g</a:t>
            </a:r>
            <a:r>
              <a:rPr lang="en-US" sz="2000" b="1" spc="-10" dirty="0" err="1" smtClean="0">
                <a:latin typeface="Calibri" pitchFamily="34" charset="0"/>
                <a:cs typeface="Calibri" pitchFamily="34" charset="0"/>
              </a:rPr>
              <a:t>e</a:t>
            </a:r>
            <a:r>
              <a:rPr lang="en-US" sz="2000" b="1" spc="-20" dirty="0" err="1" smtClean="0">
                <a:latin typeface="Calibri" pitchFamily="34" charset="0"/>
                <a:cs typeface="Calibri" pitchFamily="34" charset="0"/>
              </a:rPr>
              <a:t>mban</a:t>
            </a:r>
            <a:r>
              <a:rPr lang="en-US" sz="2000" b="1" spc="-55" dirty="0" err="1" smtClean="0">
                <a:latin typeface="Calibri" pitchFamily="34" charset="0"/>
                <a:cs typeface="Calibri" pitchFamily="34" charset="0"/>
              </a:rPr>
              <a:t>g</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n</a:t>
            </a:r>
            <a:r>
              <a:rPr lang="en-US" sz="2000" b="1" spc="-10" dirty="0" smtClean="0">
                <a:latin typeface="Calibri" pitchFamily="34" charset="0"/>
                <a:cs typeface="Calibri" pitchFamily="34" charset="0"/>
              </a:rPr>
              <a:t>,</a:t>
            </a:r>
            <a:r>
              <a:rPr lang="en-US" sz="2000" b="1" spc="35" dirty="0" smtClean="0">
                <a:latin typeface="Calibri" pitchFamily="34" charset="0"/>
                <a:cs typeface="Calibri" pitchFamily="34" charset="0"/>
              </a:rPr>
              <a:t> </a:t>
            </a:r>
            <a:r>
              <a:rPr lang="en-US" sz="2000" b="1" dirty="0" err="1" smtClean="0">
                <a:latin typeface="Calibri" pitchFamily="34" charset="0"/>
                <a:cs typeface="Calibri" pitchFamily="34" charset="0"/>
              </a:rPr>
              <a:t>i</a:t>
            </a:r>
            <a:r>
              <a:rPr lang="en-US" sz="2000" b="1" spc="-20" dirty="0" err="1" smtClean="0">
                <a:latin typeface="Calibri" pitchFamily="34" charset="0"/>
                <a:cs typeface="Calibri" pitchFamily="34" charset="0"/>
              </a:rPr>
              <a:t>mp</a:t>
            </a:r>
            <a:r>
              <a:rPr lang="en-US" sz="2000" b="1" dirty="0" err="1" smtClean="0">
                <a:latin typeface="Calibri" pitchFamily="34" charset="0"/>
                <a:cs typeface="Calibri" pitchFamily="34" charset="0"/>
              </a:rPr>
              <a:t>l</a:t>
            </a:r>
            <a:r>
              <a:rPr lang="en-US" sz="2000" b="1" spc="-10" dirty="0" err="1" smtClean="0">
                <a:latin typeface="Calibri" pitchFamily="34" charset="0"/>
                <a:cs typeface="Calibri" pitchFamily="34" charset="0"/>
              </a:rPr>
              <a:t>e</a:t>
            </a:r>
            <a:r>
              <a:rPr lang="en-US" sz="2000" b="1" spc="-5" dirty="0" err="1" smtClean="0">
                <a:latin typeface="Calibri" pitchFamily="34" charset="0"/>
                <a:cs typeface="Calibri" pitchFamily="34" charset="0"/>
              </a:rPr>
              <a:t>m</a:t>
            </a:r>
            <a:r>
              <a:rPr lang="en-US" sz="2000" b="1" spc="-15" dirty="0" err="1" smtClean="0">
                <a:latin typeface="Calibri" pitchFamily="34" charset="0"/>
                <a:cs typeface="Calibri" pitchFamily="34" charset="0"/>
              </a:rPr>
              <a:t>e</a:t>
            </a:r>
            <a:r>
              <a:rPr lang="en-US" sz="2000" b="1" spc="-25" dirty="0" err="1" smtClean="0">
                <a:latin typeface="Calibri" pitchFamily="34" charset="0"/>
                <a:cs typeface="Calibri" pitchFamily="34" charset="0"/>
              </a:rPr>
              <a:t>nt</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si</a:t>
            </a:r>
            <a:r>
              <a:rPr lang="en-US" sz="2000" b="1" dirty="0" smtClean="0">
                <a:latin typeface="Calibri" pitchFamily="34" charset="0"/>
                <a:cs typeface="Calibri" pitchFamily="34" charset="0"/>
              </a:rPr>
              <a:t> </a:t>
            </a:r>
            <a:r>
              <a:rPr lang="en-US" sz="2000" b="1" spc="-15" dirty="0" err="1" smtClean="0">
                <a:latin typeface="Calibri" pitchFamily="34" charset="0"/>
                <a:cs typeface="Calibri" pitchFamily="34" charset="0"/>
              </a:rPr>
              <a:t>d</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n</a:t>
            </a:r>
            <a:r>
              <a:rPr lang="en-US" sz="2000" b="1" spc="-5" dirty="0" smtClean="0">
                <a:latin typeface="Calibri" pitchFamily="34" charset="0"/>
                <a:cs typeface="Calibri" pitchFamily="34" charset="0"/>
              </a:rPr>
              <a:t> </a:t>
            </a:r>
            <a:r>
              <a:rPr lang="en-US" sz="2000" b="1" spc="-30" dirty="0" err="1" smtClean="0">
                <a:latin typeface="Calibri" pitchFamily="34" charset="0"/>
                <a:cs typeface="Calibri" pitchFamily="34" charset="0"/>
              </a:rPr>
              <a:t>ev</a:t>
            </a:r>
            <a:r>
              <a:rPr lang="en-US" sz="2000" b="1" spc="-20" dirty="0" err="1" smtClean="0">
                <a:latin typeface="Calibri" pitchFamily="34" charset="0"/>
                <a:cs typeface="Calibri" pitchFamily="34" charset="0"/>
              </a:rPr>
              <a:t>a</a:t>
            </a:r>
            <a:r>
              <a:rPr lang="en-US" sz="2000" b="1" dirty="0" err="1" smtClean="0">
                <a:latin typeface="Calibri" pitchFamily="34" charset="0"/>
                <a:cs typeface="Calibri" pitchFamily="34" charset="0"/>
              </a:rPr>
              <a:t>l</a:t>
            </a:r>
            <a:r>
              <a:rPr lang="en-US" sz="2000" b="1" spc="-15" dirty="0" err="1" smtClean="0">
                <a:latin typeface="Calibri" pitchFamily="34" charset="0"/>
                <a:cs typeface="Calibri" pitchFamily="34" charset="0"/>
              </a:rPr>
              <a:t>u</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si</a:t>
            </a:r>
            <a:r>
              <a:rPr lang="en-US" sz="2000" b="1" spc="25" dirty="0" smtClean="0">
                <a:latin typeface="Calibri" pitchFamily="34" charset="0"/>
                <a:cs typeface="Calibri" pitchFamily="34" charset="0"/>
              </a:rPr>
              <a:t> </a:t>
            </a:r>
            <a:r>
              <a:rPr lang="en-US" sz="2000" b="1" spc="-70"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spc="-15" dirty="0" err="1" smtClean="0">
                <a:latin typeface="Calibri" pitchFamily="34" charset="0"/>
                <a:cs typeface="Calibri" pitchFamily="34" charset="0"/>
              </a:rPr>
              <a:t>b</a:t>
            </a:r>
            <a:r>
              <a:rPr lang="en-US" sz="2000" b="1" dirty="0" err="1" smtClean="0">
                <a:latin typeface="Calibri" pitchFamily="34" charset="0"/>
                <a:cs typeface="Calibri" pitchFamily="34" charset="0"/>
              </a:rPr>
              <a:t>i</a:t>
            </a:r>
            <a:r>
              <a:rPr lang="en-US" sz="2000" b="1" spc="5" dirty="0" err="1" smtClean="0">
                <a:latin typeface="Calibri" pitchFamily="34" charset="0"/>
                <a:cs typeface="Calibri" pitchFamily="34" charset="0"/>
              </a:rPr>
              <a:t>j</a:t>
            </a:r>
            <a:r>
              <a:rPr lang="en-US" sz="2000" b="1" spc="-20" dirty="0" err="1" smtClean="0">
                <a:latin typeface="Calibri" pitchFamily="34" charset="0"/>
                <a:cs typeface="Calibri" pitchFamily="34" charset="0"/>
              </a:rPr>
              <a:t>a</a:t>
            </a:r>
            <a:r>
              <a:rPr lang="en-US" sz="2000" b="1" spc="-30" dirty="0" err="1" smtClean="0">
                <a:latin typeface="Calibri" pitchFamily="34" charset="0"/>
                <a:cs typeface="Calibri" pitchFamily="34" charset="0"/>
              </a:rPr>
              <a:t>k</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n</a:t>
            </a:r>
            <a:r>
              <a:rPr lang="en-US" sz="2000" b="1" spc="20" dirty="0" smtClean="0">
                <a:latin typeface="Calibri" pitchFamily="34" charset="0"/>
                <a:cs typeface="Calibri" pitchFamily="34" charset="0"/>
              </a:rPr>
              <a:t> </a:t>
            </a:r>
            <a:r>
              <a:rPr lang="en-US" sz="2000" b="1" spc="-15" dirty="0" err="1" smtClean="0">
                <a:latin typeface="Calibri" pitchFamily="34" charset="0"/>
                <a:cs typeface="Calibri" pitchFamily="34" charset="0"/>
              </a:rPr>
              <a:t>d</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n</a:t>
            </a:r>
            <a:r>
              <a:rPr lang="en-US" sz="2000" b="1" spc="-5" dirty="0" smtClean="0">
                <a:latin typeface="Calibri" pitchFamily="34" charset="0"/>
                <a:cs typeface="Calibri" pitchFamily="34" charset="0"/>
              </a:rPr>
              <a:t> </a:t>
            </a:r>
            <a:r>
              <a:rPr lang="en-US" sz="2000" b="1" spc="-15" smtClean="0">
                <a:latin typeface="Calibri" pitchFamily="34" charset="0"/>
                <a:cs typeface="Calibri" pitchFamily="34" charset="0"/>
              </a:rPr>
              <a:t>pr</a:t>
            </a:r>
            <a:r>
              <a:rPr lang="en-US" sz="2000" b="1" smtClean="0">
                <a:latin typeface="Calibri" pitchFamily="34" charset="0"/>
                <a:cs typeface="Calibri" pitchFamily="34" charset="0"/>
              </a:rPr>
              <a:t>og</a:t>
            </a:r>
            <a:r>
              <a:rPr lang="en-US" sz="2000" b="1" spc="-40" smtClean="0">
                <a:latin typeface="Calibri" pitchFamily="34" charset="0"/>
                <a:cs typeface="Calibri" pitchFamily="34" charset="0"/>
              </a:rPr>
              <a:t>r</a:t>
            </a:r>
            <a:r>
              <a:rPr lang="en-US" sz="2000" b="1" spc="-20" smtClean="0">
                <a:latin typeface="Calibri" pitchFamily="34" charset="0"/>
                <a:cs typeface="Calibri" pitchFamily="34" charset="0"/>
              </a:rPr>
              <a:t>a</a:t>
            </a:r>
            <a:r>
              <a:rPr lang="en-US" sz="2000" b="1" spc="-5" smtClean="0">
                <a:latin typeface="Calibri" pitchFamily="34" charset="0"/>
                <a:cs typeface="Calibri" pitchFamily="34" charset="0"/>
              </a:rPr>
              <a:t>m</a:t>
            </a:r>
            <a:r>
              <a:rPr lang="en-US" sz="2000" b="1" spc="-10" smtClean="0">
                <a:solidFill>
                  <a:schemeClr val="bg1"/>
                </a:solidFill>
                <a:latin typeface="Calibri" pitchFamily="34" charset="0"/>
                <a:cs typeface="Calibri" pitchFamily="34" charset="0"/>
              </a:rPr>
              <a:t>;</a:t>
            </a:r>
          </a:p>
          <a:p>
            <a:pPr marL="530860">
              <a:lnSpc>
                <a:spcPct val="85000"/>
              </a:lnSpc>
              <a:buNone/>
            </a:pPr>
            <a:r>
              <a:rPr lang="en-US" sz="2000" b="1" spc="-10" smtClean="0">
                <a:solidFill>
                  <a:schemeClr val="bg1"/>
                </a:solidFill>
                <a:latin typeface="Calibri" pitchFamily="34" charset="0"/>
                <a:cs typeface="Calibri" pitchFamily="34" charset="0"/>
              </a:rPr>
              <a:t>        </a:t>
            </a:r>
            <a:r>
              <a:rPr lang="en-US" sz="2000" b="1" smtClean="0">
                <a:latin typeface="Calibri" pitchFamily="34" charset="0"/>
                <a:cs typeface="Calibri" pitchFamily="34" charset="0"/>
              </a:rPr>
              <a:t>N</a:t>
            </a:r>
            <a:r>
              <a:rPr lang="en-US" sz="2000" b="1" spc="-10" smtClean="0">
                <a:latin typeface="Calibri" pitchFamily="34" charset="0"/>
                <a:cs typeface="Calibri" pitchFamily="34" charset="0"/>
              </a:rPr>
              <a:t>a</a:t>
            </a:r>
            <a:r>
              <a:rPr lang="en-US" sz="2000" b="1" spc="-65" smtClean="0">
                <a:latin typeface="Calibri" pitchFamily="34" charset="0"/>
                <a:cs typeface="Calibri" pitchFamily="34" charset="0"/>
              </a:rPr>
              <a:t>k</a:t>
            </a:r>
            <a:r>
              <a:rPr lang="en-US" sz="2000" b="1" spc="-10" smtClean="0">
                <a:latin typeface="Calibri" pitchFamily="34" charset="0"/>
                <a:cs typeface="Calibri" pitchFamily="34" charset="0"/>
              </a:rPr>
              <a:t>e</a:t>
            </a:r>
            <a:r>
              <a:rPr lang="en-US" sz="2000" b="1" smtClean="0">
                <a:latin typeface="Calibri" pitchFamily="34" charset="0"/>
                <a:cs typeface="Calibri" pitchFamily="34" charset="0"/>
              </a:rPr>
              <a:t>s </a:t>
            </a:r>
            <a:r>
              <a:rPr lang="en-US" sz="2000" b="1" dirty="0" smtClean="0">
                <a:latin typeface="Calibri" pitchFamily="34" charset="0"/>
                <a:cs typeface="Calibri" pitchFamily="34" charset="0"/>
                <a:sym typeface="Wingdings" pitchFamily="2" charset="2"/>
              </a:rPr>
              <a:t> </a:t>
            </a:r>
            <a:r>
              <a:rPr lang="en-US" sz="2000" b="1" spc="-150" dirty="0" smtClean="0">
                <a:latin typeface="Calibri" pitchFamily="34" charset="0"/>
                <a:cs typeface="Calibri" pitchFamily="34" charset="0"/>
              </a:rPr>
              <a:t>P</a:t>
            </a:r>
            <a:r>
              <a:rPr lang="en-US" sz="2000" b="1" spc="5" dirty="0" smtClean="0">
                <a:latin typeface="Calibri" pitchFamily="34" charset="0"/>
                <a:cs typeface="Calibri" pitchFamily="34" charset="0"/>
              </a:rPr>
              <a:t>A</a:t>
            </a:r>
            <a:r>
              <a:rPr lang="en-US" sz="2000" b="1" dirty="0" smtClean="0">
                <a:latin typeface="Calibri" pitchFamily="34" charset="0"/>
                <a:cs typeface="Calibri" pitchFamily="34" charset="0"/>
              </a:rPr>
              <a:t>P </a:t>
            </a:r>
            <a:r>
              <a:rPr lang="en-US" sz="2000" b="1" spc="-5" err="1" smtClean="0">
                <a:latin typeface="Calibri" pitchFamily="34" charset="0"/>
                <a:cs typeface="Calibri" pitchFamily="34" charset="0"/>
              </a:rPr>
              <a:t>m</a:t>
            </a:r>
            <a:r>
              <a:rPr lang="en-US" sz="2000" b="1" spc="-15" err="1" smtClean="0">
                <a:latin typeface="Calibri" pitchFamily="34" charset="0"/>
                <a:cs typeface="Calibri" pitchFamily="34" charset="0"/>
              </a:rPr>
              <a:t>e</a:t>
            </a:r>
            <a:r>
              <a:rPr lang="en-US" sz="2000" b="1" err="1" smtClean="0">
                <a:latin typeface="Calibri" pitchFamily="34" charset="0"/>
                <a:cs typeface="Calibri" pitchFamily="34" charset="0"/>
              </a:rPr>
              <a:t>ng</a:t>
            </a:r>
            <a:r>
              <a:rPr lang="en-US" sz="2000" b="1" spc="-70" err="1" smtClean="0">
                <a:latin typeface="Calibri" pitchFamily="34" charset="0"/>
                <a:cs typeface="Calibri" pitchFamily="34" charset="0"/>
              </a:rPr>
              <a:t>k</a:t>
            </a:r>
            <a:r>
              <a:rPr lang="en-US" sz="2000" b="1" err="1" smtClean="0">
                <a:latin typeface="Calibri" pitchFamily="34" charset="0"/>
                <a:cs typeface="Calibri" pitchFamily="34" charset="0"/>
              </a:rPr>
              <a:t>om</a:t>
            </a:r>
            <a:r>
              <a:rPr lang="en-US" sz="2000" b="1" spc="20" err="1" smtClean="0">
                <a:latin typeface="Calibri" pitchFamily="34" charset="0"/>
                <a:cs typeface="Calibri" pitchFamily="34" charset="0"/>
              </a:rPr>
              <a:t>u</a:t>
            </a:r>
            <a:r>
              <a:rPr lang="en-US" sz="2000" b="1" err="1" smtClean="0">
                <a:latin typeface="Calibri" pitchFamily="34" charset="0"/>
                <a:cs typeface="Calibri" pitchFamily="34" charset="0"/>
              </a:rPr>
              <a:t>n</a:t>
            </a:r>
            <a:r>
              <a:rPr lang="en-US" sz="2000" b="1" spc="10" err="1" smtClean="0">
                <a:latin typeface="Calibri" pitchFamily="34" charset="0"/>
                <a:cs typeface="Calibri" pitchFamily="34" charset="0"/>
              </a:rPr>
              <a:t>i</a:t>
            </a:r>
            <a:r>
              <a:rPr lang="en-US" sz="2000" b="1" spc="-25" err="1" smtClean="0">
                <a:latin typeface="Calibri" pitchFamily="34" charset="0"/>
                <a:cs typeface="Calibri" pitchFamily="34" charset="0"/>
              </a:rPr>
              <a:t>k</a:t>
            </a:r>
            <a:r>
              <a:rPr lang="en-US" sz="2000" b="1" spc="-10" err="1" smtClean="0">
                <a:latin typeface="Calibri" pitchFamily="34" charset="0"/>
                <a:cs typeface="Calibri" pitchFamily="34" charset="0"/>
              </a:rPr>
              <a:t>a</a:t>
            </a:r>
            <a:r>
              <a:rPr lang="en-US" sz="2000" b="1" err="1" smtClean="0">
                <a:latin typeface="Calibri" pitchFamily="34" charset="0"/>
                <a:cs typeface="Calibri" pitchFamily="34" charset="0"/>
              </a:rPr>
              <a:t>s</a:t>
            </a:r>
            <a:r>
              <a:rPr lang="en-US" sz="2000" b="1" spc="5" err="1" smtClean="0">
                <a:latin typeface="Calibri" pitchFamily="34" charset="0"/>
                <a:cs typeface="Calibri" pitchFamily="34" charset="0"/>
              </a:rPr>
              <a:t>i</a:t>
            </a:r>
            <a:r>
              <a:rPr lang="en-US" sz="2000" b="1" spc="-25" err="1" smtClean="0">
                <a:latin typeface="Calibri" pitchFamily="34" charset="0"/>
                <a:cs typeface="Calibri" pitchFamily="34" charset="0"/>
              </a:rPr>
              <a:t>k</a:t>
            </a:r>
            <a:r>
              <a:rPr lang="en-US" sz="2000" b="1" spc="-10" err="1" smtClean="0">
                <a:latin typeface="Calibri" pitchFamily="34" charset="0"/>
                <a:cs typeface="Calibri" pitchFamily="34" charset="0"/>
              </a:rPr>
              <a:t>a</a:t>
            </a:r>
            <a:r>
              <a:rPr lang="en-US" sz="2000" b="1" err="1" smtClean="0">
                <a:latin typeface="Calibri" pitchFamily="34" charset="0"/>
                <a:cs typeface="Calibri" pitchFamily="34" charset="0"/>
              </a:rPr>
              <a:t>n</a:t>
            </a:r>
            <a:r>
              <a:rPr lang="en-US" sz="2000" b="1" smtClean="0">
                <a:latin typeface="Calibri" pitchFamily="34" charset="0"/>
                <a:cs typeface="Calibri" pitchFamily="34" charset="0"/>
              </a:rPr>
              <a:t> dan berba</a:t>
            </a:r>
            <a:r>
              <a:rPr lang="en-US" sz="2000" b="1" spc="-15" smtClean="0">
                <a:latin typeface="Calibri" pitchFamily="34" charset="0"/>
                <a:cs typeface="Calibri" pitchFamily="34" charset="0"/>
              </a:rPr>
              <a:t>g</a:t>
            </a:r>
            <a:r>
              <a:rPr lang="en-US" sz="2000" b="1" spc="-5" smtClean="0">
                <a:latin typeface="Calibri" pitchFamily="34" charset="0"/>
                <a:cs typeface="Calibri" pitchFamily="34" charset="0"/>
              </a:rPr>
              <a:t>i</a:t>
            </a:r>
            <a:r>
              <a:rPr lang="en-US" sz="2000" b="1" dirty="0" smtClean="0">
                <a:latin typeface="Calibri" pitchFamily="34" charset="0"/>
                <a:cs typeface="Calibri" pitchFamily="34" charset="0"/>
              </a:rPr>
              <a:t>	</a:t>
            </a:r>
            <a:r>
              <a:rPr lang="en-US" sz="2000" b="1" err="1" smtClean="0">
                <a:latin typeface="Calibri" pitchFamily="34" charset="0"/>
                <a:cs typeface="Calibri" pitchFamily="34" charset="0"/>
              </a:rPr>
              <a:t>i</a:t>
            </a:r>
            <a:r>
              <a:rPr lang="en-US" sz="2000" b="1" spc="-20" err="1" smtClean="0">
                <a:latin typeface="Calibri" pitchFamily="34" charset="0"/>
                <a:cs typeface="Calibri" pitchFamily="34" charset="0"/>
              </a:rPr>
              <a:t>n</a:t>
            </a:r>
            <a:r>
              <a:rPr lang="en-US" sz="2000" b="1" spc="-35" err="1" smtClean="0">
                <a:latin typeface="Calibri" pitchFamily="34" charset="0"/>
                <a:cs typeface="Calibri" pitchFamily="34" charset="0"/>
              </a:rPr>
              <a:t>f</a:t>
            </a:r>
            <a:r>
              <a:rPr lang="en-US" sz="2000" b="1" err="1" smtClean="0">
                <a:latin typeface="Calibri" pitchFamily="34" charset="0"/>
                <a:cs typeface="Calibri" pitchFamily="34" charset="0"/>
              </a:rPr>
              <a:t>o</a:t>
            </a:r>
            <a:r>
              <a:rPr lang="en-US" sz="2000" b="1" spc="5" err="1" smtClean="0">
                <a:latin typeface="Calibri" pitchFamily="34" charset="0"/>
                <a:cs typeface="Calibri" pitchFamily="34" charset="0"/>
              </a:rPr>
              <a:t>r</a:t>
            </a:r>
            <a:r>
              <a:rPr lang="en-US" sz="2000" b="1" spc="-5" err="1" smtClean="0">
                <a:latin typeface="Calibri" pitchFamily="34" charset="0"/>
                <a:cs typeface="Calibri" pitchFamily="34" charset="0"/>
              </a:rPr>
              <a:t>m</a:t>
            </a:r>
            <a:r>
              <a:rPr lang="en-US" sz="2000" b="1" spc="-15" err="1" smtClean="0">
                <a:latin typeface="Calibri" pitchFamily="34" charset="0"/>
                <a:cs typeface="Calibri" pitchFamily="34" charset="0"/>
              </a:rPr>
              <a:t>a</a:t>
            </a:r>
            <a:r>
              <a:rPr lang="en-US" sz="2000" b="1" err="1" smtClean="0">
                <a:latin typeface="Calibri" pitchFamily="34" charset="0"/>
                <a:cs typeface="Calibri" pitchFamily="34" charset="0"/>
              </a:rPr>
              <a:t>si</a:t>
            </a:r>
            <a:r>
              <a:rPr lang="en-US" sz="2000" b="1" smtClean="0">
                <a:latin typeface="Calibri" pitchFamily="34" charset="0"/>
                <a:cs typeface="Calibri" pitchFamily="34" charset="0"/>
              </a:rPr>
              <a:t>  Se</a:t>
            </a:r>
            <a:r>
              <a:rPr lang="en-US" sz="2000" b="1" spc="-20" smtClean="0">
                <a:latin typeface="Calibri" pitchFamily="34" charset="0"/>
                <a:cs typeface="Calibri" pitchFamily="34" charset="0"/>
              </a:rPr>
              <a:t>c</a:t>
            </a:r>
            <a:r>
              <a:rPr lang="en-US" sz="2000" b="1" spc="-10" smtClean="0">
                <a:latin typeface="Calibri" pitchFamily="34" charset="0"/>
                <a:cs typeface="Calibri" pitchFamily="34" charset="0"/>
              </a:rPr>
              <a:t>a</a:t>
            </a:r>
            <a:r>
              <a:rPr lang="en-US" sz="2000" b="1" spc="-35" smtClean="0">
                <a:latin typeface="Calibri" pitchFamily="34" charset="0"/>
                <a:cs typeface="Calibri" pitchFamily="34" charset="0"/>
              </a:rPr>
              <a:t>r</a:t>
            </a:r>
            <a:r>
              <a:rPr lang="en-US" sz="2000" b="1" smtClean="0">
                <a:latin typeface="Calibri" pitchFamily="34" charset="0"/>
                <a:cs typeface="Calibri" pitchFamily="34" charset="0"/>
              </a:rPr>
              <a:t>a l</a:t>
            </a:r>
            <a:r>
              <a:rPr lang="en-US" sz="2000" b="1" spc="-10" smtClean="0">
                <a:latin typeface="Calibri" pitchFamily="34" charset="0"/>
                <a:cs typeface="Calibri" pitchFamily="34" charset="0"/>
              </a:rPr>
              <a:t>e</a:t>
            </a:r>
            <a:r>
              <a:rPr lang="en-US" sz="2000" b="1" smtClean="0">
                <a:latin typeface="Calibri" pitchFamily="34" charset="0"/>
                <a:cs typeface="Calibri" pitchFamily="34" charset="0"/>
              </a:rPr>
              <a:t>ng</a:t>
            </a:r>
            <a:r>
              <a:rPr lang="en-US" sz="2000" b="1" spc="-30" smtClean="0">
                <a:latin typeface="Calibri" pitchFamily="34" charset="0"/>
                <a:cs typeface="Calibri" pitchFamily="34" charset="0"/>
              </a:rPr>
              <a:t>k</a:t>
            </a:r>
            <a:r>
              <a:rPr lang="en-US" sz="2000" b="1" spc="-10" smtClean="0">
                <a:latin typeface="Calibri" pitchFamily="34" charset="0"/>
                <a:cs typeface="Calibri" pitchFamily="34" charset="0"/>
              </a:rPr>
              <a:t>a</a:t>
            </a:r>
            <a:r>
              <a:rPr lang="en-US" sz="2000" b="1" smtClean="0">
                <a:latin typeface="Calibri" pitchFamily="34" charset="0"/>
                <a:cs typeface="Calibri" pitchFamily="34" charset="0"/>
              </a:rPr>
              <a:t>p </a:t>
            </a:r>
            <a:r>
              <a:rPr lang="en-US" sz="2000" b="1" spc="-15" smtClean="0">
                <a:latin typeface="Calibri" pitchFamily="34" charset="0"/>
                <a:cs typeface="Calibri" pitchFamily="34" charset="0"/>
              </a:rPr>
              <a:t>dg </a:t>
            </a:r>
            <a:r>
              <a:rPr lang="en-US" sz="2000" b="1" spc="-15" dirty="0" err="1" smtClean="0">
                <a:latin typeface="Calibri" pitchFamily="34" charset="0"/>
                <a:cs typeface="Calibri" pitchFamily="34" charset="0"/>
              </a:rPr>
              <a:t>p</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a:t>
            </a:r>
            <a:r>
              <a:rPr lang="en-US" sz="2000" b="1" dirty="0" err="1" smtClean="0">
                <a:latin typeface="Calibri" pitchFamily="34" charset="0"/>
                <a:cs typeface="Calibri" pitchFamily="34" charset="0"/>
              </a:rPr>
              <a:t>i</a:t>
            </a:r>
            <a:r>
              <a:rPr lang="en-US" sz="2000" b="1" spc="-10" dirty="0" err="1" smtClean="0">
                <a:latin typeface="Calibri" pitchFamily="34" charset="0"/>
                <a:cs typeface="Calibri" pitchFamily="34" charset="0"/>
              </a:rPr>
              <a:t>e</a:t>
            </a:r>
            <a:r>
              <a:rPr lang="en-US" sz="2000" b="1" spc="-15" dirty="0" err="1" smtClean="0">
                <a:latin typeface="Calibri" pitchFamily="34" charset="0"/>
                <a:cs typeface="Calibri" pitchFamily="34" charset="0"/>
              </a:rPr>
              <a:t>n</a:t>
            </a:r>
            <a:r>
              <a:rPr lang="en-US" sz="2000" b="1" dirty="0" smtClean="0">
                <a:latin typeface="Calibri" pitchFamily="34" charset="0"/>
                <a:cs typeface="Calibri" pitchFamily="34" charset="0"/>
              </a:rPr>
              <a:t> </a:t>
            </a:r>
            <a:r>
              <a:rPr lang="en-US" sz="2000" b="1" spc="-15" smtClean="0">
                <a:latin typeface="Calibri" pitchFamily="34" charset="0"/>
                <a:cs typeface="Calibri" pitchFamily="34" charset="0"/>
              </a:rPr>
              <a:t>&amp;</a:t>
            </a:r>
            <a:r>
              <a:rPr lang="en-US" sz="2000" b="1" spc="15" smtClean="0">
                <a:latin typeface="Calibri" pitchFamily="34" charset="0"/>
                <a:cs typeface="Calibri" pitchFamily="34" charset="0"/>
              </a:rPr>
              <a:t>  K</a:t>
            </a:r>
            <a:r>
              <a:rPr lang="en-US" sz="2000" b="1" spc="-10" smtClean="0">
                <a:latin typeface="Calibri" pitchFamily="34" charset="0"/>
                <a:cs typeface="Calibri" pitchFamily="34" charset="0"/>
              </a:rPr>
              <a:t>e</a:t>
            </a:r>
            <a:r>
              <a:rPr lang="en-US" sz="2000" b="1" smtClean="0">
                <a:latin typeface="Calibri" pitchFamily="34" charset="0"/>
                <a:cs typeface="Calibri" pitchFamily="34" charset="0"/>
              </a:rPr>
              <a:t>l</a:t>
            </a:r>
            <a:r>
              <a:rPr lang="en-US" sz="2000" b="1" spc="-15" smtClean="0">
                <a:latin typeface="Calibri" pitchFamily="34" charset="0"/>
                <a:cs typeface="Calibri" pitchFamily="34" charset="0"/>
              </a:rPr>
              <a:t>u</a:t>
            </a:r>
            <a:r>
              <a:rPr lang="en-US" sz="2000" b="1" spc="-20" smtClean="0">
                <a:latin typeface="Calibri" pitchFamily="34" charset="0"/>
                <a:cs typeface="Calibri" pitchFamily="34" charset="0"/>
              </a:rPr>
              <a:t>a</a:t>
            </a:r>
            <a:r>
              <a:rPr lang="en-US" sz="2000" b="1" spc="-15" smtClean="0">
                <a:latin typeface="Calibri" pitchFamily="34" charset="0"/>
                <a:cs typeface="Calibri" pitchFamily="34" charset="0"/>
              </a:rPr>
              <a:t>r</a:t>
            </a:r>
            <a:r>
              <a:rPr lang="en-US" sz="2000" b="1" spc="-50" smtClean="0">
                <a:latin typeface="Calibri" pitchFamily="34" charset="0"/>
                <a:cs typeface="Calibri" pitchFamily="34" charset="0"/>
              </a:rPr>
              <a:t>g</a:t>
            </a:r>
            <a:r>
              <a:rPr lang="en-US" sz="2000" b="1" spc="-15" smtClean="0">
                <a:latin typeface="Calibri" pitchFamily="34" charset="0"/>
                <a:cs typeface="Calibri" pitchFamily="34" charset="0"/>
              </a:rPr>
              <a:t>a</a:t>
            </a:r>
            <a:r>
              <a:rPr lang="en-US" sz="2000" b="1" dirty="0" smtClean="0">
                <a:latin typeface="Calibri" pitchFamily="34" charset="0"/>
                <a:cs typeface="Calibri" pitchFamily="34" charset="0"/>
              </a:rPr>
              <a:t>.</a:t>
            </a:r>
            <a:endParaRPr lang="en-US" sz="2000" dirty="0" smtClean="0">
              <a:latin typeface="Calibri" pitchFamily="34" charset="0"/>
              <a:cs typeface="Calibri" pitchFamily="34" charset="0"/>
            </a:endParaRPr>
          </a:p>
          <a:p>
            <a:pPr marL="530860" indent="-175260">
              <a:lnSpc>
                <a:spcPct val="85000"/>
              </a:lnSpc>
              <a:buNone/>
              <a:tabLst>
                <a:tab pos="531495" algn="l"/>
              </a:tabLst>
            </a:pPr>
            <a:r>
              <a:rPr lang="en-US" sz="2000" b="1" spc="-45" smtClean="0">
                <a:latin typeface="Calibri" pitchFamily="34" charset="0"/>
                <a:cs typeface="Calibri" pitchFamily="34" charset="0"/>
              </a:rPr>
              <a:t>    P</a:t>
            </a:r>
            <a:r>
              <a:rPr lang="en-US" sz="2000" b="1" spc="-20" smtClean="0">
                <a:latin typeface="Calibri" pitchFamily="34" charset="0"/>
                <a:cs typeface="Calibri" pitchFamily="34" charset="0"/>
              </a:rPr>
              <a:t>a</a:t>
            </a:r>
            <a:r>
              <a:rPr lang="en-US" sz="2000" b="1" spc="-10" smtClean="0">
                <a:latin typeface="Calibri" pitchFamily="34" charset="0"/>
                <a:cs typeface="Calibri" pitchFamily="34" charset="0"/>
              </a:rPr>
              <a:t>s</a:t>
            </a:r>
            <a:r>
              <a:rPr lang="en-US" sz="2000" b="1" smtClean="0">
                <a:latin typeface="Calibri" pitchFamily="34" charset="0"/>
                <a:cs typeface="Calibri" pitchFamily="34" charset="0"/>
              </a:rPr>
              <a:t>i</a:t>
            </a:r>
            <a:r>
              <a:rPr lang="en-US" sz="2000" b="1" spc="-10" smtClean="0">
                <a:latin typeface="Calibri" pitchFamily="34" charset="0"/>
                <a:cs typeface="Calibri" pitchFamily="34" charset="0"/>
              </a:rPr>
              <a:t>e</a:t>
            </a:r>
            <a:r>
              <a:rPr lang="en-US" sz="2000" b="1" spc="-15" smtClean="0">
                <a:latin typeface="Calibri" pitchFamily="34" charset="0"/>
                <a:cs typeface="Calibri" pitchFamily="34" charset="0"/>
              </a:rPr>
              <a:t>n</a:t>
            </a:r>
            <a:r>
              <a:rPr lang="en-US" sz="2000" b="1" spc="15" smtClean="0">
                <a:latin typeface="Calibri" pitchFamily="34" charset="0"/>
                <a:cs typeface="Calibri" pitchFamily="34" charset="0"/>
              </a:rPr>
              <a:t> </a:t>
            </a:r>
            <a:r>
              <a:rPr lang="en-US" sz="2000" b="1" spc="-15" dirty="0" smtClean="0">
                <a:latin typeface="Calibri" pitchFamily="34" charset="0"/>
                <a:cs typeface="Calibri" pitchFamily="34" charset="0"/>
              </a:rPr>
              <a:t>&amp;</a:t>
            </a:r>
            <a:r>
              <a:rPr lang="en-US" sz="2000" b="1" spc="-5" dirty="0" smtClean="0">
                <a:latin typeface="Calibri" pitchFamily="34" charset="0"/>
                <a:cs typeface="Calibri" pitchFamily="34" charset="0"/>
              </a:rPr>
              <a:t> </a:t>
            </a:r>
            <a:r>
              <a:rPr lang="en-US" sz="2000" b="1" spc="-70"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l</a:t>
            </a:r>
            <a:r>
              <a:rPr lang="en-US" sz="2000" b="1" spc="-15" dirty="0" err="1" smtClean="0">
                <a:latin typeface="Calibri" pitchFamily="34" charset="0"/>
                <a:cs typeface="Calibri" pitchFamily="34" charset="0"/>
              </a:rPr>
              <a:t>u</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r</a:t>
            </a:r>
            <a:r>
              <a:rPr lang="en-US" sz="2000" b="1" spc="-50" dirty="0" err="1" smtClean="0">
                <a:latin typeface="Calibri" pitchFamily="34" charset="0"/>
                <a:cs typeface="Calibri" pitchFamily="34" charset="0"/>
              </a:rPr>
              <a:t>g</a:t>
            </a:r>
            <a:r>
              <a:rPr lang="en-US" sz="2000" b="1" spc="-10" dirty="0" err="1" smtClean="0">
                <a:latin typeface="Calibri" pitchFamily="34" charset="0"/>
                <a:cs typeface="Calibri" pitchFamily="34" charset="0"/>
              </a:rPr>
              <a:t>a</a:t>
            </a:r>
            <a:r>
              <a:rPr lang="en-US" sz="2000" b="1" spc="25" dirty="0" smtClean="0">
                <a:latin typeface="Calibri" pitchFamily="34" charset="0"/>
                <a:cs typeface="Calibri" pitchFamily="34" charset="0"/>
              </a:rPr>
              <a:t> </a:t>
            </a:r>
            <a:r>
              <a:rPr lang="en-US" sz="2000" b="1" spc="-5" dirty="0" err="1" smtClean="0">
                <a:latin typeface="Calibri" pitchFamily="34" charset="0"/>
                <a:cs typeface="Calibri" pitchFamily="34" charset="0"/>
              </a:rPr>
              <a:t>m</a:t>
            </a:r>
            <a:r>
              <a:rPr lang="en-US" sz="2000" b="1" spc="-15" dirty="0" err="1" smtClean="0">
                <a:latin typeface="Calibri" pitchFamily="34" charset="0"/>
                <a:cs typeface="Calibri" pitchFamily="34" charset="0"/>
              </a:rPr>
              <a:t>en</a:t>
            </a:r>
            <a:r>
              <a:rPr lang="en-US" sz="2000" b="1" spc="-10" dirty="0" err="1" smtClean="0">
                <a:latin typeface="Calibri" pitchFamily="34" charset="0"/>
                <a:cs typeface="Calibri" pitchFamily="34" charset="0"/>
              </a:rPr>
              <a:t>e</a:t>
            </a:r>
            <a:r>
              <a:rPr lang="en-US" sz="2000" b="1" spc="5" dirty="0" err="1" smtClean="0">
                <a:latin typeface="Calibri" pitchFamily="34" charset="0"/>
                <a:cs typeface="Calibri" pitchFamily="34" charset="0"/>
              </a:rPr>
              <a:t>r</a:t>
            </a:r>
            <a:r>
              <a:rPr lang="en-US" sz="2000" b="1" dirty="0" err="1" smtClean="0">
                <a:latin typeface="Calibri" pitchFamily="34" charset="0"/>
                <a:cs typeface="Calibri" pitchFamily="34" charset="0"/>
              </a:rPr>
              <a:t>i</a:t>
            </a:r>
            <a:r>
              <a:rPr lang="en-US" sz="2000" b="1" spc="-5" dirty="0" err="1" smtClean="0">
                <a:latin typeface="Calibri" pitchFamily="34" charset="0"/>
                <a:cs typeface="Calibri" pitchFamily="34" charset="0"/>
              </a:rPr>
              <a:t>m</a:t>
            </a:r>
            <a:r>
              <a:rPr lang="en-US" sz="2000" b="1" dirty="0" err="1" smtClean="0">
                <a:latin typeface="Calibri" pitchFamily="34" charset="0"/>
                <a:cs typeface="Calibri" pitchFamily="34" charset="0"/>
              </a:rPr>
              <a:t>a</a:t>
            </a:r>
            <a:r>
              <a:rPr lang="en-US" sz="2000" b="1" dirty="0" smtClean="0">
                <a:latin typeface="Calibri" pitchFamily="34" charset="0"/>
                <a:cs typeface="Calibri" pitchFamily="34" charset="0"/>
              </a:rPr>
              <a:t> </a:t>
            </a:r>
            <a:r>
              <a:rPr lang="en-US" sz="2000" b="1" dirty="0" err="1" smtClean="0">
                <a:latin typeface="Calibri" pitchFamily="34" charset="0"/>
                <a:cs typeface="Calibri" pitchFamily="34" charset="0"/>
              </a:rPr>
              <a:t>i</a:t>
            </a:r>
            <a:r>
              <a:rPr lang="en-US" sz="2000" b="1" spc="-30" dirty="0" err="1" smtClean="0">
                <a:latin typeface="Calibri" pitchFamily="34" charset="0"/>
                <a:cs typeface="Calibri" pitchFamily="34" charset="0"/>
              </a:rPr>
              <a:t>n</a:t>
            </a:r>
            <a:r>
              <a:rPr lang="en-US" sz="2000" b="1" spc="-35" dirty="0" err="1" smtClean="0">
                <a:latin typeface="Calibri" pitchFamily="34" charset="0"/>
                <a:cs typeface="Calibri" pitchFamily="34" charset="0"/>
              </a:rPr>
              <a:t>f</a:t>
            </a:r>
            <a:r>
              <a:rPr lang="en-US" sz="2000" b="1" dirty="0" err="1" smtClean="0">
                <a:latin typeface="Calibri" pitchFamily="34" charset="0"/>
                <a:cs typeface="Calibri" pitchFamily="34" charset="0"/>
              </a:rPr>
              <a:t>o</a:t>
            </a:r>
            <a:r>
              <a:rPr lang="en-US" sz="2000" b="1" spc="10" dirty="0" err="1" smtClean="0">
                <a:latin typeface="Calibri" pitchFamily="34" charset="0"/>
                <a:cs typeface="Calibri" pitchFamily="34" charset="0"/>
              </a:rPr>
              <a:t>r</a:t>
            </a:r>
            <a:r>
              <a:rPr lang="en-US" sz="2000" b="1" spc="-5" dirty="0" err="1" smtClean="0">
                <a:latin typeface="Calibri" pitchFamily="34" charset="0"/>
                <a:cs typeface="Calibri" pitchFamily="34" charset="0"/>
              </a:rPr>
              <a:t>m</a:t>
            </a:r>
            <a:r>
              <a:rPr lang="en-US" sz="2000" b="1" spc="-15" dirty="0" err="1" smtClean="0">
                <a:latin typeface="Calibri" pitchFamily="34" charset="0"/>
                <a:cs typeface="Calibri" pitchFamily="34" charset="0"/>
              </a:rPr>
              <a:t>a</a:t>
            </a:r>
            <a:r>
              <a:rPr lang="en-US" sz="2000" b="1" spc="-10" dirty="0" err="1" smtClean="0">
                <a:latin typeface="Calibri" pitchFamily="34" charset="0"/>
                <a:cs typeface="Calibri" pitchFamily="34" charset="0"/>
              </a:rPr>
              <a:t>si</a:t>
            </a:r>
            <a:r>
              <a:rPr lang="en-US" sz="2000" b="1" dirty="0" smtClean="0">
                <a:latin typeface="Calibri" pitchFamily="34" charset="0"/>
                <a:cs typeface="Calibri" pitchFamily="34" charset="0"/>
              </a:rPr>
              <a:t> </a:t>
            </a:r>
            <a:r>
              <a:rPr lang="en-US" sz="2000" b="1" spc="-25" dirty="0" err="1" smtClean="0">
                <a:latin typeface="Calibri" pitchFamily="34" charset="0"/>
                <a:cs typeface="Calibri" pitchFamily="34" charset="0"/>
              </a:rPr>
              <a:t>t</a:t>
            </a:r>
            <a:r>
              <a:rPr lang="en-US" sz="2000" b="1" spc="-10" dirty="0" err="1" smtClean="0">
                <a:latin typeface="Calibri" pitchFamily="34" charset="0"/>
                <a:cs typeface="Calibri" pitchFamily="34" charset="0"/>
              </a:rPr>
              <a:t>e</a:t>
            </a:r>
            <a:r>
              <a:rPr lang="en-US" sz="2000" b="1" spc="-15" dirty="0" err="1" smtClean="0">
                <a:latin typeface="Calibri" pitchFamily="34" charset="0"/>
                <a:cs typeface="Calibri" pitchFamily="34" charset="0"/>
              </a:rPr>
              <a:t>p</a:t>
            </a:r>
            <a:r>
              <a:rPr lang="en-US" sz="2000" b="1" spc="-40" dirty="0" err="1" smtClean="0">
                <a:latin typeface="Calibri" pitchFamily="34" charset="0"/>
                <a:cs typeface="Calibri" pitchFamily="34" charset="0"/>
              </a:rPr>
              <a:t>a</a:t>
            </a:r>
            <a:r>
              <a:rPr lang="en-US" sz="2000" b="1" spc="-10" dirty="0" err="1" smtClean="0">
                <a:latin typeface="Calibri" pitchFamily="34" charset="0"/>
                <a:cs typeface="Calibri" pitchFamily="34" charset="0"/>
              </a:rPr>
              <a:t>t</a:t>
            </a:r>
            <a:r>
              <a:rPr lang="en-US" sz="2000" b="1" spc="-5" dirty="0" smtClean="0">
                <a:latin typeface="Calibri" pitchFamily="34" charset="0"/>
                <a:cs typeface="Calibri" pitchFamily="34" charset="0"/>
              </a:rPr>
              <a:t> </a:t>
            </a:r>
            <a:r>
              <a:rPr lang="en-US" sz="2000" b="1" spc="-10" dirty="0" err="1" smtClean="0">
                <a:latin typeface="Calibri" pitchFamily="34" charset="0"/>
                <a:cs typeface="Calibri" pitchFamily="34" charset="0"/>
              </a:rPr>
              <a:t>w</a:t>
            </a:r>
            <a:r>
              <a:rPr lang="en-US" sz="2000" b="1" spc="-20" dirty="0" err="1" smtClean="0">
                <a:latin typeface="Calibri" pitchFamily="34" charset="0"/>
                <a:cs typeface="Calibri" pitchFamily="34" charset="0"/>
              </a:rPr>
              <a:t>a</a:t>
            </a:r>
            <a:r>
              <a:rPr lang="en-US" sz="2000" b="1" spc="-30" dirty="0" err="1" smtClean="0">
                <a:latin typeface="Calibri" pitchFamily="34" charset="0"/>
                <a:cs typeface="Calibri" pitchFamily="34" charset="0"/>
              </a:rPr>
              <a:t>k</a:t>
            </a:r>
            <a:r>
              <a:rPr lang="en-US" sz="2000" b="1" spc="-10" dirty="0" err="1" smtClean="0">
                <a:latin typeface="Calibri" pitchFamily="34" charset="0"/>
                <a:cs typeface="Calibri" pitchFamily="34" charset="0"/>
              </a:rPr>
              <a:t>t</a:t>
            </a:r>
            <a:r>
              <a:rPr lang="en-US" sz="2000" b="1" spc="-5" dirty="0" err="1" smtClean="0">
                <a:latin typeface="Calibri" pitchFamily="34" charset="0"/>
                <a:cs typeface="Calibri" pitchFamily="34" charset="0"/>
              </a:rPr>
              <a:t>u</a:t>
            </a:r>
            <a:r>
              <a:rPr lang="en-US" sz="2000" b="1" spc="-10" dirty="0" smtClean="0">
                <a:latin typeface="Calibri" pitchFamily="34" charset="0"/>
                <a:cs typeface="Calibri" pitchFamily="34" charset="0"/>
              </a:rPr>
              <a:t>,</a:t>
            </a:r>
            <a:r>
              <a:rPr lang="en-US" sz="2000" b="1" spc="-30" dirty="0" smtClean="0">
                <a:latin typeface="Calibri" pitchFamily="34" charset="0"/>
                <a:cs typeface="Calibri" pitchFamily="34" charset="0"/>
              </a:rPr>
              <a:t> </a:t>
            </a:r>
            <a:r>
              <a:rPr lang="en-US" sz="2000" b="1" dirty="0" err="1" smtClean="0">
                <a:latin typeface="Calibri" pitchFamily="34" charset="0"/>
                <a:cs typeface="Calibri" pitchFamily="34" charset="0"/>
              </a:rPr>
              <a:t>l</a:t>
            </a:r>
            <a:r>
              <a:rPr lang="en-US" sz="2000" b="1" spc="-10" dirty="0" err="1" smtClean="0">
                <a:latin typeface="Calibri" pitchFamily="34" charset="0"/>
                <a:cs typeface="Calibri" pitchFamily="34" charset="0"/>
              </a:rPr>
              <a:t>e</a:t>
            </a:r>
            <a:r>
              <a:rPr lang="en-US" sz="2000" b="1" spc="-15" dirty="0" err="1" smtClean="0">
                <a:latin typeface="Calibri" pitchFamily="34" charset="0"/>
                <a:cs typeface="Calibri" pitchFamily="34" charset="0"/>
              </a:rPr>
              <a:t>n</a:t>
            </a:r>
            <a:r>
              <a:rPr lang="en-US" sz="2000" b="1" spc="-10" dirty="0" err="1" smtClean="0">
                <a:latin typeface="Calibri" pitchFamily="34" charset="0"/>
                <a:cs typeface="Calibri" pitchFamily="34" charset="0"/>
              </a:rPr>
              <a:t>g</a:t>
            </a:r>
            <a:r>
              <a:rPr lang="en-US" sz="2000" b="1" spc="-30" dirty="0" err="1" smtClean="0">
                <a:latin typeface="Calibri" pitchFamily="34" charset="0"/>
                <a:cs typeface="Calibri" pitchFamily="34" charset="0"/>
              </a:rPr>
              <a:t>k</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p</a:t>
            </a:r>
            <a:r>
              <a:rPr lang="en-US" sz="2000" b="1" spc="-10" dirty="0" smtClean="0">
                <a:latin typeface="Calibri" pitchFamily="34" charset="0"/>
                <a:cs typeface="Calibri" pitchFamily="34" charset="0"/>
              </a:rPr>
              <a:t>,</a:t>
            </a:r>
            <a:r>
              <a:rPr lang="en-US" sz="2000" b="1" spc="20" dirty="0" smtClean="0">
                <a:latin typeface="Calibri" pitchFamily="34" charset="0"/>
                <a:cs typeface="Calibri" pitchFamily="34" charset="0"/>
              </a:rPr>
              <a:t> </a:t>
            </a:r>
            <a:r>
              <a:rPr lang="en-US" sz="2000" b="1" spc="-15" err="1" smtClean="0">
                <a:latin typeface="Calibri" pitchFamily="34" charset="0"/>
                <a:cs typeface="Calibri" pitchFamily="34" charset="0"/>
              </a:rPr>
              <a:t>d</a:t>
            </a:r>
            <a:r>
              <a:rPr lang="en-US" sz="2000" b="1" spc="-20" err="1" smtClean="0">
                <a:latin typeface="Calibri" pitchFamily="34" charset="0"/>
                <a:cs typeface="Calibri" pitchFamily="34" charset="0"/>
              </a:rPr>
              <a:t>a</a:t>
            </a:r>
            <a:r>
              <a:rPr lang="en-US" sz="2000" b="1" spc="-15" err="1" smtClean="0">
                <a:latin typeface="Calibri" pitchFamily="34" charset="0"/>
                <a:cs typeface="Calibri" pitchFamily="34" charset="0"/>
              </a:rPr>
              <a:t>n</a:t>
            </a:r>
            <a:r>
              <a:rPr lang="en-US" sz="2000" b="1" spc="-5" smtClean="0">
                <a:latin typeface="Calibri" pitchFamily="34" charset="0"/>
                <a:cs typeface="Calibri" pitchFamily="34" charset="0"/>
              </a:rPr>
              <a:t> </a:t>
            </a:r>
            <a:r>
              <a:rPr lang="en-US" sz="2000" b="1" spc="-20" smtClean="0">
                <a:latin typeface="Calibri" pitchFamily="34" charset="0"/>
                <a:cs typeface="Calibri" pitchFamily="34" charset="0"/>
              </a:rPr>
              <a:t>a</a:t>
            </a:r>
            <a:r>
              <a:rPr lang="en-US" sz="2000" b="1" spc="-30" smtClean="0">
                <a:latin typeface="Calibri" pitchFamily="34" charset="0"/>
                <a:cs typeface="Calibri" pitchFamily="34" charset="0"/>
              </a:rPr>
              <a:t>k</a:t>
            </a:r>
            <a:r>
              <a:rPr lang="en-US" sz="2000" b="1" spc="-15" smtClean="0">
                <a:latin typeface="Calibri" pitchFamily="34" charset="0"/>
                <a:cs typeface="Calibri" pitchFamily="34" charset="0"/>
              </a:rPr>
              <a:t>u</a:t>
            </a:r>
            <a:r>
              <a:rPr lang="en-US" sz="2000" b="1" spc="-35" smtClean="0">
                <a:latin typeface="Calibri" pitchFamily="34" charset="0"/>
                <a:cs typeface="Calibri" pitchFamily="34" charset="0"/>
              </a:rPr>
              <a:t>r</a:t>
            </a:r>
            <a:r>
              <a:rPr lang="en-US" sz="2000" b="1" spc="-40" smtClean="0">
                <a:latin typeface="Calibri" pitchFamily="34" charset="0"/>
                <a:cs typeface="Calibri" pitchFamily="34" charset="0"/>
              </a:rPr>
              <a:t>a</a:t>
            </a:r>
            <a:r>
              <a:rPr lang="en-US" sz="2000" b="1" spc="-10" smtClean="0">
                <a:latin typeface="Calibri" pitchFamily="34" charset="0"/>
                <a:cs typeface="Calibri" pitchFamily="34" charset="0"/>
              </a:rPr>
              <a:t>t </a:t>
            </a:r>
            <a:endParaRPr lang="en-US" sz="2000" dirty="0" smtClean="0">
              <a:latin typeface="Calibri" pitchFamily="34" charset="0"/>
              <a:cs typeface="Calibri" pitchFamily="34" charset="0"/>
            </a:endParaRPr>
          </a:p>
          <a:p>
            <a:pPr marL="530860" indent="-175260">
              <a:lnSpc>
                <a:spcPct val="85000"/>
              </a:lnSpc>
              <a:buNone/>
              <a:tabLst>
                <a:tab pos="531495" algn="l"/>
              </a:tabLst>
            </a:pPr>
            <a:r>
              <a:rPr lang="en-US" sz="2000" b="1" spc="5" smtClean="0">
                <a:latin typeface="Calibri" pitchFamily="34" charset="0"/>
                <a:cs typeface="Calibri" pitchFamily="34" charset="0"/>
              </a:rPr>
              <a:t>     A</a:t>
            </a:r>
            <a:r>
              <a:rPr lang="en-US" sz="2000" b="1" smtClean="0">
                <a:latin typeface="Calibri" pitchFamily="34" charset="0"/>
                <a:cs typeface="Calibri" pitchFamily="34" charset="0"/>
              </a:rPr>
              <a:t>s</a:t>
            </a:r>
            <a:r>
              <a:rPr lang="en-US" sz="2000" b="1" spc="-10" smtClean="0">
                <a:latin typeface="Calibri" pitchFamily="34" charset="0"/>
                <a:cs typeface="Calibri" pitchFamily="34" charset="0"/>
              </a:rPr>
              <a:t>e</a:t>
            </a:r>
            <a:r>
              <a:rPr lang="en-US" sz="2000" b="1" smtClean="0">
                <a:latin typeface="Calibri" pitchFamily="34" charset="0"/>
                <a:cs typeface="Calibri" pitchFamily="34" charset="0"/>
              </a:rPr>
              <a:t>sm</a:t>
            </a:r>
            <a:r>
              <a:rPr lang="en-US" sz="2000" b="1" spc="-15" smtClean="0">
                <a:latin typeface="Calibri" pitchFamily="34" charset="0"/>
                <a:cs typeface="Calibri" pitchFamily="34" charset="0"/>
              </a:rPr>
              <a:t>e</a:t>
            </a:r>
            <a:r>
              <a:rPr lang="en-US" sz="2000" b="1" smtClean="0">
                <a:latin typeface="Calibri" pitchFamily="34" charset="0"/>
                <a:cs typeface="Calibri" pitchFamily="34" charset="0"/>
              </a:rPr>
              <a:t>n</a:t>
            </a:r>
            <a:r>
              <a:rPr lang="en-US" sz="2000" b="1" spc="10" smtClean="0">
                <a:latin typeface="Calibri" pitchFamily="34" charset="0"/>
                <a:cs typeface="Calibri" pitchFamily="34" charset="0"/>
              </a:rPr>
              <a:t> </a:t>
            </a:r>
            <a:r>
              <a:rPr lang="en-US" sz="2000" b="1" dirty="0" smtClean="0">
                <a:latin typeface="Calibri" pitchFamily="34" charset="0"/>
                <a:cs typeface="Calibri" pitchFamily="34" charset="0"/>
              </a:rPr>
              <a:t>:</a:t>
            </a:r>
            <a:r>
              <a:rPr lang="en-US" sz="2000" b="1" spc="-5" dirty="0" smtClean="0">
                <a:latin typeface="Calibri" pitchFamily="34" charset="0"/>
                <a:cs typeface="Calibri" pitchFamily="34" charset="0"/>
              </a:rPr>
              <a:t> </a:t>
            </a:r>
            <a:r>
              <a:rPr lang="en-US" sz="2000" b="1" spc="-5" dirty="0" err="1" smtClean="0">
                <a:latin typeface="Calibri" pitchFamily="34" charset="0"/>
                <a:cs typeface="Calibri" pitchFamily="34" charset="0"/>
              </a:rPr>
              <a:t>m</a:t>
            </a:r>
            <a:r>
              <a:rPr lang="en-US" sz="2000" b="1" spc="-35" dirty="0" err="1" smtClean="0">
                <a:latin typeface="Calibri" pitchFamily="34" charset="0"/>
                <a:cs typeface="Calibri" pitchFamily="34" charset="0"/>
              </a:rPr>
              <a:t>e</a:t>
            </a:r>
            <a:r>
              <a:rPr lang="en-US" sz="2000" b="1" spc="-15" dirty="0" err="1" smtClean="0">
                <a:latin typeface="Calibri" pitchFamily="34" charset="0"/>
                <a:cs typeface="Calibri" pitchFamily="34" charset="0"/>
              </a:rPr>
              <a:t>t</a:t>
            </a:r>
            <a:r>
              <a:rPr lang="en-US" sz="2000" b="1" dirty="0" err="1" smtClean="0">
                <a:latin typeface="Calibri" pitchFamily="34" charset="0"/>
                <a:cs typeface="Calibri" pitchFamily="34" charset="0"/>
              </a:rPr>
              <a:t>o</a:t>
            </a:r>
            <a:r>
              <a:rPr lang="en-US" sz="2000" b="1" spc="5" dirty="0" err="1" smtClean="0">
                <a:latin typeface="Calibri" pitchFamily="34" charset="0"/>
                <a:cs typeface="Calibri" pitchFamily="34" charset="0"/>
              </a:rPr>
              <a:t>d</a:t>
            </a:r>
            <a:r>
              <a:rPr lang="en-US" sz="2000" b="1" spc="-10" dirty="0" err="1" smtClean="0">
                <a:latin typeface="Calibri" pitchFamily="34" charset="0"/>
                <a:cs typeface="Calibri" pitchFamily="34" charset="0"/>
              </a:rPr>
              <a:t>e</a:t>
            </a:r>
            <a:r>
              <a:rPr lang="en-US" sz="2000" b="1" dirty="0" smtClean="0">
                <a:latin typeface="Calibri" pitchFamily="34" charset="0"/>
                <a:cs typeface="Calibri" pitchFamily="34" charset="0"/>
              </a:rPr>
              <a:t>,</a:t>
            </a:r>
            <a:r>
              <a:rPr lang="en-US" sz="2000" b="1" spc="10" dirty="0" smtClean="0">
                <a:latin typeface="Calibri" pitchFamily="34" charset="0"/>
                <a:cs typeface="Calibri" pitchFamily="34" charset="0"/>
              </a:rPr>
              <a:t> </a:t>
            </a:r>
            <a:r>
              <a:rPr lang="en-US" sz="2000" b="1" dirty="0" err="1" smtClean="0">
                <a:latin typeface="Calibri" pitchFamily="34" charset="0"/>
                <a:cs typeface="Calibri" pitchFamily="34" charset="0"/>
              </a:rPr>
              <a:t>su</a:t>
            </a:r>
            <a:r>
              <a:rPr lang="en-US" sz="2000" b="1" spc="-10" dirty="0" err="1" smtClean="0">
                <a:latin typeface="Calibri" pitchFamily="34" charset="0"/>
                <a:cs typeface="Calibri" pitchFamily="34" charset="0"/>
              </a:rPr>
              <a:t>b</a:t>
            </a:r>
            <a:r>
              <a:rPr lang="en-US" sz="2000" b="1" spc="-20" dirty="0" err="1" smtClean="0">
                <a:latin typeface="Calibri" pitchFamily="34" charset="0"/>
                <a:cs typeface="Calibri" pitchFamily="34" charset="0"/>
              </a:rPr>
              <a:t>s</a:t>
            </a:r>
            <a:r>
              <a:rPr lang="en-US" sz="2000" b="1" spc="-15" dirty="0" err="1" smtClean="0">
                <a:latin typeface="Calibri" pitchFamily="34" charset="0"/>
                <a:cs typeface="Calibri" pitchFamily="34" charset="0"/>
              </a:rPr>
              <a:t>t</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nsi</a:t>
            </a:r>
            <a:r>
              <a:rPr lang="en-US" sz="2000" b="1" dirty="0" smtClean="0">
                <a:latin typeface="Calibri" pitchFamily="34" charset="0"/>
                <a:cs typeface="Calibri" pitchFamily="34" charset="0"/>
              </a:rPr>
              <a:t> /</a:t>
            </a:r>
            <a:r>
              <a:rPr lang="en-US" sz="2000" b="1" spc="-15" dirty="0" smtClean="0">
                <a:latin typeface="Calibri" pitchFamily="34" charset="0"/>
                <a:cs typeface="Calibri" pitchFamily="34" charset="0"/>
              </a:rPr>
              <a:t> </a:t>
            </a:r>
            <a:r>
              <a:rPr lang="en-US" sz="2000" b="1" spc="-65"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b</a:t>
            </a:r>
            <a:r>
              <a:rPr lang="en-US" sz="2000" b="1" spc="5" dirty="0" err="1" smtClean="0">
                <a:latin typeface="Calibri" pitchFamily="34" charset="0"/>
                <a:cs typeface="Calibri" pitchFamily="34" charset="0"/>
              </a:rPr>
              <a:t>u</a:t>
            </a:r>
            <a:r>
              <a:rPr lang="en-US" sz="2000" b="1" dirty="0" err="1" smtClean="0">
                <a:latin typeface="Calibri" pitchFamily="34" charset="0"/>
                <a:cs typeface="Calibri" pitchFamily="34" charset="0"/>
              </a:rPr>
              <a:t>t</a:t>
            </a:r>
            <a:r>
              <a:rPr lang="en-US" sz="2000" b="1" spc="5" dirty="0" err="1" smtClean="0">
                <a:latin typeface="Calibri" pitchFamily="34" charset="0"/>
                <a:cs typeface="Calibri" pitchFamily="34" charset="0"/>
              </a:rPr>
              <a:t>u</a:t>
            </a:r>
            <a:r>
              <a:rPr lang="en-US" sz="2000" b="1" dirty="0" err="1" smtClean="0">
                <a:latin typeface="Calibri" pitchFamily="34" charset="0"/>
                <a:cs typeface="Calibri" pitchFamily="34" charset="0"/>
              </a:rPr>
              <a:t>han</a:t>
            </a:r>
            <a:r>
              <a:rPr lang="en-US" sz="2000" b="1" spc="-5" dirty="0" smtClean="0">
                <a:latin typeface="Calibri" pitchFamily="34" charset="0"/>
                <a:cs typeface="Calibri" pitchFamily="34" charset="0"/>
              </a:rPr>
              <a:t> </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d</a:t>
            </a:r>
            <a:r>
              <a:rPr lang="en-US" sz="2000" b="1" spc="5" dirty="0" err="1" smtClean="0">
                <a:latin typeface="Calibri" pitchFamily="34" charset="0"/>
                <a:cs typeface="Calibri" pitchFamily="34" charset="0"/>
              </a:rPr>
              <a:t>u</a:t>
            </a:r>
            <a:r>
              <a:rPr lang="en-US" sz="2000" b="1" spc="-25" dirty="0" err="1" smtClean="0">
                <a:latin typeface="Calibri" pitchFamily="34" charset="0"/>
                <a:cs typeface="Calibri" pitchFamily="34" charset="0"/>
              </a:rPr>
              <a:t>k</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s</a:t>
            </a:r>
            <a:r>
              <a:rPr lang="en-US" sz="2000" b="1" spc="15" dirty="0" err="1" smtClean="0">
                <a:latin typeface="Calibri" pitchFamily="34" charset="0"/>
                <a:cs typeface="Calibri" pitchFamily="34" charset="0"/>
              </a:rPr>
              <a:t>i</a:t>
            </a:r>
            <a:r>
              <a:rPr lang="en-US" sz="2000" b="1" dirty="0" smtClean="0">
                <a:latin typeface="Calibri" pitchFamily="34" charset="0"/>
                <a:cs typeface="Calibri" pitchFamily="34" charset="0"/>
              </a:rPr>
              <a:t>,</a:t>
            </a:r>
            <a:r>
              <a:rPr lang="en-US" sz="2000" b="1" spc="-10" dirty="0" smtClean="0">
                <a:latin typeface="Calibri" pitchFamily="34" charset="0"/>
                <a:cs typeface="Calibri" pitchFamily="34" charset="0"/>
              </a:rPr>
              <a:t> </a:t>
            </a:r>
            <a:r>
              <a:rPr lang="en-US" sz="2000" b="1" spc="-65" dirty="0" err="1" smtClean="0">
                <a:latin typeface="Calibri" pitchFamily="34" charset="0"/>
                <a:cs typeface="Calibri" pitchFamily="34" charset="0"/>
              </a:rPr>
              <a:t>k</a:t>
            </a:r>
            <a:r>
              <a:rPr lang="en-US" sz="2000" b="1" dirty="0" err="1" smtClean="0">
                <a:latin typeface="Calibri" pitchFamily="34" charset="0"/>
                <a:cs typeface="Calibri" pitchFamily="34" charset="0"/>
              </a:rPr>
              <a:t>o</a:t>
            </a:r>
            <a:r>
              <a:rPr lang="en-US" sz="2000" b="1" spc="-15" dirty="0" err="1" smtClean="0">
                <a:latin typeface="Calibri" pitchFamily="34" charset="0"/>
                <a:cs typeface="Calibri" pitchFamily="34" charset="0"/>
              </a:rPr>
              <a:t>n</a:t>
            </a:r>
            <a:r>
              <a:rPr lang="en-US" sz="2000" b="1" spc="5" dirty="0" err="1" smtClean="0">
                <a:latin typeface="Calibri" pitchFamily="34" charset="0"/>
                <a:cs typeface="Calibri" pitchFamily="34" charset="0"/>
              </a:rPr>
              <a:t>f</a:t>
            </a:r>
            <a:r>
              <a:rPr lang="en-US" sz="2000" b="1" dirty="0" err="1" smtClean="0">
                <a:latin typeface="Calibri" pitchFamily="34" charset="0"/>
                <a:cs typeface="Calibri" pitchFamily="34" charset="0"/>
              </a:rPr>
              <a:t>i</a:t>
            </a:r>
            <a:r>
              <a:rPr lang="en-US" sz="2000" b="1" spc="5" dirty="0" err="1" smtClean="0">
                <a:latin typeface="Calibri" pitchFamily="34" charset="0"/>
                <a:cs typeface="Calibri" pitchFamily="34" charset="0"/>
              </a:rPr>
              <a:t>r</a:t>
            </a:r>
            <a:r>
              <a:rPr lang="en-US" sz="2000" b="1" spc="-5" dirty="0" err="1" smtClean="0">
                <a:latin typeface="Calibri" pitchFamily="34" charset="0"/>
                <a:cs typeface="Calibri" pitchFamily="34" charset="0"/>
              </a:rPr>
              <a:t>m</a:t>
            </a:r>
            <a:r>
              <a:rPr lang="en-US" sz="2000" b="1" spc="-15" dirty="0" err="1" smtClean="0">
                <a:latin typeface="Calibri" pitchFamily="34" charset="0"/>
                <a:cs typeface="Calibri" pitchFamily="34" charset="0"/>
              </a:rPr>
              <a:t>a</a:t>
            </a:r>
            <a:r>
              <a:rPr lang="en-US" sz="2000" b="1" dirty="0" err="1" smtClean="0">
                <a:latin typeface="Calibri" pitchFamily="34" charset="0"/>
                <a:cs typeface="Calibri" pitchFamily="34" charset="0"/>
              </a:rPr>
              <a:t>si</a:t>
            </a:r>
            <a:endParaRPr lang="en-US" sz="2000" dirty="0" smtClean="0">
              <a:latin typeface="Calibri" pitchFamily="34" charset="0"/>
              <a:cs typeface="Calibri" pitchFamily="34" charset="0"/>
            </a:endParaRPr>
          </a:p>
          <a:p>
            <a:pPr marL="314960" indent="-302260">
              <a:lnSpc>
                <a:spcPct val="85000"/>
              </a:lnSpc>
              <a:spcBef>
                <a:spcPts val="500"/>
              </a:spcBef>
              <a:buClrTx/>
              <a:buFont typeface="Calibri"/>
              <a:buAutoNum type="arabicPeriod" startAt="3"/>
              <a:tabLst>
                <a:tab pos="315595" algn="l"/>
              </a:tabLst>
            </a:pPr>
            <a:r>
              <a:rPr lang="en-US" sz="2000" b="1" spc="-45" smtClean="0">
                <a:latin typeface="Calibri" pitchFamily="34" charset="0"/>
                <a:cs typeface="Calibri" pitchFamily="34" charset="0"/>
              </a:rPr>
              <a:t>     P</a:t>
            </a:r>
            <a:r>
              <a:rPr lang="en-US" sz="2000" b="1" spc="-20" smtClean="0">
                <a:latin typeface="Calibri" pitchFamily="34" charset="0"/>
                <a:cs typeface="Calibri" pitchFamily="34" charset="0"/>
              </a:rPr>
              <a:t>a</a:t>
            </a:r>
            <a:r>
              <a:rPr lang="en-US" sz="2000" b="1" spc="5" smtClean="0">
                <a:latin typeface="Calibri" pitchFamily="34" charset="0"/>
                <a:cs typeface="Calibri" pitchFamily="34" charset="0"/>
              </a:rPr>
              <a:t>r</a:t>
            </a:r>
            <a:r>
              <a:rPr lang="en-US" sz="2000" b="1" spc="-10" smtClean="0">
                <a:latin typeface="Calibri" pitchFamily="34" charset="0"/>
                <a:cs typeface="Calibri" pitchFamily="34" charset="0"/>
              </a:rPr>
              <a:t>t</a:t>
            </a:r>
            <a:r>
              <a:rPr lang="en-US" sz="2000" b="1" smtClean="0">
                <a:latin typeface="Calibri" pitchFamily="34" charset="0"/>
                <a:cs typeface="Calibri" pitchFamily="34" charset="0"/>
              </a:rPr>
              <a:t>i</a:t>
            </a:r>
            <a:r>
              <a:rPr lang="en-US" sz="2000" b="1" spc="-10" smtClean="0">
                <a:latin typeface="Calibri" pitchFamily="34" charset="0"/>
                <a:cs typeface="Calibri" pitchFamily="34" charset="0"/>
              </a:rPr>
              <a:t>s</a:t>
            </a:r>
            <a:r>
              <a:rPr lang="en-US" sz="2000" b="1" smtClean="0">
                <a:latin typeface="Calibri" pitchFamily="34" charset="0"/>
                <a:cs typeface="Calibri" pitchFamily="34" charset="0"/>
              </a:rPr>
              <a:t>i</a:t>
            </a:r>
            <a:r>
              <a:rPr lang="en-US" sz="2000" b="1" spc="-15" smtClean="0">
                <a:latin typeface="Calibri" pitchFamily="34" charset="0"/>
                <a:cs typeface="Calibri" pitchFamily="34" charset="0"/>
              </a:rPr>
              <a:t>p</a:t>
            </a:r>
            <a:r>
              <a:rPr lang="en-US" sz="2000" b="1" spc="-20" smtClean="0">
                <a:latin typeface="Calibri" pitchFamily="34" charset="0"/>
                <a:cs typeface="Calibri" pitchFamily="34" charset="0"/>
              </a:rPr>
              <a:t>a</a:t>
            </a:r>
            <a:r>
              <a:rPr lang="en-US" sz="2000" b="1" spc="-10" smtClean="0">
                <a:latin typeface="Calibri" pitchFamily="34" charset="0"/>
                <a:cs typeface="Calibri" pitchFamily="34" charset="0"/>
              </a:rPr>
              <a:t>s</a:t>
            </a:r>
            <a:r>
              <a:rPr lang="en-US" sz="2000" b="1" spc="10" smtClean="0">
                <a:latin typeface="Calibri" pitchFamily="34" charset="0"/>
                <a:cs typeface="Calibri" pitchFamily="34" charset="0"/>
              </a:rPr>
              <a:t>i</a:t>
            </a:r>
            <a:r>
              <a:rPr lang="en-US" sz="2000" b="1" dirty="0" smtClean="0">
                <a:latin typeface="Calibri" pitchFamily="34" charset="0"/>
                <a:cs typeface="Calibri" pitchFamily="34" charset="0"/>
              </a:rPr>
              <a:t>.</a:t>
            </a:r>
            <a:endParaRPr lang="en-US" sz="2000" dirty="0" smtClean="0">
              <a:latin typeface="Calibri" pitchFamily="34" charset="0"/>
              <a:cs typeface="Calibri" pitchFamily="34" charset="0"/>
            </a:endParaRPr>
          </a:p>
          <a:p>
            <a:pPr marL="530860" lvl="1" indent="-175260">
              <a:lnSpc>
                <a:spcPct val="85000"/>
              </a:lnSpc>
              <a:buClr>
                <a:srgbClr val="FFFF00"/>
              </a:buClr>
              <a:buFont typeface="Arial"/>
              <a:buChar char="•"/>
              <a:tabLst>
                <a:tab pos="531495" algn="l"/>
              </a:tabLst>
            </a:pPr>
            <a:r>
              <a:rPr lang="en-US" sz="2000" b="1" spc="-45" dirty="0" err="1" smtClean="0">
                <a:latin typeface="Calibri" pitchFamily="34" charset="0"/>
                <a:cs typeface="Calibri" pitchFamily="34" charset="0"/>
              </a:rPr>
              <a:t>P</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a:t>
            </a:r>
            <a:r>
              <a:rPr lang="en-US" sz="2000" b="1" dirty="0" err="1" smtClean="0">
                <a:latin typeface="Calibri" pitchFamily="34" charset="0"/>
                <a:cs typeface="Calibri" pitchFamily="34" charset="0"/>
              </a:rPr>
              <a:t>i</a:t>
            </a:r>
            <a:r>
              <a:rPr lang="en-US" sz="2000" b="1" spc="-10" dirty="0" err="1" smtClean="0">
                <a:latin typeface="Calibri" pitchFamily="34" charset="0"/>
                <a:cs typeface="Calibri" pitchFamily="34" charset="0"/>
              </a:rPr>
              <a:t>e</a:t>
            </a:r>
            <a:r>
              <a:rPr lang="en-US" sz="2000" b="1" spc="-15" dirty="0" err="1" smtClean="0">
                <a:latin typeface="Calibri" pitchFamily="34" charset="0"/>
                <a:cs typeface="Calibri" pitchFamily="34" charset="0"/>
              </a:rPr>
              <a:t>n</a:t>
            </a:r>
            <a:r>
              <a:rPr lang="en-US" sz="2000" b="1" dirty="0" smtClean="0">
                <a:latin typeface="Calibri" pitchFamily="34" charset="0"/>
                <a:cs typeface="Calibri" pitchFamily="34" charset="0"/>
              </a:rPr>
              <a:t> </a:t>
            </a:r>
            <a:r>
              <a:rPr lang="en-US" sz="2000" b="1" spc="-75" dirty="0" smtClean="0">
                <a:latin typeface="Calibri" pitchFamily="34" charset="0"/>
                <a:cs typeface="Calibri" pitchFamily="34" charset="0"/>
              </a:rPr>
              <a:t> </a:t>
            </a:r>
            <a:r>
              <a:rPr lang="en-US" sz="2000" b="1" spc="-15" dirty="0" smtClean="0">
                <a:latin typeface="Calibri" pitchFamily="34" charset="0"/>
                <a:cs typeface="Calibri" pitchFamily="34" charset="0"/>
              </a:rPr>
              <a:t>&amp;</a:t>
            </a:r>
            <a:r>
              <a:rPr lang="en-US" sz="2000" b="1" dirty="0" smtClean="0">
                <a:latin typeface="Calibri" pitchFamily="34" charset="0"/>
                <a:cs typeface="Calibri" pitchFamily="34" charset="0"/>
              </a:rPr>
              <a:t> </a:t>
            </a:r>
            <a:r>
              <a:rPr lang="en-US" sz="2000" b="1" spc="-95" dirty="0" smtClean="0">
                <a:latin typeface="Calibri" pitchFamily="34" charset="0"/>
                <a:cs typeface="Calibri" pitchFamily="34" charset="0"/>
              </a:rPr>
              <a:t> </a:t>
            </a:r>
            <a:r>
              <a:rPr lang="en-US" sz="2000" b="1" spc="-70"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l</a:t>
            </a:r>
            <a:r>
              <a:rPr lang="en-US" sz="2000" b="1" spc="-15" dirty="0" err="1" smtClean="0">
                <a:latin typeface="Calibri" pitchFamily="34" charset="0"/>
                <a:cs typeface="Calibri" pitchFamily="34" charset="0"/>
              </a:rPr>
              <a:t>u</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r</a:t>
            </a:r>
            <a:r>
              <a:rPr lang="en-US" sz="2000" b="1" spc="-30" dirty="0" err="1" smtClean="0">
                <a:latin typeface="Calibri" pitchFamily="34" charset="0"/>
                <a:cs typeface="Calibri" pitchFamily="34" charset="0"/>
              </a:rPr>
              <a:t>g</a:t>
            </a:r>
            <a:r>
              <a:rPr lang="en-US" sz="2000" b="1" spc="-10" dirty="0" err="1" smtClean="0">
                <a:latin typeface="Calibri" pitchFamily="34" charset="0"/>
                <a:cs typeface="Calibri" pitchFamily="34" charset="0"/>
              </a:rPr>
              <a:t>a</a:t>
            </a:r>
            <a:r>
              <a:rPr lang="en-US" sz="2000" b="1" dirty="0" smtClean="0">
                <a:latin typeface="Calibri" pitchFamily="34" charset="0"/>
                <a:cs typeface="Calibri" pitchFamily="34" charset="0"/>
              </a:rPr>
              <a:t> </a:t>
            </a:r>
            <a:r>
              <a:rPr lang="en-US" sz="2000" b="1" spc="-90" dirty="0" smtClean="0">
                <a:latin typeface="Calibri" pitchFamily="34" charset="0"/>
                <a:cs typeface="Calibri" pitchFamily="34" charset="0"/>
              </a:rPr>
              <a:t> </a:t>
            </a:r>
            <a:r>
              <a:rPr lang="en-US" sz="2000" b="1" spc="-15" dirty="0" err="1" smtClean="0">
                <a:latin typeface="Calibri" pitchFamily="34" charset="0"/>
                <a:cs typeface="Calibri" pitchFamily="34" charset="0"/>
              </a:rPr>
              <a:t>d</a:t>
            </a:r>
            <a:r>
              <a:rPr lang="en-US" sz="2000" b="1" dirty="0" err="1" smtClean="0">
                <a:latin typeface="Calibri" pitchFamily="34" charset="0"/>
                <a:cs typeface="Calibri" pitchFamily="34" charset="0"/>
              </a:rPr>
              <a:t>i</a:t>
            </a:r>
            <a:r>
              <a:rPr lang="en-US" sz="2000" b="1" spc="-15" dirty="0" err="1" smtClean="0">
                <a:latin typeface="Calibri" pitchFamily="34" charset="0"/>
                <a:cs typeface="Calibri" pitchFamily="34" charset="0"/>
              </a:rPr>
              <a:t>d</a:t>
            </a:r>
            <a:r>
              <a:rPr lang="en-US" sz="2000" b="1" spc="-35" dirty="0" err="1" smtClean="0">
                <a:latin typeface="Calibri" pitchFamily="34" charset="0"/>
                <a:cs typeface="Calibri" pitchFamily="34" charset="0"/>
              </a:rPr>
              <a:t>o</a:t>
            </a:r>
            <a:r>
              <a:rPr lang="en-US" sz="2000" b="1" spc="-15" dirty="0" err="1" smtClean="0">
                <a:latin typeface="Calibri" pitchFamily="34" charset="0"/>
                <a:cs typeface="Calibri" pitchFamily="34" charset="0"/>
              </a:rPr>
              <a:t>ro</a:t>
            </a:r>
            <a:r>
              <a:rPr lang="en-US" sz="2000" b="1" spc="-10" dirty="0" err="1" smtClean="0">
                <a:latin typeface="Calibri" pitchFamily="34" charset="0"/>
                <a:cs typeface="Calibri" pitchFamily="34" charset="0"/>
              </a:rPr>
              <a:t>n</a:t>
            </a:r>
            <a:r>
              <a:rPr lang="en-US" sz="2000" b="1" dirty="0" err="1" smtClean="0">
                <a:latin typeface="Calibri" pitchFamily="34" charset="0"/>
                <a:cs typeface="Calibri" pitchFamily="34" charset="0"/>
              </a:rPr>
              <a:t>g</a:t>
            </a:r>
            <a:r>
              <a:rPr lang="en-US" sz="2000" b="1" dirty="0" smtClean="0">
                <a:latin typeface="Calibri" pitchFamily="34" charset="0"/>
                <a:cs typeface="Calibri" pitchFamily="34" charset="0"/>
              </a:rPr>
              <a:t> </a:t>
            </a:r>
            <a:r>
              <a:rPr lang="en-US" sz="2000" b="1" spc="-85" dirty="0" smtClean="0">
                <a:latin typeface="Calibri" pitchFamily="34" charset="0"/>
                <a:cs typeface="Calibri" pitchFamily="34" charset="0"/>
              </a:rPr>
              <a:t> </a:t>
            </a:r>
            <a:r>
              <a:rPr lang="en-US" sz="2000" b="1" spc="-15" dirty="0" err="1" smtClean="0">
                <a:latin typeface="Calibri" pitchFamily="34" charset="0"/>
                <a:cs typeface="Calibri" pitchFamily="34" charset="0"/>
              </a:rPr>
              <a:t>d</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n</a:t>
            </a:r>
            <a:r>
              <a:rPr lang="en-US" sz="2000" b="1" dirty="0" smtClean="0">
                <a:latin typeface="Calibri" pitchFamily="34" charset="0"/>
                <a:cs typeface="Calibri" pitchFamily="34" charset="0"/>
              </a:rPr>
              <a:t> </a:t>
            </a:r>
            <a:r>
              <a:rPr lang="en-US" sz="2000" b="1" spc="-100" dirty="0" smtClean="0">
                <a:latin typeface="Calibri" pitchFamily="34" charset="0"/>
                <a:cs typeface="Calibri" pitchFamily="34" charset="0"/>
              </a:rPr>
              <a:t> </a:t>
            </a:r>
            <a:r>
              <a:rPr lang="en-US" sz="2000" b="1" spc="-15" dirty="0" err="1" smtClean="0">
                <a:latin typeface="Calibri" pitchFamily="34" charset="0"/>
                <a:cs typeface="Calibri" pitchFamily="34" charset="0"/>
              </a:rPr>
              <a:t>d</a:t>
            </a:r>
            <a:r>
              <a:rPr lang="en-US" sz="2000" b="1" dirty="0" err="1" smtClean="0">
                <a:latin typeface="Calibri" pitchFamily="34" charset="0"/>
                <a:cs typeface="Calibri" pitchFamily="34" charset="0"/>
              </a:rPr>
              <a:t>i</a:t>
            </a:r>
            <a:r>
              <a:rPr lang="en-US" sz="2000" b="1" spc="-30" dirty="0" err="1" smtClean="0">
                <a:latin typeface="Calibri" pitchFamily="34" charset="0"/>
                <a:cs typeface="Calibri" pitchFamily="34" charset="0"/>
              </a:rPr>
              <a:t>d</a:t>
            </a:r>
            <a:r>
              <a:rPr lang="en-US" sz="2000" b="1" spc="-15" dirty="0" err="1" smtClean="0">
                <a:latin typeface="Calibri" pitchFamily="34" charset="0"/>
                <a:cs typeface="Calibri" pitchFamily="34" charset="0"/>
              </a:rPr>
              <a:t>u</a:t>
            </a:r>
            <a:r>
              <a:rPr lang="en-US" sz="2000" b="1" spc="-30" dirty="0" err="1" smtClean="0">
                <a:latin typeface="Calibri" pitchFamily="34" charset="0"/>
                <a:cs typeface="Calibri" pitchFamily="34" charset="0"/>
              </a:rPr>
              <a:t>k</a:t>
            </a:r>
            <a:r>
              <a:rPr lang="en-US" sz="2000" b="1" spc="-15" dirty="0" err="1" smtClean="0">
                <a:latin typeface="Calibri" pitchFamily="34" charset="0"/>
                <a:cs typeface="Calibri" pitchFamily="34" charset="0"/>
              </a:rPr>
              <a:t>un</a:t>
            </a:r>
            <a:r>
              <a:rPr lang="en-US" sz="2000" b="1" dirty="0" err="1" smtClean="0">
                <a:latin typeface="Calibri" pitchFamily="34" charset="0"/>
                <a:cs typeface="Calibri" pitchFamily="34" charset="0"/>
              </a:rPr>
              <a:t>g</a:t>
            </a:r>
            <a:r>
              <a:rPr lang="en-US" sz="2000" b="1" dirty="0" smtClean="0">
                <a:latin typeface="Calibri" pitchFamily="34" charset="0"/>
                <a:cs typeface="Calibri" pitchFamily="34" charset="0"/>
              </a:rPr>
              <a:t> </a:t>
            </a:r>
            <a:r>
              <a:rPr lang="en-US" sz="2000" b="1" spc="-85" dirty="0" smtClean="0">
                <a:latin typeface="Calibri" pitchFamily="34" charset="0"/>
                <a:cs typeface="Calibri" pitchFamily="34" charset="0"/>
              </a:rPr>
              <a:t> </a:t>
            </a:r>
            <a:r>
              <a:rPr lang="en-US" sz="2000" b="1" spc="-30" dirty="0" err="1" smtClean="0">
                <a:latin typeface="Calibri" pitchFamily="34" charset="0"/>
                <a:cs typeface="Calibri" pitchFamily="34" charset="0"/>
              </a:rPr>
              <a:t>u</a:t>
            </a:r>
            <a:r>
              <a:rPr lang="en-US" sz="2000" b="1" spc="-10" dirty="0" err="1" smtClean="0">
                <a:latin typeface="Calibri" pitchFamily="34" charset="0"/>
                <a:cs typeface="Calibri" pitchFamily="34" charset="0"/>
              </a:rPr>
              <a:t>tk</a:t>
            </a:r>
            <a:r>
              <a:rPr lang="en-US" sz="2000" b="1" dirty="0" smtClean="0">
                <a:latin typeface="Calibri" pitchFamily="34" charset="0"/>
                <a:cs typeface="Calibri" pitchFamily="34" charset="0"/>
              </a:rPr>
              <a:t> </a:t>
            </a:r>
            <a:r>
              <a:rPr lang="en-US" sz="2000" b="1" spc="-100" dirty="0" smtClean="0">
                <a:latin typeface="Calibri" pitchFamily="34" charset="0"/>
                <a:cs typeface="Calibri" pitchFamily="34" charset="0"/>
              </a:rPr>
              <a:t> </a:t>
            </a:r>
            <a:r>
              <a:rPr lang="en-US" sz="2000" b="1" spc="-15" dirty="0" err="1" smtClean="0">
                <a:latin typeface="Calibri" pitchFamily="34" charset="0"/>
                <a:cs typeface="Calibri" pitchFamily="34" charset="0"/>
              </a:rPr>
              <a:t>b</a:t>
            </a:r>
            <a:r>
              <a:rPr lang="en-US" sz="2000" b="1" spc="-10" dirty="0" err="1" smtClean="0">
                <a:latin typeface="Calibri" pitchFamily="34" charset="0"/>
                <a:cs typeface="Calibri" pitchFamily="34" charset="0"/>
              </a:rPr>
              <a:t>e</a:t>
            </a:r>
            <a:r>
              <a:rPr lang="en-US" sz="2000" b="1" spc="5" dirty="0" err="1" smtClean="0">
                <a:latin typeface="Calibri" pitchFamily="34" charset="0"/>
                <a:cs typeface="Calibri" pitchFamily="34" charset="0"/>
              </a:rPr>
              <a:t>r</a:t>
            </a:r>
            <a:r>
              <a:rPr lang="en-US" sz="2000" b="1" spc="-15" dirty="0" err="1" smtClean="0">
                <a:latin typeface="Calibri" pitchFamily="34" charset="0"/>
                <a:cs typeface="Calibri" pitchFamily="34" charset="0"/>
              </a:rPr>
              <a:t>p</a:t>
            </a:r>
            <a:r>
              <a:rPr lang="en-US" sz="2000" b="1" spc="-20" dirty="0" err="1" smtClean="0">
                <a:latin typeface="Calibri" pitchFamily="34" charset="0"/>
                <a:cs typeface="Calibri" pitchFamily="34" charset="0"/>
              </a:rPr>
              <a:t>a</a:t>
            </a:r>
            <a:r>
              <a:rPr lang="en-US" sz="2000" b="1" spc="5" dirty="0" err="1" smtClean="0">
                <a:latin typeface="Calibri" pitchFamily="34" charset="0"/>
                <a:cs typeface="Calibri" pitchFamily="34" charset="0"/>
              </a:rPr>
              <a:t>r</a:t>
            </a:r>
            <a:r>
              <a:rPr lang="en-US" sz="2000" b="1" spc="-25" dirty="0" err="1" smtClean="0">
                <a:latin typeface="Calibri" pitchFamily="34" charset="0"/>
                <a:cs typeface="Calibri" pitchFamily="34" charset="0"/>
              </a:rPr>
              <a:t>t</a:t>
            </a:r>
            <a:r>
              <a:rPr lang="en-US" sz="2000" b="1" dirty="0" err="1" smtClean="0">
                <a:latin typeface="Calibri" pitchFamily="34" charset="0"/>
                <a:cs typeface="Calibri" pitchFamily="34" charset="0"/>
              </a:rPr>
              <a:t>i</a:t>
            </a:r>
            <a:r>
              <a:rPr lang="en-US" sz="2000" b="1" spc="-10" dirty="0" err="1" smtClean="0">
                <a:latin typeface="Calibri" pitchFamily="34" charset="0"/>
                <a:cs typeface="Calibri" pitchFamily="34" charset="0"/>
              </a:rPr>
              <a:t>s</a:t>
            </a:r>
            <a:r>
              <a:rPr lang="en-US" sz="2000" b="1" spc="-15" dirty="0" err="1" smtClean="0">
                <a:latin typeface="Calibri" pitchFamily="34" charset="0"/>
                <a:cs typeface="Calibri" pitchFamily="34" charset="0"/>
              </a:rPr>
              <a:t>ip</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si</a:t>
            </a:r>
            <a:r>
              <a:rPr lang="en-US" sz="2000" b="1" dirty="0" smtClean="0">
                <a:latin typeface="Calibri" pitchFamily="34" charset="0"/>
                <a:cs typeface="Calibri" pitchFamily="34" charset="0"/>
              </a:rPr>
              <a:t> </a:t>
            </a:r>
            <a:r>
              <a:rPr lang="en-US" sz="2000" b="1" spc="-60" dirty="0" smtClean="0">
                <a:latin typeface="Calibri" pitchFamily="34" charset="0"/>
                <a:cs typeface="Calibri" pitchFamily="34" charset="0"/>
              </a:rPr>
              <a:t> </a:t>
            </a:r>
            <a:r>
              <a:rPr lang="en-US" sz="2000" b="1" spc="-30" dirty="0" err="1" smtClean="0">
                <a:latin typeface="Calibri" pitchFamily="34" charset="0"/>
                <a:cs typeface="Calibri" pitchFamily="34" charset="0"/>
              </a:rPr>
              <a:t>d</a:t>
            </a:r>
            <a:r>
              <a:rPr lang="en-US" sz="2000" b="1" dirty="0" err="1" smtClean="0">
                <a:latin typeface="Calibri" pitchFamily="34" charset="0"/>
                <a:cs typeface="Calibri" pitchFamily="34" charset="0"/>
              </a:rPr>
              <a:t>lm</a:t>
            </a:r>
            <a:r>
              <a:rPr lang="en-US" sz="2000" b="1" dirty="0" smtClean="0">
                <a:latin typeface="Calibri" pitchFamily="34" charset="0"/>
                <a:cs typeface="Calibri" pitchFamily="34" charset="0"/>
              </a:rPr>
              <a:t> </a:t>
            </a:r>
            <a:r>
              <a:rPr lang="en-US" sz="2000" b="1" spc="-90" dirty="0" smtClean="0">
                <a:latin typeface="Calibri" pitchFamily="34" charset="0"/>
                <a:cs typeface="Calibri" pitchFamily="34" charset="0"/>
              </a:rPr>
              <a:t> </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a:t>
            </a:r>
            <a:r>
              <a:rPr lang="en-US" sz="2000" b="1" spc="-30" dirty="0" err="1" smtClean="0">
                <a:latin typeface="Calibri" pitchFamily="34" charset="0"/>
                <a:cs typeface="Calibri" pitchFamily="34" charset="0"/>
              </a:rPr>
              <a:t>u</a:t>
            </a:r>
            <a:r>
              <a:rPr lang="en-US" sz="2000" b="1" spc="-15" dirty="0" err="1" smtClean="0">
                <a:latin typeface="Calibri" pitchFamily="34" charset="0"/>
                <a:cs typeface="Calibri" pitchFamily="34" charset="0"/>
              </a:rPr>
              <a:t>h</a:t>
            </a:r>
            <a:r>
              <a:rPr lang="en-US" sz="2000" b="1" spc="-20" dirty="0" err="1" smtClean="0">
                <a:latin typeface="Calibri" pitchFamily="34" charset="0"/>
                <a:cs typeface="Calibri" pitchFamily="34" charset="0"/>
              </a:rPr>
              <a:t>a</a:t>
            </a:r>
            <a:r>
              <a:rPr lang="en-US" sz="2000" b="1" spc="-15" dirty="0" err="1" smtClean="0">
                <a:latin typeface="Calibri" pitchFamily="34" charset="0"/>
                <a:cs typeface="Calibri" pitchFamily="34" charset="0"/>
              </a:rPr>
              <a:t>n</a:t>
            </a:r>
            <a:endParaRPr lang="en-US" sz="2000" dirty="0" smtClean="0">
              <a:latin typeface="Calibri" pitchFamily="34" charset="0"/>
              <a:cs typeface="Calibri" pitchFamily="34" charset="0"/>
            </a:endParaRPr>
          </a:p>
          <a:p>
            <a:pPr marL="530860">
              <a:lnSpc>
                <a:spcPct val="85000"/>
              </a:lnSpc>
              <a:buClr>
                <a:srgbClr val="FFFF00"/>
              </a:buClr>
            </a:pPr>
            <a:r>
              <a:rPr lang="en-US" sz="2000" b="1" dirty="0" err="1" smtClean="0">
                <a:latin typeface="Calibri" pitchFamily="34" charset="0"/>
                <a:cs typeface="Calibri" pitchFamily="34" charset="0"/>
              </a:rPr>
              <a:t>dan</a:t>
            </a:r>
            <a:r>
              <a:rPr lang="en-US" sz="2000" b="1" spc="-15" dirty="0" smtClean="0">
                <a:latin typeface="Calibri" pitchFamily="34" charset="0"/>
                <a:cs typeface="Calibri" pitchFamily="34" charset="0"/>
              </a:rPr>
              <a:t> </a:t>
            </a:r>
            <a:r>
              <a:rPr lang="en-US" sz="2000" b="1" dirty="0" err="1" smtClean="0">
                <a:latin typeface="Calibri" pitchFamily="34" charset="0"/>
                <a:cs typeface="Calibri" pitchFamily="34" charset="0"/>
              </a:rPr>
              <a:t>pen</a:t>
            </a:r>
            <a:r>
              <a:rPr lang="en-US" sz="2000" b="1" spc="-50" dirty="0" err="1" smtClean="0">
                <a:latin typeface="Calibri" pitchFamily="34" charset="0"/>
                <a:cs typeface="Calibri" pitchFamily="34" charset="0"/>
              </a:rPr>
              <a:t>g</a:t>
            </a:r>
            <a:r>
              <a:rPr lang="en-US" sz="2000" b="1" spc="-10" dirty="0" err="1" smtClean="0">
                <a:latin typeface="Calibri" pitchFamily="34" charset="0"/>
                <a:cs typeface="Calibri" pitchFamily="34" charset="0"/>
              </a:rPr>
              <a:t>a</a:t>
            </a:r>
            <a:r>
              <a:rPr lang="en-US" sz="2000" b="1" spc="-5" dirty="0" err="1" smtClean="0">
                <a:latin typeface="Calibri" pitchFamily="34" charset="0"/>
                <a:cs typeface="Calibri" pitchFamily="34" charset="0"/>
              </a:rPr>
              <a:t>mb</a:t>
            </a:r>
            <a:r>
              <a:rPr lang="en-US" sz="2000" b="1" spc="5" dirty="0" err="1" smtClean="0">
                <a:latin typeface="Calibri" pitchFamily="34" charset="0"/>
                <a:cs typeface="Calibri" pitchFamily="34" charset="0"/>
              </a:rPr>
              <a:t>i</a:t>
            </a:r>
            <a:r>
              <a:rPr lang="en-US" sz="2000" b="1" dirty="0" err="1" smtClean="0">
                <a:latin typeface="Calibri" pitchFamily="34" charset="0"/>
                <a:cs typeface="Calibri" pitchFamily="34" charset="0"/>
              </a:rPr>
              <a:t>l</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n</a:t>
            </a:r>
            <a:r>
              <a:rPr lang="en-US" sz="2000" b="1" spc="20" dirty="0" smtClean="0">
                <a:latin typeface="Calibri" pitchFamily="34" charset="0"/>
                <a:cs typeface="Calibri" pitchFamily="34" charset="0"/>
              </a:rPr>
              <a:t> </a:t>
            </a:r>
            <a:r>
              <a:rPr lang="en-US" sz="2000" b="1" spc="-65"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p</a:t>
            </a:r>
            <a:r>
              <a:rPr lang="en-US" sz="2000" b="1" spc="5" dirty="0" err="1" smtClean="0">
                <a:latin typeface="Calibri" pitchFamily="34" charset="0"/>
                <a:cs typeface="Calibri" pitchFamily="34" charset="0"/>
              </a:rPr>
              <a:t>u</a:t>
            </a:r>
            <a:r>
              <a:rPr lang="en-US" sz="2000" b="1" dirty="0" err="1" smtClean="0">
                <a:latin typeface="Calibri" pitchFamily="34" charset="0"/>
                <a:cs typeface="Calibri" pitchFamily="34" charset="0"/>
              </a:rPr>
              <a:t>t</a:t>
            </a:r>
            <a:r>
              <a:rPr lang="en-US" sz="2000" b="1" spc="5" dirty="0" err="1" smtClean="0">
                <a:latin typeface="Calibri" pitchFamily="34" charset="0"/>
                <a:cs typeface="Calibri" pitchFamily="34" charset="0"/>
              </a:rPr>
              <a:t>u</a:t>
            </a:r>
            <a:r>
              <a:rPr lang="en-US" sz="2000" b="1" dirty="0" err="1" smtClean="0">
                <a:latin typeface="Calibri" pitchFamily="34" charset="0"/>
                <a:cs typeface="Calibri" pitchFamily="34" charset="0"/>
              </a:rPr>
              <a:t>s</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n</a:t>
            </a:r>
            <a:r>
              <a:rPr lang="en-US" sz="2000" b="1" dirty="0" smtClean="0">
                <a:latin typeface="Calibri" pitchFamily="34" charset="0"/>
                <a:cs typeface="Calibri" pitchFamily="34" charset="0"/>
              </a:rPr>
              <a:t> </a:t>
            </a:r>
            <a:r>
              <a:rPr lang="en-US" sz="2000" b="1" spc="5" dirty="0" smtClean="0">
                <a:latin typeface="Calibri" pitchFamily="34" charset="0"/>
                <a:cs typeface="Calibri" pitchFamily="34" charset="0"/>
              </a:rPr>
              <a:t> </a:t>
            </a:r>
            <a:r>
              <a:rPr lang="en-US" sz="2000" b="1" dirty="0" smtClean="0">
                <a:latin typeface="Calibri" pitchFamily="34" charset="0"/>
                <a:cs typeface="Calibri" pitchFamily="34" charset="0"/>
              </a:rPr>
              <a:t>/</a:t>
            </a:r>
            <a:r>
              <a:rPr lang="en-US" sz="2000" b="1" spc="-15" dirty="0" smtClean="0">
                <a:latin typeface="Calibri" pitchFamily="34" charset="0"/>
                <a:cs typeface="Calibri" pitchFamily="34" charset="0"/>
              </a:rPr>
              <a:t> </a:t>
            </a:r>
            <a:r>
              <a:rPr lang="en-US" sz="2000" b="1" dirty="0" err="1" smtClean="0">
                <a:latin typeface="Calibri" pitchFamily="34" charset="0"/>
                <a:cs typeface="Calibri" pitchFamily="34" charset="0"/>
              </a:rPr>
              <a:t>p</a:t>
            </a:r>
            <a:r>
              <a:rPr lang="en-US" sz="2000" b="1" spc="10" dirty="0" err="1" smtClean="0">
                <a:latin typeface="Calibri" pitchFamily="34" charset="0"/>
                <a:cs typeface="Calibri" pitchFamily="34" charset="0"/>
              </a:rPr>
              <a:t>i</a:t>
            </a:r>
            <a:r>
              <a:rPr lang="en-US" sz="2000" b="1" dirty="0" err="1" smtClean="0">
                <a:latin typeface="Calibri" pitchFamily="34" charset="0"/>
                <a:cs typeface="Calibri" pitchFamily="34" charset="0"/>
              </a:rPr>
              <a:t>lihan</a:t>
            </a:r>
            <a:r>
              <a:rPr lang="en-US" sz="2000" b="1" spc="-30" dirty="0" smtClean="0">
                <a:latin typeface="Calibri" pitchFamily="34" charset="0"/>
                <a:cs typeface="Calibri" pitchFamily="34" charset="0"/>
              </a:rPr>
              <a:t> </a:t>
            </a:r>
            <a:r>
              <a:rPr lang="en-US" sz="2000" b="1" spc="-5" dirty="0" err="1" smtClean="0">
                <a:latin typeface="Calibri" pitchFamily="34" charset="0"/>
                <a:cs typeface="Calibri" pitchFamily="34" charset="0"/>
              </a:rPr>
              <a:t>m</a:t>
            </a:r>
            <a:r>
              <a:rPr lang="en-US" sz="2000" b="1" spc="-15" dirty="0" err="1" smtClean="0">
                <a:latin typeface="Calibri" pitchFamily="34" charset="0"/>
                <a:cs typeface="Calibri" pitchFamily="34" charset="0"/>
              </a:rPr>
              <a:t>er</a:t>
            </a:r>
            <a:r>
              <a:rPr lang="en-US" sz="2000" b="1" spc="-10" dirty="0" err="1" smtClean="0">
                <a:latin typeface="Calibri" pitchFamily="34" charset="0"/>
                <a:cs typeface="Calibri" pitchFamily="34" charset="0"/>
              </a:rPr>
              <a:t>e</a:t>
            </a:r>
            <a:r>
              <a:rPr lang="en-US" sz="2000" b="1" spc="-25" dirty="0" err="1" smtClean="0">
                <a:latin typeface="Calibri" pitchFamily="34" charset="0"/>
                <a:cs typeface="Calibri" pitchFamily="34" charset="0"/>
              </a:rPr>
              <a:t>k</a:t>
            </a:r>
            <a:r>
              <a:rPr lang="en-US" sz="2000" b="1" dirty="0" err="1" smtClean="0">
                <a:latin typeface="Calibri" pitchFamily="34" charset="0"/>
                <a:cs typeface="Calibri" pitchFamily="34" charset="0"/>
              </a:rPr>
              <a:t>a</a:t>
            </a:r>
            <a:endParaRPr lang="en-US" sz="2000" dirty="0" smtClean="0">
              <a:latin typeface="Calibri" pitchFamily="34" charset="0"/>
              <a:cs typeface="Calibri" pitchFamily="34" charset="0"/>
            </a:endParaRPr>
          </a:p>
          <a:p>
            <a:pPr marL="314960" indent="-302260">
              <a:lnSpc>
                <a:spcPct val="85000"/>
              </a:lnSpc>
              <a:spcBef>
                <a:spcPts val="500"/>
              </a:spcBef>
              <a:buClrTx/>
              <a:buFont typeface="Calibri"/>
              <a:buAutoNum type="arabicPeriod" startAt="4"/>
              <a:tabLst>
                <a:tab pos="315595" algn="l"/>
              </a:tabLst>
            </a:pPr>
            <a:r>
              <a:rPr lang="en-US" sz="2000" b="1" spc="-50" smtClean="0">
                <a:latin typeface="Calibri" pitchFamily="34" charset="0"/>
                <a:cs typeface="Calibri" pitchFamily="34" charset="0"/>
              </a:rPr>
              <a:t>      K</a:t>
            </a:r>
            <a:r>
              <a:rPr lang="en-US" sz="2000" b="1" spc="-15" smtClean="0">
                <a:latin typeface="Calibri" pitchFamily="34" charset="0"/>
                <a:cs typeface="Calibri" pitchFamily="34" charset="0"/>
              </a:rPr>
              <a:t>o</a:t>
            </a:r>
            <a:r>
              <a:rPr lang="en-US" sz="2000" b="1" smtClean="0">
                <a:latin typeface="Calibri" pitchFamily="34" charset="0"/>
                <a:cs typeface="Calibri" pitchFamily="34" charset="0"/>
              </a:rPr>
              <a:t>l</a:t>
            </a:r>
            <a:r>
              <a:rPr lang="en-US" sz="2000" b="1" spc="-20" smtClean="0">
                <a:latin typeface="Calibri" pitchFamily="34" charset="0"/>
                <a:cs typeface="Calibri" pitchFamily="34" charset="0"/>
              </a:rPr>
              <a:t>a</a:t>
            </a:r>
            <a:r>
              <a:rPr lang="en-US" sz="2000" b="1" spc="-15" smtClean="0">
                <a:latin typeface="Calibri" pitchFamily="34" charset="0"/>
                <a:cs typeface="Calibri" pitchFamily="34" charset="0"/>
              </a:rPr>
              <a:t>b</a:t>
            </a:r>
            <a:r>
              <a:rPr lang="en-US" sz="2000" b="1" smtClean="0">
                <a:latin typeface="Calibri" pitchFamily="34" charset="0"/>
                <a:cs typeface="Calibri" pitchFamily="34" charset="0"/>
              </a:rPr>
              <a:t>o</a:t>
            </a:r>
            <a:r>
              <a:rPr lang="en-US" sz="2000" b="1" spc="-30" smtClean="0">
                <a:latin typeface="Calibri" pitchFamily="34" charset="0"/>
                <a:cs typeface="Calibri" pitchFamily="34" charset="0"/>
              </a:rPr>
              <a:t>r</a:t>
            </a:r>
            <a:r>
              <a:rPr lang="en-US" sz="2000" b="1" spc="-20" smtClean="0">
                <a:latin typeface="Calibri" pitchFamily="34" charset="0"/>
                <a:cs typeface="Calibri" pitchFamily="34" charset="0"/>
              </a:rPr>
              <a:t>a</a:t>
            </a:r>
            <a:r>
              <a:rPr lang="en-US" sz="2000" b="1" spc="-10" smtClean="0">
                <a:latin typeface="Calibri" pitchFamily="34" charset="0"/>
                <a:cs typeface="Calibri" pitchFamily="34" charset="0"/>
              </a:rPr>
              <a:t>si</a:t>
            </a:r>
            <a:r>
              <a:rPr lang="en-US" sz="2000" b="1" spc="-15" smtClean="0">
                <a:latin typeface="Calibri" pitchFamily="34" charset="0"/>
                <a:cs typeface="Calibri" pitchFamily="34" charset="0"/>
              </a:rPr>
              <a:t> </a:t>
            </a:r>
            <a:r>
              <a:rPr lang="en-US" sz="2000" b="1" spc="-10" dirty="0" smtClean="0">
                <a:latin typeface="Calibri" pitchFamily="34" charset="0"/>
                <a:cs typeface="Calibri" pitchFamily="34" charset="0"/>
              </a:rPr>
              <a:t>/</a:t>
            </a:r>
            <a:r>
              <a:rPr lang="en-US" sz="2000" b="1" spc="5" dirty="0" smtClean="0">
                <a:latin typeface="Calibri" pitchFamily="34" charset="0"/>
                <a:cs typeface="Calibri" pitchFamily="34" charset="0"/>
              </a:rPr>
              <a:t> </a:t>
            </a:r>
            <a:r>
              <a:rPr lang="en-US" sz="2000" b="1" spc="-70"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spc="5" dirty="0" err="1" smtClean="0">
                <a:latin typeface="Calibri" pitchFamily="34" charset="0"/>
                <a:cs typeface="Calibri" pitchFamily="34" charset="0"/>
              </a:rPr>
              <a:t>rj</a:t>
            </a:r>
            <a:r>
              <a:rPr lang="en-US" sz="2000" b="1" spc="-20" dirty="0" err="1" smtClean="0">
                <a:latin typeface="Calibri" pitchFamily="34" charset="0"/>
                <a:cs typeface="Calibri" pitchFamily="34" charset="0"/>
              </a:rPr>
              <a:t>a</a:t>
            </a:r>
            <a:r>
              <a:rPr lang="en-US" sz="2000" b="1" spc="-10" dirty="0" err="1" smtClean="0">
                <a:latin typeface="Calibri" pitchFamily="34" charset="0"/>
                <a:cs typeface="Calibri" pitchFamily="34" charset="0"/>
              </a:rPr>
              <a:t>s</a:t>
            </a:r>
            <a:r>
              <a:rPr lang="en-US" sz="2000" b="1" spc="-20" dirty="0" err="1" smtClean="0">
                <a:latin typeface="Calibri" pitchFamily="34" charset="0"/>
                <a:cs typeface="Calibri" pitchFamily="34" charset="0"/>
              </a:rPr>
              <a:t>a</a:t>
            </a:r>
            <a:r>
              <a:rPr lang="en-US" sz="2000" b="1" spc="-5" dirty="0" err="1" smtClean="0">
                <a:latin typeface="Calibri" pitchFamily="34" charset="0"/>
                <a:cs typeface="Calibri" pitchFamily="34" charset="0"/>
              </a:rPr>
              <a:t>m</a:t>
            </a:r>
            <a:r>
              <a:rPr lang="en-US" sz="2000" b="1" spc="-10" dirty="0" err="1" smtClean="0">
                <a:latin typeface="Calibri" pitchFamily="34" charset="0"/>
                <a:cs typeface="Calibri" pitchFamily="34" charset="0"/>
              </a:rPr>
              <a:t>a</a:t>
            </a:r>
            <a:r>
              <a:rPr lang="en-US" sz="2000" b="1" dirty="0" smtClean="0">
                <a:latin typeface="Calibri" pitchFamily="34" charset="0"/>
                <a:cs typeface="Calibri" pitchFamily="34" charset="0"/>
              </a:rPr>
              <a:t>.</a:t>
            </a:r>
            <a:endParaRPr lang="en-US" sz="2000" dirty="0" smtClean="0">
              <a:latin typeface="Calibri" pitchFamily="34" charset="0"/>
              <a:cs typeface="Calibri" pitchFamily="34" charset="0"/>
            </a:endParaRPr>
          </a:p>
          <a:p>
            <a:pPr marL="530860" lvl="1" indent="-175260">
              <a:lnSpc>
                <a:spcPct val="85000"/>
              </a:lnSpc>
              <a:buClr>
                <a:srgbClr val="FFFF00"/>
              </a:buClr>
              <a:buFont typeface="Arial"/>
              <a:buChar char="•"/>
              <a:tabLst>
                <a:tab pos="531495" algn="l"/>
                <a:tab pos="6895465" algn="l"/>
              </a:tabLst>
            </a:pPr>
            <a:r>
              <a:rPr lang="en-US" sz="2000" b="1" spc="-5" dirty="0" err="1" smtClean="0">
                <a:latin typeface="Calibri" pitchFamily="34" charset="0"/>
                <a:cs typeface="Calibri" pitchFamily="34" charset="0"/>
              </a:rPr>
              <a:t>Pimp</a:t>
            </a:r>
            <a:r>
              <a:rPr lang="en-US" sz="2000" b="1" spc="5" dirty="0" err="1" smtClean="0">
                <a:latin typeface="Calibri" pitchFamily="34" charset="0"/>
                <a:cs typeface="Calibri" pitchFamily="34" charset="0"/>
              </a:rPr>
              <a:t>i</a:t>
            </a:r>
            <a:r>
              <a:rPr lang="en-US" sz="2000" b="1" dirty="0" err="1" smtClean="0">
                <a:latin typeface="Calibri" pitchFamily="34" charset="0"/>
                <a:cs typeface="Calibri" pitchFamily="34" charset="0"/>
              </a:rPr>
              <a:t>nan</a:t>
            </a:r>
            <a:r>
              <a:rPr lang="en-US" sz="2000" b="1" spc="110" dirty="0" smtClean="0">
                <a:latin typeface="Calibri" pitchFamily="34" charset="0"/>
                <a:cs typeface="Calibri" pitchFamily="34" charset="0"/>
              </a:rPr>
              <a:t> </a:t>
            </a:r>
            <a:r>
              <a:rPr lang="en-US" sz="2000" b="1" dirty="0" err="1" smtClean="0">
                <a:latin typeface="Calibri" pitchFamily="34" charset="0"/>
                <a:cs typeface="Calibri" pitchFamily="34" charset="0"/>
              </a:rPr>
              <a:t>pel</a:t>
            </a:r>
            <a:r>
              <a:rPr lang="en-US" sz="2000" b="1" spc="-45" dirty="0" err="1" smtClean="0">
                <a:latin typeface="Calibri" pitchFamily="34" charset="0"/>
                <a:cs typeface="Calibri" pitchFamily="34" charset="0"/>
              </a:rPr>
              <a:t>a</a:t>
            </a:r>
            <a:r>
              <a:rPr lang="en-US" sz="2000" b="1" spc="-50" dirty="0" err="1" smtClean="0">
                <a:latin typeface="Calibri" pitchFamily="34" charset="0"/>
                <a:cs typeface="Calibri" pitchFamily="34" charset="0"/>
              </a:rPr>
              <a:t>y</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nan</a:t>
            </a:r>
            <a:r>
              <a:rPr lang="en-US" sz="2000" b="1" spc="130" dirty="0" smtClean="0">
                <a:latin typeface="Calibri" pitchFamily="34" charset="0"/>
                <a:cs typeface="Calibri" pitchFamily="34" charset="0"/>
              </a:rPr>
              <a:t> </a:t>
            </a:r>
            <a:r>
              <a:rPr lang="en-US" sz="2000" b="1" spc="-65"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spc="20" dirty="0" err="1" smtClean="0">
                <a:latin typeface="Calibri" pitchFamily="34" charset="0"/>
                <a:cs typeface="Calibri" pitchFamily="34" charset="0"/>
              </a:rPr>
              <a:t>s</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h</a:t>
            </a:r>
            <a:r>
              <a:rPr lang="en-US" sz="2000" b="1" spc="-25" dirty="0" err="1" smtClean="0">
                <a:latin typeface="Calibri" pitchFamily="34" charset="0"/>
                <a:cs typeface="Calibri" pitchFamily="34" charset="0"/>
              </a:rPr>
              <a:t>a</a:t>
            </a:r>
            <a:r>
              <a:rPr lang="en-US" sz="2000" b="1" spc="-15" dirty="0" err="1" smtClean="0">
                <a:latin typeface="Calibri" pitchFamily="34" charset="0"/>
                <a:cs typeface="Calibri" pitchFamily="34" charset="0"/>
              </a:rPr>
              <a:t>t</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n</a:t>
            </a:r>
            <a:r>
              <a:rPr lang="en-US" sz="2000" b="1" spc="135" dirty="0" smtClean="0">
                <a:latin typeface="Calibri" pitchFamily="34" charset="0"/>
                <a:cs typeface="Calibri" pitchFamily="34" charset="0"/>
              </a:rPr>
              <a:t> </a:t>
            </a:r>
            <a:r>
              <a:rPr lang="en-US" sz="2000" b="1" dirty="0" err="1" smtClean="0">
                <a:latin typeface="Calibri" pitchFamily="34" charset="0"/>
                <a:cs typeface="Calibri" pitchFamily="34" charset="0"/>
              </a:rPr>
              <a:t>be</a:t>
            </a:r>
            <a:r>
              <a:rPr lang="en-US" sz="2000" b="1" spc="-70"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spc="5" dirty="0" err="1" smtClean="0">
                <a:latin typeface="Calibri" pitchFamily="34" charset="0"/>
                <a:cs typeface="Calibri" pitchFamily="34" charset="0"/>
              </a:rPr>
              <a:t>rj</a:t>
            </a:r>
            <a:r>
              <a:rPr lang="en-US" sz="2000" b="1" spc="-10" dirty="0" err="1" smtClean="0">
                <a:latin typeface="Calibri" pitchFamily="34" charset="0"/>
                <a:cs typeface="Calibri" pitchFamily="34" charset="0"/>
              </a:rPr>
              <a:t>a</a:t>
            </a:r>
            <a:r>
              <a:rPr lang="en-US" sz="2000" b="1" dirty="0" err="1" smtClean="0">
                <a:latin typeface="Calibri" pitchFamily="34" charset="0"/>
                <a:cs typeface="Calibri" pitchFamily="34" charset="0"/>
              </a:rPr>
              <a:t>s</a:t>
            </a:r>
            <a:r>
              <a:rPr lang="en-US" sz="2000" b="1" spc="10" dirty="0" err="1" smtClean="0">
                <a:latin typeface="Calibri" pitchFamily="34" charset="0"/>
                <a:cs typeface="Calibri" pitchFamily="34" charset="0"/>
              </a:rPr>
              <a:t>a</a:t>
            </a:r>
            <a:r>
              <a:rPr lang="en-US" sz="2000" b="1" spc="-5" dirty="0" err="1" smtClean="0">
                <a:latin typeface="Calibri" pitchFamily="34" charset="0"/>
                <a:cs typeface="Calibri" pitchFamily="34" charset="0"/>
              </a:rPr>
              <a:t>m</a:t>
            </a:r>
            <a:r>
              <a:rPr lang="en-US" sz="2000" b="1" dirty="0" err="1" smtClean="0">
                <a:latin typeface="Calibri" pitchFamily="34" charset="0"/>
                <a:cs typeface="Calibri" pitchFamily="34" charset="0"/>
              </a:rPr>
              <a:t>a</a:t>
            </a:r>
            <a:r>
              <a:rPr lang="en-US" sz="2000" b="1" spc="120" dirty="0" smtClean="0">
                <a:latin typeface="Calibri" pitchFamily="34" charset="0"/>
                <a:cs typeface="Calibri" pitchFamily="34" charset="0"/>
              </a:rPr>
              <a:t> </a:t>
            </a:r>
            <a:r>
              <a:rPr lang="en-US" sz="2000" b="1" dirty="0" err="1" smtClean="0">
                <a:latin typeface="Calibri" pitchFamily="34" charset="0"/>
                <a:cs typeface="Calibri" pitchFamily="34" charset="0"/>
              </a:rPr>
              <a:t>d</a:t>
            </a:r>
            <a:r>
              <a:rPr lang="en-US" sz="2000" b="1" spc="10" dirty="0" err="1" smtClean="0">
                <a:latin typeface="Calibri" pitchFamily="34" charset="0"/>
                <a:cs typeface="Calibri" pitchFamily="34" charset="0"/>
              </a:rPr>
              <a:t>g</a:t>
            </a:r>
            <a:r>
              <a:rPr lang="en-US" sz="2000" b="1" dirty="0" err="1" smtClean="0">
                <a:latin typeface="Calibri" pitchFamily="34" charset="0"/>
                <a:cs typeface="Calibri" pitchFamily="34" charset="0"/>
              </a:rPr>
              <a:t>n</a:t>
            </a:r>
            <a:r>
              <a:rPr lang="en-US" sz="2000" b="1" spc="135" dirty="0" smtClean="0">
                <a:latin typeface="Calibri" pitchFamily="34" charset="0"/>
                <a:cs typeface="Calibri" pitchFamily="34" charset="0"/>
              </a:rPr>
              <a:t> </a:t>
            </a:r>
            <a:r>
              <a:rPr lang="en-US" sz="2000" b="1" dirty="0" err="1" smtClean="0">
                <a:latin typeface="Calibri" pitchFamily="34" charset="0"/>
                <a:cs typeface="Calibri" pitchFamily="34" charset="0"/>
              </a:rPr>
              <a:t>pasien</a:t>
            </a:r>
            <a:r>
              <a:rPr lang="en-US" sz="2000" b="1" spc="125" dirty="0" smtClean="0">
                <a:latin typeface="Calibri" pitchFamily="34" charset="0"/>
                <a:cs typeface="Calibri" pitchFamily="34" charset="0"/>
              </a:rPr>
              <a:t> </a:t>
            </a:r>
            <a:r>
              <a:rPr lang="en-US" sz="2000" b="1" dirty="0" smtClean="0">
                <a:latin typeface="Calibri" pitchFamily="34" charset="0"/>
                <a:cs typeface="Calibri" pitchFamily="34" charset="0"/>
              </a:rPr>
              <a:t>&amp; </a:t>
            </a:r>
            <a:r>
              <a:rPr lang="en-US" sz="2000" b="1" spc="-65" dirty="0" err="1" smtClean="0">
                <a:latin typeface="Calibri" pitchFamily="34" charset="0"/>
                <a:cs typeface="Calibri" pitchFamily="34" charset="0"/>
              </a:rPr>
              <a:t>k</a:t>
            </a:r>
            <a:r>
              <a:rPr lang="en-US" sz="2000" b="1" spc="-10" dirty="0" err="1" smtClean="0">
                <a:latin typeface="Calibri" pitchFamily="34" charset="0"/>
                <a:cs typeface="Calibri" pitchFamily="34" charset="0"/>
              </a:rPr>
              <a:t>e</a:t>
            </a:r>
            <a:r>
              <a:rPr lang="en-US" sz="2000" b="1" dirty="0" err="1" smtClean="0">
                <a:latin typeface="Calibri" pitchFamily="34" charset="0"/>
                <a:cs typeface="Calibri" pitchFamily="34" charset="0"/>
              </a:rPr>
              <a:t>lua</a:t>
            </a:r>
            <a:r>
              <a:rPr lang="en-US" sz="2000" b="1" spc="-20" dirty="0" err="1" smtClean="0">
                <a:latin typeface="Calibri" pitchFamily="34" charset="0"/>
                <a:cs typeface="Calibri" pitchFamily="34" charset="0"/>
              </a:rPr>
              <a:t>r</a:t>
            </a:r>
            <a:r>
              <a:rPr lang="en-US" sz="2000" b="1" spc="-55" dirty="0" err="1" smtClean="0">
                <a:latin typeface="Calibri" pitchFamily="34" charset="0"/>
                <a:cs typeface="Calibri" pitchFamily="34" charset="0"/>
              </a:rPr>
              <a:t>g</a:t>
            </a:r>
            <a:r>
              <a:rPr lang="en-US" sz="2000" b="1" dirty="0" err="1" smtClean="0">
                <a:latin typeface="Calibri" pitchFamily="34" charset="0"/>
                <a:cs typeface="Calibri" pitchFamily="34" charset="0"/>
              </a:rPr>
              <a:t>a</a:t>
            </a:r>
            <a:r>
              <a:rPr lang="en-US" sz="2000" b="1" dirty="0" smtClean="0">
                <a:latin typeface="Calibri" pitchFamily="34" charset="0"/>
                <a:cs typeface="Calibri" pitchFamily="34" charset="0"/>
              </a:rPr>
              <a:t> </a:t>
            </a:r>
            <a:r>
              <a:rPr lang="en-US" sz="2000" b="1" spc="-45" dirty="0" smtClean="0">
                <a:latin typeface="Calibri" pitchFamily="34" charset="0"/>
                <a:cs typeface="Calibri" pitchFamily="34" charset="0"/>
              </a:rPr>
              <a:t> </a:t>
            </a:r>
            <a:r>
              <a:rPr lang="id-ID" sz="2000" b="1" spc="-45" dirty="0" smtClean="0">
                <a:latin typeface="Calibri" pitchFamily="34" charset="0"/>
                <a:cs typeface="Calibri" pitchFamily="34" charset="0"/>
              </a:rPr>
              <a:t>P</a:t>
            </a:r>
            <a:r>
              <a:rPr lang="id-ID" sz="2000" b="1" spc="-10" dirty="0" smtClean="0">
                <a:latin typeface="Calibri" pitchFamily="34" charset="0"/>
                <a:cs typeface="Calibri" pitchFamily="34" charset="0"/>
              </a:rPr>
              <a:t>e</a:t>
            </a:r>
            <a:r>
              <a:rPr lang="id-ID" sz="2000" b="1" spc="-15" dirty="0" smtClean="0">
                <a:latin typeface="Calibri" pitchFamily="34" charset="0"/>
                <a:cs typeface="Calibri" pitchFamily="34" charset="0"/>
              </a:rPr>
              <a:t>n</a:t>
            </a:r>
            <a:r>
              <a:rPr lang="id-ID" sz="2000" b="1" spc="-10" dirty="0" smtClean="0">
                <a:latin typeface="Calibri" pitchFamily="34" charset="0"/>
                <a:cs typeface="Calibri" pitchFamily="34" charset="0"/>
              </a:rPr>
              <a:t>g</a:t>
            </a:r>
            <a:r>
              <a:rPr lang="id-ID" sz="2000" b="1" spc="-30" dirty="0" smtClean="0">
                <a:latin typeface="Calibri" pitchFamily="34" charset="0"/>
                <a:cs typeface="Calibri" pitchFamily="34" charset="0"/>
              </a:rPr>
              <a:t>e</a:t>
            </a:r>
            <a:r>
              <a:rPr lang="id-ID" sz="2000" b="1" spc="-25" dirty="0" smtClean="0">
                <a:latin typeface="Calibri" pitchFamily="34" charset="0"/>
                <a:cs typeface="Calibri" pitchFamily="34" charset="0"/>
              </a:rPr>
              <a:t>t</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hu</a:t>
            </a:r>
            <a:r>
              <a:rPr lang="id-ID" sz="2000" b="1" spc="-20" dirty="0" smtClean="0">
                <a:latin typeface="Calibri" pitchFamily="34" charset="0"/>
                <a:cs typeface="Calibri" pitchFamily="34" charset="0"/>
              </a:rPr>
              <a:t>a</a:t>
            </a:r>
            <a:r>
              <a:rPr lang="id-ID" sz="2000" b="1" spc="-10" dirty="0" smtClean="0">
                <a:latin typeface="Calibri" pitchFamily="34" charset="0"/>
                <a:cs typeface="Calibri" pitchFamily="34" charset="0"/>
              </a:rPr>
              <a:t>n,</a:t>
            </a:r>
            <a:r>
              <a:rPr lang="id-ID" sz="2000" b="1" dirty="0" smtClean="0">
                <a:latin typeface="Calibri" pitchFamily="34" charset="0"/>
                <a:cs typeface="Calibri" pitchFamily="34" charset="0"/>
              </a:rPr>
              <a:t>	</a:t>
            </a:r>
            <a:r>
              <a:rPr lang="id-ID" sz="2000" b="1" spc="-15" dirty="0" smtClean="0">
                <a:latin typeface="Calibri" pitchFamily="34" charset="0"/>
                <a:cs typeface="Calibri" pitchFamily="34" charset="0"/>
              </a:rPr>
              <a:t>n</a:t>
            </a:r>
            <a:r>
              <a:rPr lang="id-ID" sz="2000" b="1" spc="-20" dirty="0" smtClean="0">
                <a:latin typeface="Calibri" pitchFamily="34" charset="0"/>
                <a:cs typeface="Calibri" pitchFamily="34" charset="0"/>
              </a:rPr>
              <a:t>i</a:t>
            </a:r>
            <a:r>
              <a:rPr lang="id-ID" sz="2000" b="1" dirty="0" smtClean="0">
                <a:latin typeface="Calibri" pitchFamily="34" charset="0"/>
                <a:cs typeface="Calibri" pitchFamily="34" charset="0"/>
              </a:rPr>
              <a:t>l</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i</a:t>
            </a:r>
            <a:r>
              <a:rPr lang="id-ID" sz="2000" b="1" spc="5" dirty="0" smtClean="0">
                <a:latin typeface="Calibri" pitchFamily="34" charset="0"/>
                <a:cs typeface="Calibri" pitchFamily="34" charset="0"/>
              </a:rPr>
              <a:t>-</a:t>
            </a:r>
            <a:r>
              <a:rPr lang="id-ID" sz="2000" b="1" spc="-15" dirty="0" smtClean="0">
                <a:latin typeface="Calibri" pitchFamily="34" charset="0"/>
                <a:cs typeface="Calibri" pitchFamily="34" charset="0"/>
              </a:rPr>
              <a:t>n</a:t>
            </a:r>
            <a:r>
              <a:rPr lang="id-ID" sz="2000" b="1" spc="-20" dirty="0" smtClean="0">
                <a:latin typeface="Calibri" pitchFamily="34" charset="0"/>
                <a:cs typeface="Calibri" pitchFamily="34" charset="0"/>
              </a:rPr>
              <a:t>i</a:t>
            </a:r>
            <a:r>
              <a:rPr lang="id-ID" sz="2000" b="1" dirty="0" smtClean="0">
                <a:latin typeface="Calibri" pitchFamily="34" charset="0"/>
                <a:cs typeface="Calibri" pitchFamily="34" charset="0"/>
              </a:rPr>
              <a:t>l</a:t>
            </a:r>
            <a:r>
              <a:rPr lang="id-ID" sz="2000" b="1" spc="-20" dirty="0" smtClean="0">
                <a:latin typeface="Calibri" pitchFamily="34" charset="0"/>
                <a:cs typeface="Calibri" pitchFamily="34" charset="0"/>
              </a:rPr>
              <a:t>ai</a:t>
            </a:r>
            <a:r>
              <a:rPr lang="id-ID" sz="2000" b="1" spc="-10" dirty="0" smtClean="0">
                <a:latin typeface="Calibri" pitchFamily="34" charset="0"/>
                <a:cs typeface="Calibri" pitchFamily="34" charset="0"/>
              </a:rPr>
              <a:t>, </a:t>
            </a:r>
            <a:r>
              <a:rPr lang="id-ID" sz="2000" b="1" spc="-70" dirty="0" smtClean="0">
                <a:latin typeface="Calibri" pitchFamily="34" charset="0"/>
                <a:cs typeface="Calibri" pitchFamily="34" charset="0"/>
              </a:rPr>
              <a:t>k</a:t>
            </a:r>
            <a:r>
              <a:rPr lang="id-ID" sz="2000" b="1" spc="-10" dirty="0" smtClean="0">
                <a:latin typeface="Calibri" pitchFamily="34" charset="0"/>
                <a:cs typeface="Calibri" pitchFamily="34" charset="0"/>
              </a:rPr>
              <a:t>e</a:t>
            </a:r>
            <a:r>
              <a:rPr lang="id-ID" sz="2000" b="1" spc="-15" dirty="0" smtClean="0">
                <a:latin typeface="Calibri" pitchFamily="34" charset="0"/>
                <a:cs typeface="Calibri" pitchFamily="34" charset="0"/>
              </a:rPr>
              <a:t>p</a:t>
            </a:r>
            <a:r>
              <a:rPr lang="id-ID" sz="2000" b="1" spc="-10" dirty="0" smtClean="0">
                <a:latin typeface="Calibri" pitchFamily="34" charset="0"/>
                <a:cs typeface="Calibri" pitchFamily="34" charset="0"/>
              </a:rPr>
              <a:t>e</a:t>
            </a:r>
            <a:r>
              <a:rPr lang="id-ID" sz="2000" b="1" spc="-15" dirty="0" smtClean="0">
                <a:latin typeface="Calibri" pitchFamily="34" charset="0"/>
                <a:cs typeface="Calibri" pitchFamily="34" charset="0"/>
              </a:rPr>
              <a:t>r</a:t>
            </a:r>
            <a:r>
              <a:rPr lang="id-ID" sz="2000" b="1" spc="-20" dirty="0" smtClean="0">
                <a:latin typeface="Calibri" pitchFamily="34" charset="0"/>
                <a:cs typeface="Calibri" pitchFamily="34" charset="0"/>
              </a:rPr>
              <a:t>c</a:t>
            </a:r>
            <a:r>
              <a:rPr lang="id-ID" sz="2000" b="1" spc="-60" dirty="0" smtClean="0">
                <a:latin typeface="Calibri" pitchFamily="34" charset="0"/>
                <a:cs typeface="Calibri" pitchFamily="34" charset="0"/>
              </a:rPr>
              <a:t>a</a:t>
            </a:r>
            <a:r>
              <a:rPr lang="id-ID" sz="2000" b="1" spc="-40" dirty="0" smtClean="0">
                <a:latin typeface="Calibri" pitchFamily="34" charset="0"/>
                <a:cs typeface="Calibri" pitchFamily="34" charset="0"/>
              </a:rPr>
              <a:t>y</a:t>
            </a:r>
            <a:r>
              <a:rPr lang="id-ID" sz="2000" b="1" spc="-20" dirty="0" smtClean="0">
                <a:latin typeface="Calibri" pitchFamily="34" charset="0"/>
                <a:cs typeface="Calibri" pitchFamily="34" charset="0"/>
              </a:rPr>
              <a:t>aa</a:t>
            </a:r>
            <a:r>
              <a:rPr lang="id-ID" sz="2000" b="1" spc="-5" dirty="0" smtClean="0">
                <a:latin typeface="Calibri" pitchFamily="34" charset="0"/>
                <a:cs typeface="Calibri" pitchFamily="34" charset="0"/>
              </a:rPr>
              <a:t>n</a:t>
            </a:r>
            <a:r>
              <a:rPr lang="id-ID" sz="2000" b="1" spc="-10" dirty="0" smtClean="0">
                <a:latin typeface="Calibri" pitchFamily="34" charset="0"/>
                <a:cs typeface="Calibri" pitchFamily="34" charset="0"/>
              </a:rPr>
              <a:t>,</a:t>
            </a:r>
            <a:r>
              <a:rPr lang="en-US" sz="2000" b="1" spc="-10" dirty="0" smtClean="0">
                <a:latin typeface="Calibri" pitchFamily="34" charset="0"/>
                <a:cs typeface="Calibri" pitchFamily="34" charset="0"/>
              </a:rPr>
              <a:t> </a:t>
            </a:r>
            <a:r>
              <a:rPr lang="id-ID" sz="2000" b="1" dirty="0" smtClean="0">
                <a:latin typeface="Calibri" pitchFamily="34" charset="0"/>
                <a:cs typeface="Calibri" pitchFamily="34" charset="0"/>
              </a:rPr>
              <a:t>l</a:t>
            </a:r>
            <a:r>
              <a:rPr lang="id-ID" sz="2000" b="1" spc="-40" dirty="0" smtClean="0">
                <a:latin typeface="Calibri" pitchFamily="34" charset="0"/>
                <a:cs typeface="Calibri" pitchFamily="34" charset="0"/>
              </a:rPr>
              <a:t>a</a:t>
            </a:r>
            <a:r>
              <a:rPr lang="id-ID" sz="2000" b="1" spc="-25" dirty="0" smtClean="0">
                <a:latin typeface="Calibri" pitchFamily="34" charset="0"/>
                <a:cs typeface="Calibri" pitchFamily="34" charset="0"/>
              </a:rPr>
              <a:t>t</a:t>
            </a:r>
            <a:r>
              <a:rPr lang="id-ID" sz="2000" b="1" spc="-20" dirty="0" smtClean="0">
                <a:latin typeface="Calibri" pitchFamily="34" charset="0"/>
                <a:cs typeface="Calibri" pitchFamily="34" charset="0"/>
              </a:rPr>
              <a:t>a</a:t>
            </a:r>
            <a:r>
              <a:rPr lang="id-ID" sz="2000" b="1" dirty="0" smtClean="0">
                <a:latin typeface="Calibri" pitchFamily="34" charset="0"/>
                <a:cs typeface="Calibri" pitchFamily="34" charset="0"/>
              </a:rPr>
              <a:t>r</a:t>
            </a:r>
            <a:r>
              <a:rPr lang="en-US" sz="2000" b="1" dirty="0" smtClean="0">
                <a:latin typeface="Calibri" pitchFamily="34" charset="0"/>
                <a:cs typeface="Calibri" pitchFamily="34" charset="0"/>
              </a:rPr>
              <a:t> </a:t>
            </a:r>
            <a:r>
              <a:rPr lang="id-ID" sz="2000" b="1" spc="-10" dirty="0" smtClean="0">
                <a:latin typeface="Calibri" pitchFamily="34" charset="0"/>
                <a:cs typeface="Calibri" pitchFamily="34" charset="0"/>
              </a:rPr>
              <a:t>e</a:t>
            </a:r>
            <a:r>
              <a:rPr lang="id-ID" sz="2000" b="1" dirty="0" smtClean="0">
                <a:latin typeface="Calibri" pitchFamily="34" charset="0"/>
                <a:cs typeface="Calibri" pitchFamily="34" charset="0"/>
              </a:rPr>
              <a:t>l</a:t>
            </a:r>
            <a:r>
              <a:rPr lang="id-ID" sz="2000" b="1" spc="-20" dirty="0" smtClean="0">
                <a:latin typeface="Calibri" pitchFamily="34" charset="0"/>
                <a:cs typeface="Calibri" pitchFamily="34" charset="0"/>
              </a:rPr>
              <a:t>a</a:t>
            </a:r>
            <a:r>
              <a:rPr lang="id-ID" sz="2000" b="1" spc="-30" dirty="0" smtClean="0">
                <a:latin typeface="Calibri" pitchFamily="34" charset="0"/>
                <a:cs typeface="Calibri" pitchFamily="34" charset="0"/>
              </a:rPr>
              <a:t>k</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n</a:t>
            </a:r>
            <a:r>
              <a:rPr lang="id-ID" sz="2000" b="1" dirty="0" smtClean="0">
                <a:latin typeface="Calibri" pitchFamily="34" charset="0"/>
                <a:cs typeface="Calibri" pitchFamily="34" charset="0"/>
              </a:rPr>
              <a:t>g,</a:t>
            </a:r>
            <a:r>
              <a:rPr lang="id-ID" sz="2000" b="1" spc="-30" dirty="0" smtClean="0">
                <a:latin typeface="Calibri" pitchFamily="34" charset="0"/>
                <a:cs typeface="Calibri" pitchFamily="34" charset="0"/>
              </a:rPr>
              <a:t>k</a:t>
            </a:r>
            <a:r>
              <a:rPr lang="id-ID" sz="2000" b="1" spc="-15" dirty="0" smtClean="0">
                <a:latin typeface="Calibri" pitchFamily="34" charset="0"/>
                <a:cs typeface="Calibri" pitchFamily="34" charset="0"/>
              </a:rPr>
              <a:t>u</a:t>
            </a:r>
            <a:r>
              <a:rPr lang="id-ID" sz="2000" b="1" dirty="0" smtClean="0">
                <a:latin typeface="Calibri" pitchFamily="34" charset="0"/>
                <a:cs typeface="Calibri" pitchFamily="34" charset="0"/>
              </a:rPr>
              <a:t>l</a:t>
            </a:r>
            <a:r>
              <a:rPr lang="id-ID" sz="2000" b="1" spc="-25" dirty="0" smtClean="0">
                <a:latin typeface="Calibri" pitchFamily="34" charset="0"/>
                <a:cs typeface="Calibri" pitchFamily="34" charset="0"/>
              </a:rPr>
              <a:t>t</a:t>
            </a:r>
            <a:r>
              <a:rPr lang="id-ID" sz="2000" b="1" spc="-15" dirty="0" smtClean="0">
                <a:latin typeface="Calibri" pitchFamily="34" charset="0"/>
                <a:cs typeface="Calibri" pitchFamily="34" charset="0"/>
              </a:rPr>
              <a:t>u</a:t>
            </a:r>
            <a:r>
              <a:rPr lang="id-ID" sz="2000" b="1" spc="-35" dirty="0" smtClean="0">
                <a:latin typeface="Calibri" pitchFamily="34" charset="0"/>
                <a:cs typeface="Calibri" pitchFamily="34" charset="0"/>
              </a:rPr>
              <a:t>r</a:t>
            </a:r>
            <a:r>
              <a:rPr lang="id-ID" sz="2000" b="1" spc="-40" dirty="0" smtClean="0">
                <a:latin typeface="Calibri" pitchFamily="34" charset="0"/>
                <a:cs typeface="Calibri" pitchFamily="34" charset="0"/>
              </a:rPr>
              <a:t>a</a:t>
            </a:r>
            <a:r>
              <a:rPr lang="id-ID" sz="2000" b="1" spc="-5" dirty="0" smtClean="0">
                <a:latin typeface="Calibri" pitchFamily="34" charset="0"/>
                <a:cs typeface="Calibri" pitchFamily="34" charset="0"/>
              </a:rPr>
              <a:t>l</a:t>
            </a:r>
            <a:r>
              <a:rPr lang="en-US" sz="2000" b="1" spc="-5" dirty="0" smtClean="0">
                <a:latin typeface="Calibri" pitchFamily="34" charset="0"/>
                <a:cs typeface="Calibri" pitchFamily="34" charset="0"/>
              </a:rPr>
              <a:t> </a:t>
            </a:r>
            <a:r>
              <a:rPr lang="id-ID" sz="2000" b="1" dirty="0" smtClean="0">
                <a:latin typeface="Calibri" pitchFamily="34" charset="0"/>
                <a:cs typeface="Calibri" pitchFamily="34" charset="0"/>
              </a:rPr>
              <a:t> </a:t>
            </a:r>
            <a:r>
              <a:rPr lang="id-ID" sz="2000" b="1" spc="-15" dirty="0" smtClean="0">
                <a:latin typeface="Calibri" pitchFamily="34" charset="0"/>
                <a:cs typeface="Calibri" pitchFamily="34" charset="0"/>
              </a:rPr>
              <a:t>p</a:t>
            </a:r>
            <a:r>
              <a:rPr lang="id-ID" sz="2000" b="1" spc="-20" dirty="0" smtClean="0">
                <a:latin typeface="Calibri" pitchFamily="34" charset="0"/>
                <a:cs typeface="Calibri" pitchFamily="34" charset="0"/>
              </a:rPr>
              <a:t>a</a:t>
            </a:r>
            <a:r>
              <a:rPr lang="id-ID" sz="2000" b="1" spc="-10" dirty="0" smtClean="0">
                <a:latin typeface="Calibri" pitchFamily="34" charset="0"/>
                <a:cs typeface="Calibri" pitchFamily="34" charset="0"/>
              </a:rPr>
              <a:t>s</a:t>
            </a:r>
            <a:r>
              <a:rPr lang="id-ID" sz="2000" b="1" dirty="0" smtClean="0">
                <a:latin typeface="Calibri" pitchFamily="34" charset="0"/>
                <a:cs typeface="Calibri" pitchFamily="34" charset="0"/>
              </a:rPr>
              <a:t>i</a:t>
            </a:r>
            <a:r>
              <a:rPr lang="id-ID" sz="2000" b="1" spc="-10" dirty="0" smtClean="0">
                <a:latin typeface="Calibri" pitchFamily="34" charset="0"/>
                <a:cs typeface="Calibri" pitchFamily="34" charset="0"/>
              </a:rPr>
              <a:t>e</a:t>
            </a:r>
            <a:r>
              <a:rPr lang="id-ID" sz="2000" b="1" spc="-15" dirty="0" smtClean="0">
                <a:latin typeface="Calibri" pitchFamily="34" charset="0"/>
                <a:cs typeface="Calibri" pitchFamily="34" charset="0"/>
              </a:rPr>
              <a:t>n</a:t>
            </a:r>
            <a:r>
              <a:rPr lang="en-US" sz="2000" b="1" spc="-15" dirty="0" smtClean="0">
                <a:latin typeface="Calibri" pitchFamily="34" charset="0"/>
                <a:cs typeface="Calibri" pitchFamily="34" charset="0"/>
              </a:rPr>
              <a:t> </a:t>
            </a:r>
            <a:r>
              <a:rPr lang="id-ID" sz="2000" b="1" spc="-15" dirty="0" smtClean="0">
                <a:latin typeface="Calibri" pitchFamily="34" charset="0"/>
                <a:cs typeface="Calibri" pitchFamily="34" charset="0"/>
              </a:rPr>
              <a:t>&amp; </a:t>
            </a:r>
            <a:r>
              <a:rPr lang="id-ID" sz="2000" b="1" spc="-70" dirty="0" smtClean="0">
                <a:latin typeface="Calibri" pitchFamily="34" charset="0"/>
                <a:cs typeface="Calibri" pitchFamily="34" charset="0"/>
              </a:rPr>
              <a:t>k</a:t>
            </a:r>
            <a:r>
              <a:rPr lang="id-ID" sz="2000" b="1" spc="-10" dirty="0" smtClean="0">
                <a:latin typeface="Calibri" pitchFamily="34" charset="0"/>
                <a:cs typeface="Calibri" pitchFamily="34" charset="0"/>
              </a:rPr>
              <a:t>e</a:t>
            </a:r>
            <a:r>
              <a:rPr lang="id-ID" sz="2000" b="1" dirty="0" smtClean="0">
                <a:latin typeface="Calibri" pitchFamily="34" charset="0"/>
                <a:cs typeface="Calibri" pitchFamily="34" charset="0"/>
              </a:rPr>
              <a:t>l</a:t>
            </a:r>
            <a:r>
              <a:rPr lang="id-ID" sz="2000" b="1" spc="-15" dirty="0" smtClean="0">
                <a:latin typeface="Calibri" pitchFamily="34" charset="0"/>
                <a:cs typeface="Calibri" pitchFamily="34" charset="0"/>
              </a:rPr>
              <a:t>u</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r</a:t>
            </a:r>
            <a:r>
              <a:rPr lang="id-ID" sz="2000" b="1" spc="-50" dirty="0" smtClean="0">
                <a:latin typeface="Calibri" pitchFamily="34" charset="0"/>
                <a:cs typeface="Calibri" pitchFamily="34" charset="0"/>
              </a:rPr>
              <a:t>g</a:t>
            </a:r>
            <a:r>
              <a:rPr lang="id-ID" sz="2000" b="1" spc="-10" dirty="0" smtClean="0">
                <a:latin typeface="Calibri" pitchFamily="34" charset="0"/>
                <a:cs typeface="Calibri" pitchFamily="34" charset="0"/>
              </a:rPr>
              <a:t>a </a:t>
            </a:r>
            <a:r>
              <a:rPr lang="id-ID" sz="2000" b="1" spc="-15" dirty="0" smtClean="0">
                <a:latin typeface="Calibri" pitchFamily="34" charset="0"/>
                <a:cs typeface="Calibri" pitchFamily="34" charset="0"/>
              </a:rPr>
              <a:t>d</a:t>
            </a:r>
            <a:r>
              <a:rPr lang="id-ID" sz="2000" b="1" dirty="0" smtClean="0">
                <a:latin typeface="Calibri" pitchFamily="34" charset="0"/>
                <a:cs typeface="Calibri" pitchFamily="34" charset="0"/>
              </a:rPr>
              <a:t>i</a:t>
            </a:r>
            <a:r>
              <a:rPr lang="id-ID" sz="2000" b="1" spc="-5" dirty="0" smtClean="0">
                <a:latin typeface="Calibri" pitchFamily="34" charset="0"/>
                <a:cs typeface="Calibri" pitchFamily="34" charset="0"/>
              </a:rPr>
              <a:t>m</a:t>
            </a:r>
            <a:r>
              <a:rPr lang="id-ID" sz="2000" b="1" spc="-15" dirty="0" smtClean="0">
                <a:latin typeface="Calibri" pitchFamily="34" charset="0"/>
                <a:cs typeface="Calibri" pitchFamily="34" charset="0"/>
              </a:rPr>
              <a:t>a</a:t>
            </a:r>
            <a:r>
              <a:rPr lang="id-ID" sz="2000" b="1" spc="-10" dirty="0" smtClean="0">
                <a:latin typeface="Calibri" pitchFamily="34" charset="0"/>
                <a:cs typeface="Calibri" pitchFamily="34" charset="0"/>
              </a:rPr>
              <a:t>suk</a:t>
            </a:r>
            <a:r>
              <a:rPr lang="id-ID" sz="2000" b="1" spc="-30" dirty="0" smtClean="0">
                <a:latin typeface="Calibri" pitchFamily="34" charset="0"/>
                <a:cs typeface="Calibri" pitchFamily="34" charset="0"/>
              </a:rPr>
              <a:t>k</a:t>
            </a:r>
            <a:r>
              <a:rPr lang="id-ID" sz="2000" b="1" spc="-20" dirty="0" smtClean="0">
                <a:latin typeface="Calibri" pitchFamily="34" charset="0"/>
                <a:cs typeface="Calibri" pitchFamily="34" charset="0"/>
              </a:rPr>
              <a:t>a</a:t>
            </a:r>
            <a:r>
              <a:rPr lang="id-ID" sz="2000" b="1" spc="-15" dirty="0" smtClean="0">
                <a:latin typeface="Calibri" pitchFamily="34" charset="0"/>
                <a:cs typeface="Calibri" pitchFamily="34" charset="0"/>
              </a:rPr>
              <a:t>n  dalam perencanaan dan  pemberian  </a:t>
            </a:r>
            <a:r>
              <a:rPr lang="id-ID" sz="2000" b="1" dirty="0" smtClean="0">
                <a:latin typeface="Calibri" pitchFamily="34" charset="0"/>
                <a:cs typeface="Calibri" pitchFamily="34" charset="0"/>
              </a:rPr>
              <a:t>pel</a:t>
            </a:r>
            <a:r>
              <a:rPr lang="id-ID" sz="2000" b="1" spc="-45" dirty="0" smtClean="0">
                <a:latin typeface="Calibri" pitchFamily="34" charset="0"/>
                <a:cs typeface="Calibri" pitchFamily="34" charset="0"/>
              </a:rPr>
              <a:t>a</a:t>
            </a:r>
            <a:r>
              <a:rPr lang="id-ID" sz="2000" b="1" spc="-50" dirty="0" smtClean="0">
                <a:latin typeface="Calibri" pitchFamily="34" charset="0"/>
                <a:cs typeface="Calibri" pitchFamily="34" charset="0"/>
              </a:rPr>
              <a:t>y</a:t>
            </a:r>
            <a:r>
              <a:rPr lang="id-ID" sz="2000" b="1" spc="-10" dirty="0" smtClean="0">
                <a:latin typeface="Calibri" pitchFamily="34" charset="0"/>
                <a:cs typeface="Calibri" pitchFamily="34" charset="0"/>
              </a:rPr>
              <a:t>a</a:t>
            </a:r>
            <a:r>
              <a:rPr lang="id-ID" sz="2000" b="1" dirty="0" smtClean="0">
                <a:latin typeface="Calibri" pitchFamily="34" charset="0"/>
                <a:cs typeface="Calibri" pitchFamily="34" charset="0"/>
              </a:rPr>
              <a:t>nan</a:t>
            </a:r>
            <a:r>
              <a:rPr lang="id-ID" sz="2000" b="1" spc="30" dirty="0" smtClean="0">
                <a:latin typeface="Calibri" pitchFamily="34" charset="0"/>
                <a:cs typeface="Calibri" pitchFamily="34" charset="0"/>
              </a:rPr>
              <a:t> </a:t>
            </a:r>
            <a:r>
              <a:rPr lang="id-ID" sz="2000" b="1" spc="-65" dirty="0" smtClean="0">
                <a:latin typeface="Calibri" pitchFamily="34" charset="0"/>
                <a:cs typeface="Calibri" pitchFamily="34" charset="0"/>
              </a:rPr>
              <a:t>k</a:t>
            </a:r>
            <a:r>
              <a:rPr lang="id-ID" sz="2000" b="1" spc="-10" dirty="0" smtClean="0">
                <a:latin typeface="Calibri" pitchFamily="34" charset="0"/>
                <a:cs typeface="Calibri" pitchFamily="34" charset="0"/>
              </a:rPr>
              <a:t>e</a:t>
            </a:r>
            <a:r>
              <a:rPr lang="id-ID" sz="2000" b="1" dirty="0" smtClean="0">
                <a:latin typeface="Calibri" pitchFamily="34" charset="0"/>
                <a:cs typeface="Calibri" pitchFamily="34" charset="0"/>
              </a:rPr>
              <a:t>s</a:t>
            </a:r>
            <a:r>
              <a:rPr lang="id-ID" sz="2000" b="1" spc="-10" dirty="0" smtClean="0">
                <a:latin typeface="Calibri" pitchFamily="34" charset="0"/>
                <a:cs typeface="Calibri" pitchFamily="34" charset="0"/>
              </a:rPr>
              <a:t>e</a:t>
            </a:r>
            <a:r>
              <a:rPr lang="id-ID" sz="2000" b="1" dirty="0" smtClean="0">
                <a:latin typeface="Calibri" pitchFamily="34" charset="0"/>
                <a:cs typeface="Calibri" pitchFamily="34" charset="0"/>
              </a:rPr>
              <a:t>h</a:t>
            </a:r>
            <a:r>
              <a:rPr lang="id-ID" sz="2000" b="1" spc="-25" dirty="0" smtClean="0">
                <a:latin typeface="Calibri" pitchFamily="34" charset="0"/>
                <a:cs typeface="Calibri" pitchFamily="34" charset="0"/>
              </a:rPr>
              <a:t>a</a:t>
            </a:r>
            <a:r>
              <a:rPr lang="id-ID" sz="2000" b="1" spc="-15" dirty="0" smtClean="0">
                <a:latin typeface="Calibri" pitchFamily="34" charset="0"/>
                <a:cs typeface="Calibri" pitchFamily="34" charset="0"/>
              </a:rPr>
              <a:t>t</a:t>
            </a:r>
            <a:r>
              <a:rPr lang="id-ID" sz="2000" b="1" spc="-10" dirty="0" smtClean="0">
                <a:latin typeface="Calibri" pitchFamily="34" charset="0"/>
                <a:cs typeface="Calibri" pitchFamily="34" charset="0"/>
              </a:rPr>
              <a:t>a</a:t>
            </a:r>
            <a:r>
              <a:rPr lang="id-ID" sz="2000" b="1" dirty="0" smtClean="0">
                <a:latin typeface="Calibri" pitchFamily="34" charset="0"/>
                <a:cs typeface="Calibri" pitchFamily="34" charset="0"/>
              </a:rPr>
              <a:t>n</a:t>
            </a:r>
            <a:endParaRPr lang="en-US" sz="2000" b="1" dirty="0" smtClean="0">
              <a:latin typeface="Calibri" pitchFamily="34" charset="0"/>
              <a:cs typeface="Calibri" pitchFamily="34" charset="0"/>
            </a:endParaRPr>
          </a:p>
          <a:p>
            <a:pPr>
              <a:lnSpc>
                <a:spcPct val="95000"/>
              </a:lnSpc>
            </a:pPr>
            <a:r>
              <a:rPr lang="en-US" sz="1800" i="1" spc="-5" smtClean="0">
                <a:latin typeface="Arial Narrow"/>
                <a:cs typeface="Arial Narrow"/>
              </a:rPr>
              <a:t>Patnering </a:t>
            </a:r>
            <a:r>
              <a:rPr lang="en-US" sz="1800" i="1" spc="-5" dirty="0" smtClean="0">
                <a:latin typeface="Arial Narrow"/>
                <a:cs typeface="Arial Narrow"/>
              </a:rPr>
              <a:t>with patient an</a:t>
            </a:r>
            <a:r>
              <a:rPr lang="en-US" sz="1800" i="1" dirty="0" smtClean="0">
                <a:latin typeface="Arial Narrow"/>
                <a:cs typeface="Arial Narrow"/>
              </a:rPr>
              <a:t>d</a:t>
            </a:r>
            <a:r>
              <a:rPr lang="en-US" sz="1800" i="1" spc="-25" dirty="0" smtClean="0">
                <a:latin typeface="Arial Narrow"/>
                <a:cs typeface="Arial Narrow"/>
              </a:rPr>
              <a:t> </a:t>
            </a:r>
            <a:r>
              <a:rPr lang="en-US" sz="1800" i="1" spc="5" dirty="0" smtClean="0">
                <a:latin typeface="Arial Narrow"/>
                <a:cs typeface="Arial Narrow"/>
              </a:rPr>
              <a:t>F</a:t>
            </a:r>
            <a:r>
              <a:rPr lang="en-US" sz="1800" i="1" spc="-5" dirty="0" smtClean="0">
                <a:latin typeface="Arial Narrow"/>
                <a:cs typeface="Arial Narrow"/>
              </a:rPr>
              <a:t>am</a:t>
            </a:r>
            <a:r>
              <a:rPr lang="en-US" sz="1800" i="1" spc="5" dirty="0" smtClean="0">
                <a:latin typeface="Arial Narrow"/>
                <a:cs typeface="Arial Narrow"/>
              </a:rPr>
              <a:t>ili</a:t>
            </a:r>
            <a:r>
              <a:rPr lang="en-US" sz="1800" i="1" spc="-25" dirty="0" smtClean="0">
                <a:latin typeface="Arial Narrow"/>
                <a:cs typeface="Arial Narrow"/>
              </a:rPr>
              <a:t>e</a:t>
            </a:r>
            <a:r>
              <a:rPr lang="en-US" sz="1800" i="1" dirty="0" smtClean="0">
                <a:latin typeface="Arial Narrow"/>
                <a:cs typeface="Arial Narrow"/>
              </a:rPr>
              <a:t>s</a:t>
            </a:r>
            <a:r>
              <a:rPr lang="en-US" sz="1800" i="1" spc="-60" dirty="0" smtClean="0">
                <a:latin typeface="Arial Narrow"/>
                <a:cs typeface="Arial Narrow"/>
              </a:rPr>
              <a:t> </a:t>
            </a:r>
            <a:r>
              <a:rPr lang="en-US" sz="1800" i="1" dirty="0" smtClean="0">
                <a:latin typeface="Arial Narrow"/>
                <a:cs typeface="Arial Narrow"/>
              </a:rPr>
              <a:t>to</a:t>
            </a:r>
            <a:r>
              <a:rPr lang="en-US" sz="1800" i="1" spc="-25" dirty="0" smtClean="0">
                <a:latin typeface="Arial Narrow"/>
                <a:cs typeface="Arial Narrow"/>
              </a:rPr>
              <a:t> </a:t>
            </a:r>
            <a:r>
              <a:rPr lang="en-US" sz="1800" i="1" spc="-10" dirty="0" smtClean="0">
                <a:latin typeface="Arial Narrow"/>
                <a:cs typeface="Arial Narrow"/>
              </a:rPr>
              <a:t>D</a:t>
            </a:r>
            <a:r>
              <a:rPr lang="en-US" sz="1800" i="1" spc="-5" dirty="0" smtClean="0">
                <a:latin typeface="Arial Narrow"/>
                <a:cs typeface="Arial Narrow"/>
              </a:rPr>
              <a:t>e</a:t>
            </a:r>
            <a:r>
              <a:rPr lang="en-US" sz="1800" i="1" dirty="0" smtClean="0">
                <a:latin typeface="Arial Narrow"/>
                <a:cs typeface="Arial Narrow"/>
              </a:rPr>
              <a:t>s</a:t>
            </a:r>
            <a:r>
              <a:rPr lang="en-US" sz="1800" i="1" spc="5" dirty="0" smtClean="0">
                <a:latin typeface="Arial Narrow"/>
                <a:cs typeface="Arial Narrow"/>
              </a:rPr>
              <a:t>i</a:t>
            </a:r>
            <a:r>
              <a:rPr lang="en-US" sz="1800" i="1" spc="-5" dirty="0" smtClean="0">
                <a:latin typeface="Arial Narrow"/>
                <a:cs typeface="Arial Narrow"/>
              </a:rPr>
              <a:t>g</a:t>
            </a:r>
            <a:r>
              <a:rPr lang="en-US" sz="1800" i="1" dirty="0" smtClean="0">
                <a:latin typeface="Arial Narrow"/>
                <a:cs typeface="Arial Narrow"/>
              </a:rPr>
              <a:t>n</a:t>
            </a:r>
            <a:r>
              <a:rPr lang="en-US" sz="1800" i="1" spc="-45" dirty="0" smtClean="0">
                <a:latin typeface="Arial Narrow"/>
                <a:cs typeface="Arial Narrow"/>
              </a:rPr>
              <a:t> </a:t>
            </a:r>
            <a:r>
              <a:rPr lang="en-US" sz="1800" i="1" dirty="0" smtClean="0">
                <a:latin typeface="Arial Narrow"/>
                <a:cs typeface="Arial Narrow"/>
              </a:rPr>
              <a:t>a</a:t>
            </a:r>
            <a:r>
              <a:rPr lang="en-US" sz="1800" i="1" spc="-5" dirty="0" smtClean="0">
                <a:latin typeface="Arial Narrow"/>
                <a:cs typeface="Arial Narrow"/>
              </a:rPr>
              <a:t> </a:t>
            </a:r>
            <a:r>
              <a:rPr lang="en-US" sz="1800" i="1" dirty="0" smtClean="0">
                <a:latin typeface="Arial Narrow"/>
                <a:cs typeface="Arial Narrow"/>
              </a:rPr>
              <a:t>P</a:t>
            </a:r>
            <a:r>
              <a:rPr lang="en-US" sz="1800" i="1" spc="-10" dirty="0" smtClean="0">
                <a:latin typeface="Arial Narrow"/>
                <a:cs typeface="Arial Narrow"/>
              </a:rPr>
              <a:t>a</a:t>
            </a:r>
            <a:r>
              <a:rPr lang="en-US" sz="1800" i="1" dirty="0" smtClean="0">
                <a:latin typeface="Arial Narrow"/>
                <a:cs typeface="Arial Narrow"/>
              </a:rPr>
              <a:t>ti</a:t>
            </a:r>
            <a:r>
              <a:rPr lang="en-US" sz="1800" i="1" spc="-5" dirty="0" smtClean="0">
                <a:latin typeface="Arial Narrow"/>
                <a:cs typeface="Arial Narrow"/>
              </a:rPr>
              <a:t>en</a:t>
            </a:r>
            <a:r>
              <a:rPr lang="en-US" sz="1800" i="1" dirty="0" smtClean="0">
                <a:latin typeface="Arial Narrow"/>
                <a:cs typeface="Arial Narrow"/>
              </a:rPr>
              <a:t>t</a:t>
            </a:r>
            <a:r>
              <a:rPr lang="en-US" sz="1800" i="1" spc="-45" dirty="0" smtClean="0">
                <a:latin typeface="Arial Narrow"/>
                <a:cs typeface="Arial Narrow"/>
              </a:rPr>
              <a:t> </a:t>
            </a:r>
            <a:r>
              <a:rPr lang="en-US" sz="1800" i="1" spc="-5" dirty="0" smtClean="0">
                <a:latin typeface="Arial Narrow"/>
                <a:cs typeface="Arial Narrow"/>
              </a:rPr>
              <a:t>an</a:t>
            </a:r>
            <a:r>
              <a:rPr lang="en-US" sz="1800" i="1" dirty="0" smtClean="0">
                <a:latin typeface="Arial Narrow"/>
                <a:cs typeface="Arial Narrow"/>
              </a:rPr>
              <a:t>d</a:t>
            </a:r>
            <a:r>
              <a:rPr lang="en-US" sz="1800" i="1" spc="-25" dirty="0" smtClean="0">
                <a:latin typeface="Arial Narrow"/>
                <a:cs typeface="Arial Narrow"/>
              </a:rPr>
              <a:t> </a:t>
            </a:r>
            <a:r>
              <a:rPr lang="en-US" sz="1800" i="1" spc="5" dirty="0" smtClean="0">
                <a:latin typeface="Arial Narrow"/>
                <a:cs typeface="Arial Narrow"/>
              </a:rPr>
              <a:t>F</a:t>
            </a:r>
            <a:r>
              <a:rPr lang="en-US" sz="1800" i="1" spc="-5" dirty="0" smtClean="0">
                <a:latin typeface="Arial Narrow"/>
                <a:cs typeface="Arial Narrow"/>
              </a:rPr>
              <a:t>am</a:t>
            </a:r>
            <a:r>
              <a:rPr lang="en-US" sz="1800" i="1" spc="5" dirty="0" smtClean="0">
                <a:latin typeface="Arial Narrow"/>
                <a:cs typeface="Arial Narrow"/>
              </a:rPr>
              <a:t>il</a:t>
            </a:r>
            <a:r>
              <a:rPr lang="en-US" sz="1800" i="1" dirty="0" smtClean="0">
                <a:latin typeface="Arial Narrow"/>
                <a:cs typeface="Arial Narrow"/>
              </a:rPr>
              <a:t>y</a:t>
            </a:r>
            <a:r>
              <a:rPr lang="en-US" sz="1800" i="1" spc="-10" dirty="0" smtClean="0">
                <a:latin typeface="Arial Narrow"/>
                <a:cs typeface="Arial Narrow"/>
              </a:rPr>
              <a:t>-C</a:t>
            </a:r>
            <a:r>
              <a:rPr lang="en-US" sz="1800" i="1" spc="-5" dirty="0" smtClean="0">
                <a:latin typeface="Arial Narrow"/>
                <a:cs typeface="Arial Narrow"/>
              </a:rPr>
              <a:t>en</a:t>
            </a:r>
            <a:r>
              <a:rPr lang="en-US" sz="1800" i="1" dirty="0" smtClean="0">
                <a:latin typeface="Arial Narrow"/>
                <a:cs typeface="Arial Narrow"/>
              </a:rPr>
              <a:t>t</a:t>
            </a:r>
            <a:r>
              <a:rPr lang="en-US" sz="1800" i="1" spc="-10" dirty="0" smtClean="0">
                <a:latin typeface="Arial Narrow"/>
                <a:cs typeface="Arial Narrow"/>
              </a:rPr>
              <a:t>er</a:t>
            </a:r>
            <a:r>
              <a:rPr lang="en-US" sz="1800" i="1" spc="-5" dirty="0" smtClean="0">
                <a:latin typeface="Arial Narrow"/>
                <a:cs typeface="Arial Narrow"/>
              </a:rPr>
              <a:t>e</a:t>
            </a:r>
            <a:r>
              <a:rPr lang="en-US" sz="1800" i="1" dirty="0" smtClean="0">
                <a:latin typeface="Arial Narrow"/>
                <a:cs typeface="Arial Narrow"/>
              </a:rPr>
              <a:t>d</a:t>
            </a:r>
            <a:r>
              <a:rPr lang="en-US" sz="1800" i="1" spc="-65" dirty="0" smtClean="0">
                <a:latin typeface="Arial Narrow"/>
                <a:cs typeface="Arial Narrow"/>
              </a:rPr>
              <a:t> </a:t>
            </a:r>
            <a:r>
              <a:rPr lang="en-US" sz="1800" i="1" spc="-10" dirty="0" smtClean="0">
                <a:latin typeface="Arial Narrow"/>
                <a:cs typeface="Arial Narrow"/>
              </a:rPr>
              <a:t>H</a:t>
            </a:r>
            <a:r>
              <a:rPr lang="en-US" sz="1800" i="1" spc="-5" dirty="0" smtClean="0">
                <a:latin typeface="Arial Narrow"/>
                <a:cs typeface="Arial Narrow"/>
              </a:rPr>
              <a:t>ea</a:t>
            </a:r>
            <a:r>
              <a:rPr lang="en-US" sz="1800" i="1" spc="5" dirty="0" smtClean="0">
                <a:latin typeface="Arial Narrow"/>
                <a:cs typeface="Arial Narrow"/>
              </a:rPr>
              <a:t>l</a:t>
            </a:r>
            <a:r>
              <a:rPr lang="en-US" sz="1800" i="1" dirty="0" smtClean="0">
                <a:latin typeface="Arial Narrow"/>
                <a:cs typeface="Arial Narrow"/>
              </a:rPr>
              <a:t>th</a:t>
            </a:r>
            <a:r>
              <a:rPr lang="en-US" sz="1800" i="1" spc="-25" dirty="0" smtClean="0">
                <a:latin typeface="Arial Narrow"/>
                <a:cs typeface="Arial Narrow"/>
              </a:rPr>
              <a:t> </a:t>
            </a:r>
            <a:r>
              <a:rPr lang="en-US" sz="1800" i="1" spc="-10" dirty="0" smtClean="0">
                <a:latin typeface="Arial Narrow"/>
                <a:cs typeface="Arial Narrow"/>
              </a:rPr>
              <a:t>C</a:t>
            </a:r>
            <a:r>
              <a:rPr lang="en-US" sz="1800" i="1" spc="-5" dirty="0" smtClean="0">
                <a:latin typeface="Arial Narrow"/>
                <a:cs typeface="Arial Narrow"/>
              </a:rPr>
              <a:t>a</a:t>
            </a:r>
            <a:r>
              <a:rPr lang="en-US" sz="1800" i="1" spc="-10" dirty="0" smtClean="0">
                <a:latin typeface="Arial Narrow"/>
                <a:cs typeface="Arial Narrow"/>
              </a:rPr>
              <a:t>r</a:t>
            </a:r>
            <a:r>
              <a:rPr lang="en-US" sz="1800" i="1" dirty="0" smtClean="0">
                <a:latin typeface="Arial Narrow"/>
                <a:cs typeface="Arial Narrow"/>
              </a:rPr>
              <a:t>e</a:t>
            </a:r>
            <a:r>
              <a:rPr lang="en-US" sz="1800" i="1" spc="-5" dirty="0" smtClean="0">
                <a:latin typeface="Arial Narrow"/>
                <a:cs typeface="Arial Narrow"/>
              </a:rPr>
              <a:t> </a:t>
            </a:r>
            <a:r>
              <a:rPr lang="en-US" sz="1800" i="1" dirty="0" smtClean="0">
                <a:latin typeface="Arial Narrow"/>
                <a:cs typeface="Arial Narrow"/>
              </a:rPr>
              <a:t>Syst</a:t>
            </a:r>
            <a:r>
              <a:rPr lang="en-US" sz="1800" i="1" spc="-10" dirty="0" smtClean="0">
                <a:latin typeface="Arial Narrow"/>
                <a:cs typeface="Arial Narrow"/>
              </a:rPr>
              <a:t>e</a:t>
            </a:r>
            <a:r>
              <a:rPr lang="en-US" sz="1800" i="1" spc="-5" dirty="0" smtClean="0">
                <a:latin typeface="Arial Narrow"/>
                <a:cs typeface="Arial Narrow"/>
              </a:rPr>
              <a:t>m</a:t>
            </a:r>
            <a:r>
              <a:rPr lang="en-US" sz="1800" i="1" dirty="0" smtClean="0">
                <a:latin typeface="Arial Narrow"/>
                <a:cs typeface="Arial Narrow"/>
              </a:rPr>
              <a:t>. J</a:t>
            </a:r>
            <a:r>
              <a:rPr lang="en-US" sz="1800" i="1" spc="-5" dirty="0" smtClean="0">
                <a:latin typeface="Arial Narrow"/>
                <a:cs typeface="Arial Narrow"/>
              </a:rPr>
              <a:t>ohn</a:t>
            </a:r>
            <a:r>
              <a:rPr lang="en-US" sz="1800" i="1" dirty="0" smtClean="0">
                <a:latin typeface="Arial Narrow"/>
                <a:cs typeface="Arial Narrow"/>
              </a:rPr>
              <a:t>s</a:t>
            </a:r>
            <a:r>
              <a:rPr lang="en-US" sz="1800" i="1" spc="-5" dirty="0" smtClean="0">
                <a:latin typeface="Arial Narrow"/>
                <a:cs typeface="Arial Narrow"/>
              </a:rPr>
              <a:t>on</a:t>
            </a:r>
            <a:r>
              <a:rPr lang="en-US" sz="1800" i="1" dirty="0" smtClean="0">
                <a:latin typeface="Arial Narrow"/>
                <a:cs typeface="Arial Narrow"/>
              </a:rPr>
              <a:t>,</a:t>
            </a:r>
            <a:r>
              <a:rPr lang="en-US" sz="1800" i="1" spc="-65" dirty="0" smtClean="0">
                <a:latin typeface="Arial Narrow"/>
                <a:cs typeface="Arial Narrow"/>
              </a:rPr>
              <a:t> </a:t>
            </a:r>
            <a:r>
              <a:rPr lang="en-US" sz="1800" i="1" dirty="0" smtClean="0">
                <a:latin typeface="Arial Narrow"/>
                <a:cs typeface="Arial Narrow"/>
              </a:rPr>
              <a:t>B </a:t>
            </a:r>
            <a:r>
              <a:rPr lang="en-US" sz="1800" i="1" spc="-10" dirty="0" smtClean="0">
                <a:latin typeface="Arial Narrow"/>
                <a:cs typeface="Arial Narrow"/>
              </a:rPr>
              <a:t>e</a:t>
            </a:r>
            <a:r>
              <a:rPr lang="en-US" sz="1800" i="1" dirty="0" smtClean="0">
                <a:latin typeface="Arial Narrow"/>
                <a:cs typeface="Arial Narrow"/>
              </a:rPr>
              <a:t>t</a:t>
            </a:r>
            <a:r>
              <a:rPr lang="en-US" sz="1800" i="1" spc="-25" dirty="0" smtClean="0">
                <a:latin typeface="Arial Narrow"/>
                <a:cs typeface="Arial Narrow"/>
              </a:rPr>
              <a:t> </a:t>
            </a:r>
            <a:r>
              <a:rPr lang="en-US" sz="1800" i="1" spc="-5" dirty="0" smtClean="0">
                <a:latin typeface="Arial Narrow"/>
                <a:cs typeface="Arial Narrow"/>
              </a:rPr>
              <a:t>a</a:t>
            </a:r>
            <a:r>
              <a:rPr lang="en-US" sz="1800" i="1" spc="5" dirty="0" smtClean="0">
                <a:latin typeface="Arial Narrow"/>
                <a:cs typeface="Arial Narrow"/>
              </a:rPr>
              <a:t>l</a:t>
            </a:r>
            <a:r>
              <a:rPr lang="en-US" sz="1800" i="1" dirty="0" smtClean="0">
                <a:latin typeface="Arial Narrow"/>
                <a:cs typeface="Arial Narrow"/>
              </a:rPr>
              <a:t>.</a:t>
            </a:r>
            <a:r>
              <a:rPr lang="en-US" sz="1800" i="1" spc="-25" dirty="0" smtClean="0">
                <a:latin typeface="Arial Narrow"/>
                <a:cs typeface="Arial Narrow"/>
              </a:rPr>
              <a:t> </a:t>
            </a:r>
            <a:r>
              <a:rPr lang="en-US" sz="1800" i="1" dirty="0" smtClean="0">
                <a:latin typeface="Arial Narrow"/>
                <a:cs typeface="Arial Narrow"/>
              </a:rPr>
              <a:t>I</a:t>
            </a:r>
            <a:r>
              <a:rPr lang="en-US" sz="1800" i="1" spc="-10" dirty="0" smtClean="0">
                <a:latin typeface="Arial Narrow"/>
                <a:cs typeface="Arial Narrow"/>
              </a:rPr>
              <a:t>n</a:t>
            </a:r>
            <a:r>
              <a:rPr lang="en-US" sz="1800" i="1" dirty="0" smtClean="0">
                <a:latin typeface="Arial Narrow"/>
                <a:cs typeface="Arial Narrow"/>
              </a:rPr>
              <a:t>stit</a:t>
            </a:r>
            <a:r>
              <a:rPr lang="en-US" sz="1800" i="1" spc="-10" dirty="0" smtClean="0">
                <a:latin typeface="Arial Narrow"/>
                <a:cs typeface="Arial Narrow"/>
              </a:rPr>
              <a:t>u</a:t>
            </a:r>
            <a:r>
              <a:rPr lang="en-US" sz="1800" i="1" dirty="0" smtClean="0">
                <a:latin typeface="Arial Narrow"/>
                <a:cs typeface="Arial Narrow"/>
              </a:rPr>
              <a:t>te</a:t>
            </a:r>
            <a:r>
              <a:rPr lang="en-US" sz="1800" i="1" spc="-65" dirty="0" smtClean="0">
                <a:latin typeface="Arial Narrow"/>
                <a:cs typeface="Arial Narrow"/>
              </a:rPr>
              <a:t> </a:t>
            </a:r>
            <a:r>
              <a:rPr lang="en-US" sz="1800" i="1" dirty="0" smtClean="0">
                <a:latin typeface="Arial Narrow"/>
                <a:cs typeface="Arial Narrow"/>
              </a:rPr>
              <a:t>f</a:t>
            </a:r>
            <a:r>
              <a:rPr lang="en-US" sz="1800" i="1" spc="-10" dirty="0" smtClean="0">
                <a:latin typeface="Arial Narrow"/>
                <a:cs typeface="Arial Narrow"/>
              </a:rPr>
              <a:t>o</a:t>
            </a:r>
            <a:r>
              <a:rPr lang="en-US" sz="1800" i="1" dirty="0" smtClean="0">
                <a:latin typeface="Arial Narrow"/>
                <a:cs typeface="Arial Narrow"/>
              </a:rPr>
              <a:t>r</a:t>
            </a:r>
            <a:r>
              <a:rPr lang="en-US" sz="1800" i="1" spc="-10" dirty="0" smtClean="0">
                <a:latin typeface="Arial Narrow"/>
                <a:cs typeface="Arial Narrow"/>
              </a:rPr>
              <a:t> </a:t>
            </a:r>
            <a:r>
              <a:rPr lang="en-US" sz="1800" i="1" spc="5" dirty="0" smtClean="0">
                <a:latin typeface="Arial Narrow"/>
                <a:cs typeface="Arial Narrow"/>
              </a:rPr>
              <a:t>F</a:t>
            </a:r>
            <a:r>
              <a:rPr lang="en-US" sz="1800" i="1" spc="-5" dirty="0" smtClean="0">
                <a:latin typeface="Arial Narrow"/>
                <a:cs typeface="Arial Narrow"/>
              </a:rPr>
              <a:t>am</a:t>
            </a:r>
            <a:r>
              <a:rPr lang="en-US" sz="1800" i="1" spc="5" dirty="0" smtClean="0">
                <a:latin typeface="Arial Narrow"/>
                <a:cs typeface="Arial Narrow"/>
              </a:rPr>
              <a:t>il</a:t>
            </a:r>
            <a:r>
              <a:rPr lang="en-US" sz="1800" i="1" spc="15" dirty="0" smtClean="0">
                <a:latin typeface="Arial Narrow"/>
                <a:cs typeface="Arial Narrow"/>
              </a:rPr>
              <a:t>y</a:t>
            </a:r>
            <a:r>
              <a:rPr lang="en-US" sz="1800" i="1" spc="-15" dirty="0" smtClean="0">
                <a:latin typeface="Arial Narrow"/>
                <a:cs typeface="Arial Narrow"/>
              </a:rPr>
              <a:t>-</a:t>
            </a:r>
            <a:r>
              <a:rPr lang="en-US" sz="1800" i="1" spc="-10" dirty="0" smtClean="0">
                <a:latin typeface="Arial Narrow"/>
                <a:cs typeface="Arial Narrow"/>
              </a:rPr>
              <a:t>C</a:t>
            </a:r>
            <a:r>
              <a:rPr lang="en-US" sz="1800" i="1" spc="-5" dirty="0" smtClean="0">
                <a:latin typeface="Arial Narrow"/>
                <a:cs typeface="Arial Narrow"/>
              </a:rPr>
              <a:t>en</a:t>
            </a:r>
            <a:r>
              <a:rPr lang="en-US" sz="1800" i="1" dirty="0" smtClean="0">
                <a:latin typeface="Arial Narrow"/>
                <a:cs typeface="Arial Narrow"/>
              </a:rPr>
              <a:t>t</a:t>
            </a:r>
            <a:r>
              <a:rPr lang="en-US" sz="1800" i="1" spc="-10" dirty="0" smtClean="0">
                <a:latin typeface="Arial Narrow"/>
                <a:cs typeface="Arial Narrow"/>
              </a:rPr>
              <a:t>er</a:t>
            </a:r>
            <a:r>
              <a:rPr lang="en-US" sz="1800" i="1" spc="-5" dirty="0" smtClean="0">
                <a:latin typeface="Arial Narrow"/>
                <a:cs typeface="Arial Narrow"/>
              </a:rPr>
              <a:t>e</a:t>
            </a:r>
            <a:r>
              <a:rPr lang="en-US" sz="1800" i="1" dirty="0" smtClean="0">
                <a:latin typeface="Arial Narrow"/>
                <a:cs typeface="Arial Narrow"/>
              </a:rPr>
              <a:t>d</a:t>
            </a:r>
            <a:r>
              <a:rPr lang="en-US" sz="1800" i="1" spc="-85" dirty="0" smtClean="0">
                <a:latin typeface="Arial Narrow"/>
                <a:cs typeface="Arial Narrow"/>
              </a:rPr>
              <a:t> </a:t>
            </a:r>
            <a:r>
              <a:rPr lang="en-US" sz="1800" i="1" spc="-10" dirty="0" smtClean="0">
                <a:latin typeface="Arial Narrow"/>
                <a:cs typeface="Arial Narrow"/>
              </a:rPr>
              <a:t>C</a:t>
            </a:r>
            <a:r>
              <a:rPr lang="en-US" sz="1800" i="1" spc="-5" dirty="0" smtClean="0">
                <a:latin typeface="Arial Narrow"/>
                <a:cs typeface="Arial Narrow"/>
              </a:rPr>
              <a:t>a</a:t>
            </a:r>
            <a:r>
              <a:rPr lang="en-US" sz="1800" i="1" spc="-10" dirty="0" smtClean="0">
                <a:latin typeface="Arial Narrow"/>
                <a:cs typeface="Arial Narrow"/>
              </a:rPr>
              <a:t>r</a:t>
            </a:r>
            <a:r>
              <a:rPr lang="en-US" sz="1800" i="1" dirty="0" smtClean="0">
                <a:latin typeface="Arial Narrow"/>
                <a:cs typeface="Arial Narrow"/>
              </a:rPr>
              <a:t>e</a:t>
            </a:r>
            <a:r>
              <a:rPr lang="en-US" sz="1800" i="1" spc="-5" dirty="0" smtClean="0">
                <a:latin typeface="Arial Narrow"/>
                <a:cs typeface="Arial Narrow"/>
              </a:rPr>
              <a:t> </a:t>
            </a:r>
            <a:r>
              <a:rPr lang="en-US" sz="1800" i="1" spc="-10" dirty="0" smtClean="0">
                <a:latin typeface="Arial Narrow"/>
                <a:cs typeface="Arial Narrow"/>
              </a:rPr>
              <a:t>2</a:t>
            </a:r>
            <a:r>
              <a:rPr lang="en-US" sz="1800" i="1" spc="-5" dirty="0" smtClean="0">
                <a:latin typeface="Arial Narrow"/>
                <a:cs typeface="Arial Narrow"/>
              </a:rPr>
              <a:t>00</a:t>
            </a:r>
            <a:r>
              <a:rPr lang="en-US" sz="1800" i="1" dirty="0" smtClean="0">
                <a:latin typeface="Arial Narrow"/>
                <a:cs typeface="Arial Narrow"/>
              </a:rPr>
              <a:t>8</a:t>
            </a:r>
            <a:endParaRPr lang="en-US" sz="1800" dirty="0" smtClean="0">
              <a:latin typeface="Arial Narrow"/>
              <a:cs typeface="Arial Narrow"/>
            </a:endParaRPr>
          </a:p>
          <a:p>
            <a:pPr>
              <a:lnSpc>
                <a:spcPct val="95000"/>
              </a:lnSpc>
            </a:pP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4450" y="1016761"/>
            <a:ext cx="0" cy="0"/>
          </a:xfrm>
          <a:custGeom>
            <a:avLst/>
            <a:gdLst/>
            <a:ahLst/>
            <a:cxnLst/>
            <a:rect l="l" t="t" r="r" b="b"/>
            <a:pathLst>
              <a:path>
                <a:moveTo>
                  <a:pt x="0" y="0"/>
                </a:moveTo>
                <a:lnTo>
                  <a:pt x="0" y="0"/>
                </a:lnTo>
              </a:path>
            </a:pathLst>
          </a:custGeom>
          <a:ln w="31750">
            <a:solidFill>
              <a:srgbClr val="000000"/>
            </a:solidFill>
          </a:ln>
        </p:spPr>
        <p:txBody>
          <a:bodyPr wrap="square" lIns="0" tIns="0" rIns="0" bIns="0" rtlCol="0">
            <a:spAutoFit/>
          </a:bodyPr>
          <a:lstStyle/>
          <a:p>
            <a:endParaRPr/>
          </a:p>
        </p:txBody>
      </p:sp>
      <p:sp>
        <p:nvSpPr>
          <p:cNvPr id="3" name="object 3"/>
          <p:cNvSpPr txBox="1"/>
          <p:nvPr/>
        </p:nvSpPr>
        <p:spPr>
          <a:xfrm>
            <a:off x="1" y="1168078"/>
            <a:ext cx="9144000" cy="1346522"/>
          </a:xfrm>
          <a:prstGeom prst="rect">
            <a:avLst/>
          </a:prstGeom>
          <a:solidFill>
            <a:schemeClr val="tx1"/>
          </a:solidFill>
        </p:spPr>
        <p:txBody>
          <a:bodyPr vert="horz" wrap="square" lIns="0" tIns="0" rIns="0" bIns="0" rtlCol="0">
            <a:spAutoFit/>
          </a:bodyPr>
          <a:lstStyle/>
          <a:p>
            <a:pPr marL="314960" indent="-302260">
              <a:lnSpc>
                <a:spcPct val="100000"/>
              </a:lnSpc>
              <a:buClr>
                <a:srgbClr val="FFFF00"/>
              </a:buClr>
              <a:buFont typeface="Calibri"/>
              <a:buAutoNum type="arabicPeriod"/>
              <a:tabLst>
                <a:tab pos="315595" algn="l"/>
              </a:tabLst>
            </a:pPr>
            <a:r>
              <a:rPr sz="2000" b="1" spc="5" dirty="0">
                <a:solidFill>
                  <a:schemeClr val="bg1"/>
                </a:solidFill>
                <a:latin typeface="Calibri"/>
                <a:cs typeface="Calibri"/>
              </a:rPr>
              <a:t>T</a:t>
            </a:r>
            <a:r>
              <a:rPr sz="2000" b="1" dirty="0">
                <a:solidFill>
                  <a:schemeClr val="bg1"/>
                </a:solidFill>
                <a:latin typeface="Calibri"/>
                <a:cs typeface="Calibri"/>
              </a:rPr>
              <a:t>im</a:t>
            </a:r>
            <a:r>
              <a:rPr sz="2000" b="1" spc="-15" dirty="0">
                <a:solidFill>
                  <a:schemeClr val="bg1"/>
                </a:solidFill>
                <a:latin typeface="Calibri"/>
                <a:cs typeface="Calibri"/>
              </a:rPr>
              <a:t> </a:t>
            </a:r>
            <a:r>
              <a:rPr sz="2000" b="1" spc="-10" dirty="0">
                <a:solidFill>
                  <a:schemeClr val="bg1"/>
                </a:solidFill>
                <a:latin typeface="Calibri"/>
                <a:cs typeface="Calibri"/>
              </a:rPr>
              <a:t>I</a:t>
            </a:r>
            <a:r>
              <a:rPr sz="2000" b="1" spc="-30" dirty="0">
                <a:solidFill>
                  <a:schemeClr val="bg1"/>
                </a:solidFill>
                <a:latin typeface="Calibri"/>
                <a:cs typeface="Calibri"/>
              </a:rPr>
              <a:t>n</a:t>
            </a:r>
            <a:r>
              <a:rPr sz="2000" b="1" spc="-25" dirty="0">
                <a:solidFill>
                  <a:schemeClr val="bg1"/>
                </a:solidFill>
                <a:latin typeface="Calibri"/>
                <a:cs typeface="Calibri"/>
              </a:rPr>
              <a:t>t</a:t>
            </a:r>
            <a:r>
              <a:rPr sz="2000" b="1" spc="-10" dirty="0">
                <a:solidFill>
                  <a:schemeClr val="bg1"/>
                </a:solidFill>
                <a:latin typeface="Calibri"/>
                <a:cs typeface="Calibri"/>
              </a:rPr>
              <a:t>e</a:t>
            </a:r>
            <a:r>
              <a:rPr sz="2000" b="1" spc="-15" dirty="0">
                <a:solidFill>
                  <a:schemeClr val="bg1"/>
                </a:solidFill>
                <a:latin typeface="Calibri"/>
                <a:cs typeface="Calibri"/>
              </a:rPr>
              <a:t>rd</a:t>
            </a:r>
            <a:r>
              <a:rPr sz="2000" b="1" dirty="0">
                <a:solidFill>
                  <a:schemeClr val="bg1"/>
                </a:solidFill>
                <a:latin typeface="Calibri"/>
                <a:cs typeface="Calibri"/>
              </a:rPr>
              <a:t>i</a:t>
            </a:r>
            <a:r>
              <a:rPr sz="2000" b="1" spc="-10" dirty="0">
                <a:solidFill>
                  <a:schemeClr val="bg1"/>
                </a:solidFill>
                <a:latin typeface="Calibri"/>
                <a:cs typeface="Calibri"/>
              </a:rPr>
              <a:t>s</a:t>
            </a:r>
            <a:r>
              <a:rPr sz="2000" b="1" dirty="0">
                <a:solidFill>
                  <a:schemeClr val="bg1"/>
                </a:solidFill>
                <a:latin typeface="Calibri"/>
                <a:cs typeface="Calibri"/>
              </a:rPr>
              <a:t>i</a:t>
            </a:r>
            <a:r>
              <a:rPr sz="2000" b="1" spc="-15" dirty="0">
                <a:solidFill>
                  <a:schemeClr val="bg1"/>
                </a:solidFill>
                <a:latin typeface="Calibri"/>
                <a:cs typeface="Calibri"/>
              </a:rPr>
              <a:t>p</a:t>
            </a:r>
            <a:r>
              <a:rPr sz="2000" b="1" spc="-20" dirty="0">
                <a:solidFill>
                  <a:schemeClr val="bg1"/>
                </a:solidFill>
                <a:latin typeface="Calibri"/>
                <a:cs typeface="Calibri"/>
              </a:rPr>
              <a:t>li</a:t>
            </a:r>
            <a:r>
              <a:rPr sz="2000" b="1" spc="-15" dirty="0">
                <a:solidFill>
                  <a:schemeClr val="bg1"/>
                </a:solidFill>
                <a:latin typeface="Calibri"/>
                <a:cs typeface="Calibri"/>
              </a:rPr>
              <a:t>n</a:t>
            </a:r>
            <a:endParaRPr sz="2000">
              <a:solidFill>
                <a:schemeClr val="bg1"/>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spc="-15" smtClean="0">
                <a:solidFill>
                  <a:srgbClr val="FFFF00"/>
                </a:solidFill>
                <a:latin typeface="Calibri"/>
                <a:cs typeface="Calibri"/>
              </a:rPr>
              <a:t>Na</a:t>
            </a:r>
            <a:r>
              <a:rPr sz="2000" b="1" spc="-75" smtClean="0">
                <a:solidFill>
                  <a:srgbClr val="FFFF00"/>
                </a:solidFill>
                <a:latin typeface="Calibri"/>
                <a:cs typeface="Calibri"/>
              </a:rPr>
              <a:t>k</a:t>
            </a:r>
            <a:r>
              <a:rPr sz="2000" b="1" spc="-10" smtClean="0">
                <a:solidFill>
                  <a:srgbClr val="FFFF00"/>
                </a:solidFill>
                <a:latin typeface="Calibri"/>
                <a:cs typeface="Calibri"/>
              </a:rPr>
              <a:t>es</a:t>
            </a:r>
            <a:r>
              <a:rPr sz="2000" b="1" spc="25" smtClean="0">
                <a:solidFill>
                  <a:srgbClr val="FFFF00"/>
                </a:solidFill>
                <a:latin typeface="Calibri"/>
                <a:cs typeface="Calibri"/>
              </a:rPr>
              <a:t> </a:t>
            </a:r>
            <a:r>
              <a:rPr sz="2000" b="1" spc="-145" dirty="0">
                <a:solidFill>
                  <a:srgbClr val="FFFF00"/>
                </a:solidFill>
                <a:latin typeface="Calibri"/>
                <a:cs typeface="Calibri"/>
              </a:rPr>
              <a:t>P</a:t>
            </a:r>
            <a:r>
              <a:rPr sz="2000" b="1" spc="-10" dirty="0">
                <a:solidFill>
                  <a:srgbClr val="FFFF00"/>
                </a:solidFill>
                <a:latin typeface="Calibri"/>
                <a:cs typeface="Calibri"/>
              </a:rPr>
              <a:t>A</a:t>
            </a:r>
            <a:r>
              <a:rPr sz="2000" b="1" dirty="0">
                <a:solidFill>
                  <a:srgbClr val="FFFF00"/>
                </a:solidFill>
                <a:latin typeface="Calibri"/>
                <a:cs typeface="Calibri"/>
              </a:rPr>
              <a:t>P</a:t>
            </a:r>
            <a:r>
              <a:rPr sz="2000" b="1" spc="-15" dirty="0">
                <a:solidFill>
                  <a:srgbClr val="FFFF00"/>
                </a:solidFill>
                <a:latin typeface="Calibri"/>
                <a:cs typeface="Calibri"/>
              </a:rPr>
              <a:t> d</a:t>
            </a:r>
            <a:r>
              <a:rPr sz="2000" b="1" dirty="0">
                <a:solidFill>
                  <a:srgbClr val="FFFF00"/>
                </a:solidFill>
                <a:latin typeface="Calibri"/>
                <a:cs typeface="Calibri"/>
              </a:rPr>
              <a:t>i</a:t>
            </a:r>
            <a:r>
              <a:rPr sz="2000" b="1" spc="-10" dirty="0">
                <a:solidFill>
                  <a:srgbClr val="FFFF00"/>
                </a:solidFill>
                <a:latin typeface="Calibri"/>
                <a:cs typeface="Calibri"/>
              </a:rPr>
              <a:t>pos</a:t>
            </a:r>
            <a:r>
              <a:rPr sz="2000" b="1" dirty="0">
                <a:solidFill>
                  <a:srgbClr val="FFFF00"/>
                </a:solidFill>
                <a:latin typeface="Calibri"/>
                <a:cs typeface="Calibri"/>
              </a:rPr>
              <a:t>i</a:t>
            </a:r>
            <a:r>
              <a:rPr sz="2000" b="1" spc="-10" dirty="0">
                <a:solidFill>
                  <a:srgbClr val="FFFF00"/>
                </a:solidFill>
                <a:latin typeface="Calibri"/>
                <a:cs typeface="Calibri"/>
              </a:rPr>
              <a:t>s</a:t>
            </a:r>
            <a:r>
              <a:rPr sz="2000" b="1" dirty="0">
                <a:solidFill>
                  <a:srgbClr val="FFFF00"/>
                </a:solidFill>
                <a:latin typeface="Calibri"/>
                <a:cs typeface="Calibri"/>
              </a:rPr>
              <a:t>i</a:t>
            </a:r>
            <a:r>
              <a:rPr sz="2000" b="1" spc="-30" dirty="0">
                <a:solidFill>
                  <a:srgbClr val="FFFF00"/>
                </a:solidFill>
                <a:latin typeface="Calibri"/>
                <a:cs typeface="Calibri"/>
              </a:rPr>
              <a:t>k</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35" dirty="0">
                <a:solidFill>
                  <a:srgbClr val="FFFF00"/>
                </a:solidFill>
                <a:latin typeface="Calibri"/>
                <a:cs typeface="Calibri"/>
              </a:rPr>
              <a:t> </a:t>
            </a:r>
            <a:r>
              <a:rPr sz="2000" b="1" spc="-5" dirty="0">
                <a:solidFill>
                  <a:srgbClr val="FFFF00"/>
                </a:solidFill>
                <a:latin typeface="Calibri"/>
                <a:cs typeface="Calibri"/>
              </a:rPr>
              <a:t>m</a:t>
            </a:r>
            <a:r>
              <a:rPr sz="2000" b="1" spc="-15" dirty="0">
                <a:solidFill>
                  <a:srgbClr val="FFFF00"/>
                </a:solidFill>
                <a:latin typeface="Calibri"/>
                <a:cs typeface="Calibri"/>
              </a:rPr>
              <a:t>en</a:t>
            </a:r>
            <a:r>
              <a:rPr sz="2000" b="1" spc="-30" dirty="0">
                <a:solidFill>
                  <a:srgbClr val="FFFF00"/>
                </a:solidFill>
                <a:latin typeface="Calibri"/>
                <a:cs typeface="Calibri"/>
              </a:rPr>
              <a:t>g</a:t>
            </a:r>
            <a:r>
              <a:rPr sz="2000" b="1" spc="-10" dirty="0">
                <a:solidFill>
                  <a:srgbClr val="FFFF00"/>
                </a:solidFill>
                <a:latin typeface="Calibri"/>
                <a:cs typeface="Calibri"/>
              </a:rPr>
              <a:t>e</a:t>
            </a:r>
            <a:r>
              <a:rPr sz="2000" b="1" dirty="0">
                <a:solidFill>
                  <a:srgbClr val="FFFF00"/>
                </a:solidFill>
                <a:latin typeface="Calibri"/>
                <a:cs typeface="Calibri"/>
              </a:rPr>
              <a:t>lili</a:t>
            </a:r>
            <a:r>
              <a:rPr sz="2000" b="1" spc="-15" dirty="0">
                <a:solidFill>
                  <a:srgbClr val="FFFF00"/>
                </a:solidFill>
                <a:latin typeface="Calibri"/>
                <a:cs typeface="Calibri"/>
              </a:rPr>
              <a:t>n</a:t>
            </a:r>
            <a:r>
              <a:rPr sz="2000" b="1" spc="-10" dirty="0">
                <a:solidFill>
                  <a:srgbClr val="FFFF00"/>
                </a:solidFill>
                <a:latin typeface="Calibri"/>
                <a:cs typeface="Calibri"/>
              </a:rPr>
              <a:t>g</a:t>
            </a:r>
            <a:r>
              <a:rPr sz="2000" b="1" spc="-5" dirty="0">
                <a:solidFill>
                  <a:srgbClr val="FFFF00"/>
                </a:solidFill>
                <a:latin typeface="Calibri"/>
                <a:cs typeface="Calibri"/>
              </a:rPr>
              <a:t>i</a:t>
            </a:r>
            <a:r>
              <a:rPr sz="2000" b="1" spc="-15" dirty="0">
                <a:solidFill>
                  <a:srgbClr val="FFFF00"/>
                </a:solidFill>
                <a:latin typeface="Calibri"/>
                <a:cs typeface="Calibri"/>
              </a:rPr>
              <a:t> p</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dirty="0">
                <a:solidFill>
                  <a:srgbClr val="FFFF00"/>
                </a:solidFill>
                <a:latin typeface="Calibri"/>
                <a:cs typeface="Calibri"/>
              </a:rPr>
              <a:t>i</a:t>
            </a:r>
            <a:r>
              <a:rPr sz="2000" b="1" spc="-10" dirty="0">
                <a:solidFill>
                  <a:srgbClr val="FFFF00"/>
                </a:solidFill>
                <a:latin typeface="Calibri"/>
                <a:cs typeface="Calibri"/>
              </a:rPr>
              <a:t>e</a:t>
            </a:r>
            <a:r>
              <a:rPr sz="2000" b="1" spc="-15" dirty="0">
                <a:solidFill>
                  <a:srgbClr val="FFFF00"/>
                </a:solidFill>
                <a:latin typeface="Calibri"/>
                <a:cs typeface="Calibri"/>
              </a:rPr>
              <a:t>n</a:t>
            </a:r>
            <a:endParaRPr sz="2000">
              <a:solidFill>
                <a:srgbClr val="FFFF00"/>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spc="-40" dirty="0">
                <a:solidFill>
                  <a:srgbClr val="FFFF00"/>
                </a:solidFill>
                <a:latin typeface="Calibri"/>
                <a:cs typeface="Calibri"/>
              </a:rPr>
              <a:t>K</a:t>
            </a:r>
            <a:r>
              <a:rPr sz="2000" b="1" dirty="0">
                <a:solidFill>
                  <a:srgbClr val="FFFF00"/>
                </a:solidFill>
                <a:latin typeface="Calibri"/>
                <a:cs typeface="Calibri"/>
              </a:rPr>
              <a:t>omp</a:t>
            </a:r>
            <a:r>
              <a:rPr sz="2000" b="1" spc="-30" dirty="0">
                <a:solidFill>
                  <a:srgbClr val="FFFF00"/>
                </a:solidFill>
                <a:latin typeface="Calibri"/>
                <a:cs typeface="Calibri"/>
              </a:rPr>
              <a:t>e</a:t>
            </a:r>
            <a:r>
              <a:rPr sz="2000" b="1" spc="-15" dirty="0">
                <a:solidFill>
                  <a:srgbClr val="FFFF00"/>
                </a:solidFill>
                <a:latin typeface="Calibri"/>
                <a:cs typeface="Calibri"/>
              </a:rPr>
              <a:t>t</a:t>
            </a:r>
            <a:r>
              <a:rPr sz="2000" b="1" spc="-10" dirty="0">
                <a:solidFill>
                  <a:srgbClr val="FFFF00"/>
                </a:solidFill>
                <a:latin typeface="Calibri"/>
                <a:cs typeface="Calibri"/>
              </a:rPr>
              <a:t>e</a:t>
            </a:r>
            <a:r>
              <a:rPr sz="2000" b="1" dirty="0">
                <a:solidFill>
                  <a:srgbClr val="FFFF00"/>
                </a:solidFill>
                <a:latin typeface="Calibri"/>
                <a:cs typeface="Calibri"/>
              </a:rPr>
              <a:t>nsi</a:t>
            </a:r>
            <a:r>
              <a:rPr sz="2000" b="1" spc="20" dirty="0">
                <a:solidFill>
                  <a:srgbClr val="FFFF00"/>
                </a:solidFill>
                <a:latin typeface="Calibri"/>
                <a:cs typeface="Calibri"/>
              </a:rPr>
              <a:t> </a:t>
            </a:r>
            <a:r>
              <a:rPr sz="2000" b="1" spc="-50" dirty="0">
                <a:solidFill>
                  <a:srgbClr val="FFFF00"/>
                </a:solidFill>
                <a:latin typeface="Calibri"/>
                <a:cs typeface="Calibri"/>
              </a:rPr>
              <a:t>y</a:t>
            </a:r>
            <a:r>
              <a:rPr sz="2000" b="1" spc="-10" dirty="0">
                <a:solidFill>
                  <a:srgbClr val="FFFF00"/>
                </a:solidFill>
                <a:latin typeface="Calibri"/>
                <a:cs typeface="Calibri"/>
              </a:rPr>
              <a:t>a</a:t>
            </a:r>
            <a:r>
              <a:rPr sz="2000" b="1" dirty="0">
                <a:solidFill>
                  <a:srgbClr val="FFFF00"/>
                </a:solidFill>
                <a:latin typeface="Calibri"/>
                <a:cs typeface="Calibri"/>
              </a:rPr>
              <a:t>ng</a:t>
            </a:r>
            <a:r>
              <a:rPr sz="2000" b="1" spc="25" dirty="0">
                <a:solidFill>
                  <a:srgbClr val="FFFF00"/>
                </a:solidFill>
                <a:latin typeface="Calibri"/>
                <a:cs typeface="Calibri"/>
              </a:rPr>
              <a:t> </a:t>
            </a:r>
            <a:r>
              <a:rPr sz="2000" b="1" spc="-5" dirty="0">
                <a:solidFill>
                  <a:srgbClr val="FFFF00"/>
                </a:solidFill>
                <a:latin typeface="Calibri"/>
                <a:cs typeface="Calibri"/>
              </a:rPr>
              <a:t>m</a:t>
            </a:r>
            <a:r>
              <a:rPr sz="2000" b="1" spc="-15" dirty="0">
                <a:solidFill>
                  <a:srgbClr val="FFFF00"/>
                </a:solidFill>
                <a:latin typeface="Calibri"/>
                <a:cs typeface="Calibri"/>
              </a:rPr>
              <a:t>e</a:t>
            </a:r>
            <a:r>
              <a:rPr sz="2000" b="1" spc="-5" dirty="0">
                <a:solidFill>
                  <a:srgbClr val="FFFF00"/>
                </a:solidFill>
                <a:latin typeface="Calibri"/>
                <a:cs typeface="Calibri"/>
              </a:rPr>
              <a:t>m</a:t>
            </a:r>
            <a:r>
              <a:rPr sz="2000" b="1" spc="-15" dirty="0">
                <a:solidFill>
                  <a:srgbClr val="FFFF00"/>
                </a:solidFill>
                <a:latin typeface="Calibri"/>
                <a:cs typeface="Calibri"/>
              </a:rPr>
              <a:t>a</a:t>
            </a:r>
            <a:r>
              <a:rPr sz="2000" b="1" dirty="0">
                <a:solidFill>
                  <a:srgbClr val="FFFF00"/>
                </a:solidFill>
                <a:latin typeface="Calibri"/>
                <a:cs typeface="Calibri"/>
              </a:rPr>
              <a:t>dai</a:t>
            </a:r>
            <a:endParaRPr sz="2000">
              <a:solidFill>
                <a:srgbClr val="FFFF00"/>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dirty="0">
                <a:solidFill>
                  <a:srgbClr val="FFFF00"/>
                </a:solidFill>
                <a:latin typeface="Calibri"/>
                <a:cs typeface="Calibri"/>
              </a:rPr>
              <a:t>Ber</a:t>
            </a:r>
            <a:r>
              <a:rPr sz="2000" b="1" spc="-60" dirty="0">
                <a:solidFill>
                  <a:srgbClr val="FFFF00"/>
                </a:solidFill>
                <a:latin typeface="Calibri"/>
                <a:cs typeface="Calibri"/>
              </a:rPr>
              <a:t>k</a:t>
            </a:r>
            <a:r>
              <a:rPr sz="2000" b="1" spc="-15" dirty="0">
                <a:solidFill>
                  <a:srgbClr val="FFFF00"/>
                </a:solidFill>
                <a:latin typeface="Calibri"/>
                <a:cs typeface="Calibri"/>
              </a:rPr>
              <a:t>o</a:t>
            </a:r>
            <a:r>
              <a:rPr sz="2000" b="1" spc="-25" dirty="0">
                <a:solidFill>
                  <a:srgbClr val="FFFF00"/>
                </a:solidFill>
                <a:latin typeface="Calibri"/>
                <a:cs typeface="Calibri"/>
              </a:rPr>
              <a:t>n</a:t>
            </a:r>
            <a:r>
              <a:rPr sz="2000" b="1" dirty="0">
                <a:solidFill>
                  <a:srgbClr val="FFFF00"/>
                </a:solidFill>
                <a:latin typeface="Calibri"/>
                <a:cs typeface="Calibri"/>
              </a:rPr>
              <a:t>t</a:t>
            </a:r>
            <a:r>
              <a:rPr sz="2000" b="1" spc="10" dirty="0">
                <a:solidFill>
                  <a:srgbClr val="FFFF00"/>
                </a:solidFill>
                <a:latin typeface="Calibri"/>
                <a:cs typeface="Calibri"/>
              </a:rPr>
              <a:t>r</a:t>
            </a:r>
            <a:r>
              <a:rPr sz="2000" b="1" dirty="0">
                <a:solidFill>
                  <a:srgbClr val="FFFF00"/>
                </a:solidFill>
                <a:latin typeface="Calibri"/>
                <a:cs typeface="Calibri"/>
              </a:rPr>
              <a:t>i</a:t>
            </a:r>
            <a:r>
              <a:rPr sz="2000" b="1" spc="-10" dirty="0">
                <a:solidFill>
                  <a:srgbClr val="FFFF00"/>
                </a:solidFill>
                <a:latin typeface="Calibri"/>
                <a:cs typeface="Calibri"/>
              </a:rPr>
              <a:t>busi</a:t>
            </a:r>
            <a:r>
              <a:rPr sz="2000" b="1" spc="-35" dirty="0">
                <a:solidFill>
                  <a:srgbClr val="FFFF00"/>
                </a:solidFill>
                <a:latin typeface="Calibri"/>
                <a:cs typeface="Calibri"/>
              </a:rPr>
              <a:t> </a:t>
            </a:r>
            <a:r>
              <a:rPr sz="2000" b="1" dirty="0">
                <a:solidFill>
                  <a:srgbClr val="FFFF00"/>
                </a:solidFill>
                <a:latin typeface="Calibri"/>
                <a:cs typeface="Calibri"/>
              </a:rPr>
              <a:t>s</a:t>
            </a:r>
            <a:r>
              <a:rPr sz="2000" b="1" spc="-25" dirty="0">
                <a:solidFill>
                  <a:srgbClr val="FFFF00"/>
                </a:solidFill>
                <a:latin typeface="Calibri"/>
                <a:cs typeface="Calibri"/>
              </a:rPr>
              <a:t>et</a:t>
            </a:r>
            <a:r>
              <a:rPr sz="2000" b="1" spc="-20" dirty="0">
                <a:solidFill>
                  <a:srgbClr val="FFFF00"/>
                </a:solidFill>
                <a:latin typeface="Calibri"/>
                <a:cs typeface="Calibri"/>
              </a:rPr>
              <a:t>a</a:t>
            </a:r>
            <a:r>
              <a:rPr sz="2000" b="1" spc="-35" dirty="0">
                <a:solidFill>
                  <a:srgbClr val="FFFF00"/>
                </a:solidFill>
                <a:latin typeface="Calibri"/>
                <a:cs typeface="Calibri"/>
              </a:rPr>
              <a:t>r</a:t>
            </a:r>
            <a:r>
              <a:rPr sz="2000" b="1" spc="-10" dirty="0">
                <a:solidFill>
                  <a:srgbClr val="FFFF00"/>
                </a:solidFill>
                <a:latin typeface="Calibri"/>
                <a:cs typeface="Calibri"/>
              </a:rPr>
              <a:t>a</a:t>
            </a:r>
            <a:r>
              <a:rPr sz="2000" b="1" dirty="0">
                <a:solidFill>
                  <a:srgbClr val="FFFF00"/>
                </a:solidFill>
                <a:latin typeface="Calibri"/>
                <a:cs typeface="Calibri"/>
              </a:rPr>
              <a:t> </a:t>
            </a:r>
            <a:r>
              <a:rPr sz="2000" b="1" spc="-15" dirty="0">
                <a:solidFill>
                  <a:srgbClr val="FFFF00"/>
                </a:solidFill>
                <a:latin typeface="Calibri"/>
                <a:cs typeface="Calibri"/>
              </a:rPr>
              <a:t>d</a:t>
            </a:r>
            <a:r>
              <a:rPr sz="2000" b="1" spc="-20" dirty="0">
                <a:solidFill>
                  <a:srgbClr val="FFFF00"/>
                </a:solidFill>
                <a:latin typeface="Calibri"/>
                <a:cs typeface="Calibri"/>
              </a:rPr>
              <a:t>a</a:t>
            </a:r>
            <a:r>
              <a:rPr sz="2000" b="1" dirty="0">
                <a:solidFill>
                  <a:srgbClr val="FFFF00"/>
                </a:solidFill>
                <a:latin typeface="Calibri"/>
                <a:cs typeface="Calibri"/>
              </a:rPr>
              <a:t>l</a:t>
            </a:r>
            <a:r>
              <a:rPr sz="2000" b="1" spc="-20" dirty="0">
                <a:solidFill>
                  <a:srgbClr val="FFFF00"/>
                </a:solidFill>
                <a:latin typeface="Calibri"/>
                <a:cs typeface="Calibri"/>
              </a:rPr>
              <a:t>a</a:t>
            </a:r>
            <a:r>
              <a:rPr sz="2000" b="1" dirty="0">
                <a:solidFill>
                  <a:srgbClr val="FFFF00"/>
                </a:solidFill>
                <a:latin typeface="Calibri"/>
                <a:cs typeface="Calibri"/>
              </a:rPr>
              <a:t>m</a:t>
            </a:r>
            <a:r>
              <a:rPr sz="2000" b="1" spc="5" dirty="0">
                <a:solidFill>
                  <a:srgbClr val="FFFF00"/>
                </a:solidFill>
                <a:latin typeface="Calibri"/>
                <a:cs typeface="Calibri"/>
              </a:rPr>
              <a:t> f</a:t>
            </a:r>
            <a:r>
              <a:rPr sz="2000" b="1" spc="-15" dirty="0">
                <a:solidFill>
                  <a:srgbClr val="FFFF00"/>
                </a:solidFill>
                <a:latin typeface="Calibri"/>
                <a:cs typeface="Calibri"/>
              </a:rPr>
              <a:t>un</a:t>
            </a:r>
            <a:r>
              <a:rPr sz="2000" b="1" spc="-10" dirty="0">
                <a:solidFill>
                  <a:srgbClr val="FFFF00"/>
                </a:solidFill>
                <a:latin typeface="Calibri"/>
                <a:cs typeface="Calibri"/>
              </a:rPr>
              <a:t>gsi</a:t>
            </a:r>
            <a:r>
              <a:rPr sz="2000" b="1" spc="5" dirty="0">
                <a:solidFill>
                  <a:srgbClr val="FFFF00"/>
                </a:solidFill>
                <a:latin typeface="Calibri"/>
                <a:cs typeface="Calibri"/>
              </a:rPr>
              <a:t> </a:t>
            </a:r>
            <a:r>
              <a:rPr sz="2000" b="1" spc="-15" dirty="0">
                <a:solidFill>
                  <a:srgbClr val="FFFF00"/>
                </a:solidFill>
                <a:latin typeface="Calibri"/>
                <a:cs typeface="Calibri"/>
              </a:rPr>
              <a:t>pr</a:t>
            </a:r>
            <a:r>
              <a:rPr sz="2000" b="1" dirty="0">
                <a:solidFill>
                  <a:srgbClr val="FFFF00"/>
                </a:solidFill>
                <a:latin typeface="Calibri"/>
                <a:cs typeface="Calibri"/>
              </a:rPr>
              <a:t>o</a:t>
            </a:r>
            <a:r>
              <a:rPr sz="2000" b="1" spc="-30" dirty="0">
                <a:solidFill>
                  <a:srgbClr val="FFFF00"/>
                </a:solidFill>
                <a:latin typeface="Calibri"/>
                <a:cs typeface="Calibri"/>
              </a:rPr>
              <a:t>f</a:t>
            </a:r>
            <a:r>
              <a:rPr sz="2000" b="1" spc="-10" dirty="0">
                <a:solidFill>
                  <a:srgbClr val="FFFF00"/>
                </a:solidFill>
                <a:latin typeface="Calibri"/>
                <a:cs typeface="Calibri"/>
              </a:rPr>
              <a:t>es</a:t>
            </a:r>
            <a:r>
              <a:rPr sz="2000" b="1" dirty="0">
                <a:solidFill>
                  <a:srgbClr val="FFFF00"/>
                </a:solidFill>
                <a:latin typeface="Calibri"/>
                <a:cs typeface="Calibri"/>
              </a:rPr>
              <a:t>i</a:t>
            </a:r>
            <a:r>
              <a:rPr sz="2000" b="1" spc="-50" dirty="0">
                <a:solidFill>
                  <a:srgbClr val="FFFF00"/>
                </a:solidFill>
                <a:latin typeface="Calibri"/>
                <a:cs typeface="Calibri"/>
              </a:rPr>
              <a:t>n</a:t>
            </a:r>
            <a:r>
              <a:rPr sz="2000" b="1" spc="-60" dirty="0">
                <a:solidFill>
                  <a:srgbClr val="FFFF00"/>
                </a:solidFill>
                <a:latin typeface="Calibri"/>
                <a:cs typeface="Calibri"/>
              </a:rPr>
              <a:t>y</a:t>
            </a:r>
            <a:r>
              <a:rPr sz="2000" b="1" spc="-10" dirty="0">
                <a:solidFill>
                  <a:srgbClr val="FFFF00"/>
                </a:solidFill>
                <a:latin typeface="Calibri"/>
                <a:cs typeface="Calibri"/>
              </a:rPr>
              <a:t>a</a:t>
            </a:r>
            <a:endParaRPr sz="2000">
              <a:solidFill>
                <a:srgbClr val="FFFF00"/>
              </a:solidFill>
              <a:latin typeface="Calibri"/>
              <a:cs typeface="Calibri"/>
            </a:endParaRPr>
          </a:p>
        </p:txBody>
      </p:sp>
      <p:sp>
        <p:nvSpPr>
          <p:cNvPr id="4" name="object 4"/>
          <p:cNvSpPr txBox="1"/>
          <p:nvPr/>
        </p:nvSpPr>
        <p:spPr>
          <a:xfrm>
            <a:off x="0" y="2514600"/>
            <a:ext cx="9144000" cy="3693319"/>
          </a:xfrm>
          <a:prstGeom prst="rect">
            <a:avLst/>
          </a:prstGeom>
          <a:solidFill>
            <a:schemeClr val="tx1"/>
          </a:solidFill>
        </p:spPr>
        <p:txBody>
          <a:bodyPr vert="horz" wrap="square" lIns="0" tIns="0" rIns="0" bIns="0" rtlCol="0">
            <a:spAutoFit/>
          </a:bodyPr>
          <a:lstStyle/>
          <a:p>
            <a:pPr marL="530860" marR="6350" indent="-175260">
              <a:lnSpc>
                <a:spcPct val="100000"/>
              </a:lnSpc>
              <a:buFont typeface="Arial"/>
              <a:buChar char="•"/>
              <a:tabLst>
                <a:tab pos="531495" algn="l"/>
              </a:tabLst>
            </a:pPr>
            <a:r>
              <a:rPr sz="2000" b="1" spc="-95" dirty="0">
                <a:solidFill>
                  <a:srgbClr val="FFFF00"/>
                </a:solidFill>
                <a:latin typeface="Calibri"/>
                <a:cs typeface="Calibri"/>
              </a:rPr>
              <a:t>T</a:t>
            </a:r>
            <a:r>
              <a:rPr sz="2000" b="1" spc="-15" dirty="0">
                <a:solidFill>
                  <a:srgbClr val="FFFF00"/>
                </a:solidFill>
                <a:latin typeface="Calibri"/>
                <a:cs typeface="Calibri"/>
              </a:rPr>
              <a:t>u</a:t>
            </a:r>
            <a:r>
              <a:rPr sz="2000" b="1" spc="-50" dirty="0">
                <a:solidFill>
                  <a:srgbClr val="FFFF00"/>
                </a:solidFill>
                <a:latin typeface="Calibri"/>
                <a:cs typeface="Calibri"/>
              </a:rPr>
              <a:t>g</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spc="10" dirty="0">
                <a:solidFill>
                  <a:srgbClr val="FFFF00"/>
                </a:solidFill>
                <a:latin typeface="Calibri"/>
                <a:cs typeface="Calibri"/>
              </a:rPr>
              <a:t> </a:t>
            </a:r>
            <a:r>
              <a:rPr sz="2000" b="1" spc="-5" dirty="0">
                <a:solidFill>
                  <a:srgbClr val="FFFF00"/>
                </a:solidFill>
                <a:latin typeface="Calibri"/>
                <a:cs typeface="Calibri"/>
              </a:rPr>
              <a:t>m</a:t>
            </a:r>
            <a:r>
              <a:rPr sz="2000" b="1" spc="-15" dirty="0">
                <a:solidFill>
                  <a:srgbClr val="FFFF00"/>
                </a:solidFill>
                <a:latin typeface="Calibri"/>
                <a:cs typeface="Calibri"/>
              </a:rPr>
              <a:t>and</a:t>
            </a:r>
            <a:r>
              <a:rPr sz="2000" b="1" dirty="0">
                <a:solidFill>
                  <a:srgbClr val="FFFF00"/>
                </a:solidFill>
                <a:latin typeface="Calibri"/>
                <a:cs typeface="Calibri"/>
              </a:rPr>
              <a:t>i</a:t>
            </a:r>
            <a:r>
              <a:rPr sz="2000" b="1" spc="5" dirty="0">
                <a:solidFill>
                  <a:srgbClr val="FFFF00"/>
                </a:solidFill>
                <a:latin typeface="Calibri"/>
                <a:cs typeface="Calibri"/>
              </a:rPr>
              <a:t>ri</a:t>
            </a:r>
            <a:r>
              <a:rPr sz="2000" b="1" spc="-10" dirty="0">
                <a:solidFill>
                  <a:srgbClr val="FFFF00"/>
                </a:solidFill>
                <a:latin typeface="Calibri"/>
                <a:cs typeface="Calibri"/>
              </a:rPr>
              <a:t>,</a:t>
            </a:r>
            <a:r>
              <a:rPr sz="2000" b="1" spc="-50" dirty="0">
                <a:solidFill>
                  <a:srgbClr val="FFFF00"/>
                </a:solidFill>
                <a:latin typeface="Calibri"/>
                <a:cs typeface="Calibri"/>
              </a:rPr>
              <a:t> </a:t>
            </a:r>
            <a:r>
              <a:rPr sz="2000" b="1" spc="-70" dirty="0">
                <a:solidFill>
                  <a:srgbClr val="FFFF00"/>
                </a:solidFill>
                <a:latin typeface="Calibri"/>
                <a:cs typeface="Calibri"/>
              </a:rPr>
              <a:t>k</a:t>
            </a:r>
            <a:r>
              <a:rPr sz="2000" b="1" spc="-15" dirty="0">
                <a:solidFill>
                  <a:srgbClr val="FFFF00"/>
                </a:solidFill>
                <a:latin typeface="Calibri"/>
                <a:cs typeface="Calibri"/>
              </a:rPr>
              <a:t>o</a:t>
            </a:r>
            <a:r>
              <a:rPr sz="2000" b="1" spc="0" dirty="0">
                <a:solidFill>
                  <a:srgbClr val="FFFF00"/>
                </a:solidFill>
                <a:latin typeface="Calibri"/>
                <a:cs typeface="Calibri"/>
              </a:rPr>
              <a:t>l</a:t>
            </a:r>
            <a:r>
              <a:rPr sz="2000" b="1" spc="-20" dirty="0">
                <a:solidFill>
                  <a:srgbClr val="FFFF00"/>
                </a:solidFill>
                <a:latin typeface="Calibri"/>
                <a:cs typeface="Calibri"/>
              </a:rPr>
              <a:t>a</a:t>
            </a:r>
            <a:r>
              <a:rPr sz="2000" b="1" spc="-15" dirty="0">
                <a:solidFill>
                  <a:srgbClr val="FFFF00"/>
                </a:solidFill>
                <a:latin typeface="Calibri"/>
                <a:cs typeface="Calibri"/>
              </a:rPr>
              <a:t>b</a:t>
            </a:r>
            <a:r>
              <a:rPr sz="2000" b="1" dirty="0">
                <a:solidFill>
                  <a:srgbClr val="FFFF00"/>
                </a:solidFill>
                <a:latin typeface="Calibri"/>
                <a:cs typeface="Calibri"/>
              </a:rPr>
              <a:t>o</a:t>
            </a:r>
            <a:r>
              <a:rPr sz="2000" b="1" spc="-30" dirty="0">
                <a:solidFill>
                  <a:srgbClr val="FFFF00"/>
                </a:solidFill>
                <a:latin typeface="Calibri"/>
                <a:cs typeface="Calibri"/>
              </a:rPr>
              <a:t>r</a:t>
            </a:r>
            <a:r>
              <a:rPr sz="2000" b="1" spc="-40" dirty="0">
                <a:solidFill>
                  <a:srgbClr val="FFFF00"/>
                </a:solidFill>
                <a:latin typeface="Calibri"/>
                <a:cs typeface="Calibri"/>
              </a:rPr>
              <a:t>a</a:t>
            </a:r>
            <a:r>
              <a:rPr sz="2000" b="1" spc="-10" dirty="0">
                <a:solidFill>
                  <a:srgbClr val="FFFF00"/>
                </a:solidFill>
                <a:latin typeface="Calibri"/>
                <a:cs typeface="Calibri"/>
              </a:rPr>
              <a:t>t</a:t>
            </a:r>
            <a:r>
              <a:rPr sz="2000" b="1" spc="0" dirty="0">
                <a:solidFill>
                  <a:srgbClr val="FFFF00"/>
                </a:solidFill>
                <a:latin typeface="Calibri"/>
                <a:cs typeface="Calibri"/>
              </a:rPr>
              <a:t>i</a:t>
            </a:r>
            <a:r>
              <a:rPr sz="2000" b="1" spc="-85" dirty="0">
                <a:solidFill>
                  <a:srgbClr val="FFFF00"/>
                </a:solidFill>
                <a:latin typeface="Calibri"/>
                <a:cs typeface="Calibri"/>
              </a:rPr>
              <a:t>f</a:t>
            </a:r>
            <a:r>
              <a:rPr sz="2000" b="1" spc="-10" dirty="0">
                <a:solidFill>
                  <a:srgbClr val="FFFF00"/>
                </a:solidFill>
                <a:latin typeface="Calibri"/>
                <a:cs typeface="Calibri"/>
              </a:rPr>
              <a:t>,</a:t>
            </a:r>
            <a:r>
              <a:rPr sz="2000" b="1" spc="-50" dirty="0">
                <a:solidFill>
                  <a:srgbClr val="FFFF00"/>
                </a:solidFill>
                <a:latin typeface="Calibri"/>
                <a:cs typeface="Calibri"/>
              </a:rPr>
              <a:t> </a:t>
            </a:r>
            <a:r>
              <a:rPr sz="2000" b="1" spc="-15" dirty="0">
                <a:solidFill>
                  <a:srgbClr val="FFFF00"/>
                </a:solidFill>
                <a:latin typeface="Calibri"/>
                <a:cs typeface="Calibri"/>
              </a:rPr>
              <a:t>d</a:t>
            </a:r>
            <a:r>
              <a:rPr sz="2000" b="1" spc="-10" dirty="0">
                <a:solidFill>
                  <a:srgbClr val="FFFF00"/>
                </a:solidFill>
                <a:latin typeface="Calibri"/>
                <a:cs typeface="Calibri"/>
              </a:rPr>
              <a:t>e</a:t>
            </a:r>
            <a:r>
              <a:rPr sz="2000" b="1" dirty="0">
                <a:solidFill>
                  <a:srgbClr val="FFFF00"/>
                </a:solidFill>
                <a:latin typeface="Calibri"/>
                <a:cs typeface="Calibri"/>
              </a:rPr>
              <a:t>l</a:t>
            </a:r>
            <a:r>
              <a:rPr sz="2000" b="1" spc="-10" dirty="0">
                <a:solidFill>
                  <a:srgbClr val="FFFF00"/>
                </a:solidFill>
                <a:latin typeface="Calibri"/>
                <a:cs typeface="Calibri"/>
              </a:rPr>
              <a:t>e</a:t>
            </a:r>
            <a:r>
              <a:rPr sz="2000" b="1" spc="-50" dirty="0">
                <a:solidFill>
                  <a:srgbClr val="FFFF00"/>
                </a:solidFill>
                <a:latin typeface="Calibri"/>
                <a:cs typeface="Calibri"/>
              </a:rPr>
              <a:t>g</a:t>
            </a:r>
            <a:r>
              <a:rPr sz="2000" b="1" spc="-40" dirty="0">
                <a:solidFill>
                  <a:srgbClr val="FFFF00"/>
                </a:solidFill>
                <a:latin typeface="Calibri"/>
                <a:cs typeface="Calibri"/>
              </a:rPr>
              <a:t>a</a:t>
            </a:r>
            <a:r>
              <a:rPr sz="2000" b="1" spc="-10" dirty="0">
                <a:solidFill>
                  <a:srgbClr val="FFFF00"/>
                </a:solidFill>
                <a:latin typeface="Calibri"/>
                <a:cs typeface="Calibri"/>
              </a:rPr>
              <a:t>t</a:t>
            </a:r>
            <a:r>
              <a:rPr sz="2000" b="1" spc="0" dirty="0">
                <a:solidFill>
                  <a:srgbClr val="FFFF00"/>
                </a:solidFill>
                <a:latin typeface="Calibri"/>
                <a:cs typeface="Calibri"/>
              </a:rPr>
              <a:t>i</a:t>
            </a:r>
            <a:r>
              <a:rPr sz="2000" b="1" spc="-85" dirty="0">
                <a:solidFill>
                  <a:srgbClr val="FFFF00"/>
                </a:solidFill>
                <a:latin typeface="Calibri"/>
                <a:cs typeface="Calibri"/>
              </a:rPr>
              <a:t>f</a:t>
            </a:r>
            <a:r>
              <a:rPr sz="2000" b="1" spc="-10" dirty="0">
                <a:solidFill>
                  <a:srgbClr val="FFFF00"/>
                </a:solidFill>
                <a:latin typeface="Calibri"/>
                <a:cs typeface="Calibri"/>
              </a:rPr>
              <a:t>,</a:t>
            </a:r>
            <a:r>
              <a:rPr sz="2000" b="1" spc="10" dirty="0">
                <a:solidFill>
                  <a:srgbClr val="FFFF00"/>
                </a:solidFill>
                <a:latin typeface="Calibri"/>
                <a:cs typeface="Calibri"/>
              </a:rPr>
              <a:t> </a:t>
            </a:r>
            <a:r>
              <a:rPr sz="2000" b="1" spc="-15" dirty="0">
                <a:solidFill>
                  <a:srgbClr val="FFFF00"/>
                </a:solidFill>
                <a:latin typeface="Calibri"/>
                <a:cs typeface="Calibri"/>
              </a:rPr>
              <a:t>b</a:t>
            </a:r>
            <a:r>
              <a:rPr sz="2000" b="1" spc="-10" dirty="0">
                <a:solidFill>
                  <a:srgbClr val="FFFF00"/>
                </a:solidFill>
                <a:latin typeface="Calibri"/>
                <a:cs typeface="Calibri"/>
              </a:rPr>
              <a:t>e</a:t>
            </a:r>
            <a:r>
              <a:rPr sz="2000" b="1" spc="-70" dirty="0">
                <a:solidFill>
                  <a:srgbClr val="FFFF00"/>
                </a:solidFill>
                <a:latin typeface="Calibri"/>
                <a:cs typeface="Calibri"/>
              </a:rPr>
              <a:t>k</a:t>
            </a:r>
            <a:r>
              <a:rPr sz="2000" b="1" spc="-10" dirty="0">
                <a:solidFill>
                  <a:srgbClr val="FFFF00"/>
                </a:solidFill>
                <a:latin typeface="Calibri"/>
                <a:cs typeface="Calibri"/>
              </a:rPr>
              <a:t>e</a:t>
            </a:r>
            <a:r>
              <a:rPr sz="2000" b="1" spc="5" dirty="0">
                <a:solidFill>
                  <a:srgbClr val="FFFF00"/>
                </a:solidFill>
                <a:latin typeface="Calibri"/>
                <a:cs typeface="Calibri"/>
              </a:rPr>
              <a:t>rj</a:t>
            </a:r>
            <a:r>
              <a:rPr sz="2000" b="1" spc="-10" dirty="0">
                <a:solidFill>
                  <a:srgbClr val="FFFF00"/>
                </a:solidFill>
                <a:latin typeface="Calibri"/>
                <a:cs typeface="Calibri"/>
              </a:rPr>
              <a:t>a</a:t>
            </a:r>
            <a:r>
              <a:rPr sz="2000" b="1" spc="5" dirty="0">
                <a:solidFill>
                  <a:srgbClr val="FFFF00"/>
                </a:solidFill>
                <a:latin typeface="Calibri"/>
                <a:cs typeface="Calibri"/>
              </a:rPr>
              <a:t> </a:t>
            </a:r>
            <a:r>
              <a:rPr sz="2000" b="1" spc="-10" dirty="0">
                <a:solidFill>
                  <a:srgbClr val="FFFF00"/>
                </a:solidFill>
                <a:latin typeface="Calibri"/>
                <a:cs typeface="Calibri"/>
              </a:rPr>
              <a:t>seb</a:t>
            </a:r>
            <a:r>
              <a:rPr sz="2000" b="1" spc="-20" dirty="0">
                <a:solidFill>
                  <a:srgbClr val="FFFF00"/>
                </a:solidFill>
                <a:latin typeface="Calibri"/>
                <a:cs typeface="Calibri"/>
              </a:rPr>
              <a:t>a</a:t>
            </a:r>
            <a:r>
              <a:rPr sz="2000" b="1" spc="-50" dirty="0">
                <a:solidFill>
                  <a:srgbClr val="FFFF00"/>
                </a:solidFill>
                <a:latin typeface="Calibri"/>
                <a:cs typeface="Calibri"/>
              </a:rPr>
              <a:t>g</a:t>
            </a:r>
            <a:r>
              <a:rPr sz="2000" b="1" spc="-20" dirty="0">
                <a:solidFill>
                  <a:srgbClr val="FFFF00"/>
                </a:solidFill>
                <a:latin typeface="Calibri"/>
                <a:cs typeface="Calibri"/>
              </a:rPr>
              <a:t>a</a:t>
            </a:r>
            <a:r>
              <a:rPr sz="2000" b="1" spc="-5" dirty="0">
                <a:solidFill>
                  <a:srgbClr val="FFFF00"/>
                </a:solidFill>
                <a:latin typeface="Calibri"/>
                <a:cs typeface="Calibri"/>
              </a:rPr>
              <a:t>i</a:t>
            </a:r>
            <a:r>
              <a:rPr sz="2000" b="1" spc="35" dirty="0">
                <a:solidFill>
                  <a:srgbClr val="FFFF00"/>
                </a:solidFill>
                <a:latin typeface="Calibri"/>
                <a:cs typeface="Calibri"/>
              </a:rPr>
              <a:t> </a:t>
            </a:r>
            <a:r>
              <a:rPr sz="2000" b="1" spc="-10" dirty="0">
                <a:solidFill>
                  <a:srgbClr val="FFFF00"/>
                </a:solidFill>
                <a:latin typeface="Calibri"/>
                <a:cs typeface="Calibri"/>
              </a:rPr>
              <a:t>s</a:t>
            </a:r>
            <a:r>
              <a:rPr sz="2000" b="1" spc="-40" dirty="0">
                <a:solidFill>
                  <a:srgbClr val="FFFF00"/>
                </a:solidFill>
                <a:latin typeface="Calibri"/>
                <a:cs typeface="Calibri"/>
              </a:rPr>
              <a:t>a</a:t>
            </a:r>
            <a:r>
              <a:rPr sz="2000" b="1" spc="-10" dirty="0">
                <a:solidFill>
                  <a:srgbClr val="FFFF00"/>
                </a:solidFill>
                <a:latin typeface="Calibri"/>
                <a:cs typeface="Calibri"/>
              </a:rPr>
              <a:t>tu</a:t>
            </a:r>
            <a:r>
              <a:rPr sz="2000" b="1" dirty="0">
                <a:solidFill>
                  <a:srgbClr val="FFFF00"/>
                </a:solidFill>
                <a:latin typeface="Calibri"/>
                <a:cs typeface="Calibri"/>
              </a:rPr>
              <a:t> </a:t>
            </a:r>
            <a:r>
              <a:rPr sz="2000" b="1" spc="-70" dirty="0">
                <a:solidFill>
                  <a:srgbClr val="FFFF00"/>
                </a:solidFill>
                <a:latin typeface="Calibri"/>
                <a:cs typeface="Calibri"/>
              </a:rPr>
              <a:t>k</a:t>
            </a:r>
            <a:r>
              <a:rPr sz="2000" b="1" spc="-10" dirty="0">
                <a:solidFill>
                  <a:srgbClr val="FFFF00"/>
                </a:solidFill>
                <a:latin typeface="Calibri"/>
                <a:cs typeface="Calibri"/>
              </a:rPr>
              <a:t>es</a:t>
            </a:r>
            <a:r>
              <a:rPr sz="2000" b="1" spc="-40" dirty="0">
                <a:solidFill>
                  <a:srgbClr val="FFFF00"/>
                </a:solidFill>
                <a:latin typeface="Calibri"/>
                <a:cs typeface="Calibri"/>
              </a:rPr>
              <a:t>a</a:t>
            </a:r>
            <a:r>
              <a:rPr sz="2000" b="1" spc="-10" dirty="0">
                <a:solidFill>
                  <a:srgbClr val="FFFF00"/>
                </a:solidFill>
                <a:latin typeface="Calibri"/>
                <a:cs typeface="Calibri"/>
              </a:rPr>
              <a:t>t</a:t>
            </a:r>
            <a:r>
              <a:rPr sz="2000" b="1" spc="-5" dirty="0">
                <a:solidFill>
                  <a:srgbClr val="FFFF00"/>
                </a:solidFill>
                <a:latin typeface="Calibri"/>
                <a:cs typeface="Calibri"/>
              </a:rPr>
              <a:t>u</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5" dirty="0">
                <a:solidFill>
                  <a:srgbClr val="FFFF00"/>
                </a:solidFill>
                <a:latin typeface="Calibri"/>
                <a:cs typeface="Calibri"/>
              </a:rPr>
              <a:t> m</a:t>
            </a:r>
            <a:r>
              <a:rPr sz="2000" b="1" spc="-15" dirty="0">
                <a:solidFill>
                  <a:srgbClr val="FFFF00"/>
                </a:solidFill>
                <a:latin typeface="Calibri"/>
                <a:cs typeface="Calibri"/>
              </a:rPr>
              <a:t>e</a:t>
            </a:r>
            <a:r>
              <a:rPr sz="2000" b="1" spc="-5" dirty="0">
                <a:solidFill>
                  <a:srgbClr val="FFFF00"/>
                </a:solidFill>
                <a:latin typeface="Calibri"/>
                <a:cs typeface="Calibri"/>
              </a:rPr>
              <a:t>mbe</a:t>
            </a:r>
            <a:r>
              <a:rPr sz="2000" b="1" dirty="0">
                <a:solidFill>
                  <a:srgbClr val="FFFF00"/>
                </a:solidFill>
                <a:latin typeface="Calibri"/>
                <a:cs typeface="Calibri"/>
              </a:rPr>
              <a:t>ri</a:t>
            </a:r>
            <a:r>
              <a:rPr sz="2000" b="1" spc="-30" dirty="0">
                <a:solidFill>
                  <a:srgbClr val="FFFF00"/>
                </a:solidFill>
                <a:latin typeface="Calibri"/>
                <a:cs typeface="Calibri"/>
              </a:rPr>
              <a:t>k</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15" dirty="0">
                <a:solidFill>
                  <a:srgbClr val="FFFF00"/>
                </a:solidFill>
                <a:latin typeface="Calibri"/>
                <a:cs typeface="Calibri"/>
              </a:rPr>
              <a:t> </a:t>
            </a:r>
            <a:r>
              <a:rPr sz="2000" b="1" spc="-20" dirty="0">
                <a:solidFill>
                  <a:srgbClr val="FFFF00"/>
                </a:solidFill>
                <a:latin typeface="Calibri"/>
                <a:cs typeface="Calibri"/>
              </a:rPr>
              <a:t>a</a:t>
            </a:r>
            <a:r>
              <a:rPr sz="2000" b="1" spc="-10" dirty="0">
                <a:solidFill>
                  <a:srgbClr val="FFFF00"/>
                </a:solidFill>
                <a:latin typeface="Calibri"/>
                <a:cs typeface="Calibri"/>
              </a:rPr>
              <a:t>su</a:t>
            </a:r>
            <a:r>
              <a:rPr sz="2000" b="1" spc="-15" dirty="0">
                <a:solidFill>
                  <a:srgbClr val="FFFF00"/>
                </a:solidFill>
                <a:latin typeface="Calibri"/>
                <a:cs typeface="Calibri"/>
              </a:rPr>
              <a:t>h</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20" dirty="0">
                <a:solidFill>
                  <a:srgbClr val="FFFF00"/>
                </a:solidFill>
                <a:latin typeface="Calibri"/>
                <a:cs typeface="Calibri"/>
              </a:rPr>
              <a:t> </a:t>
            </a:r>
            <a:r>
              <a:rPr sz="2000" b="1" spc="-60" dirty="0">
                <a:solidFill>
                  <a:srgbClr val="FFFF00"/>
                </a:solidFill>
                <a:latin typeface="Calibri"/>
                <a:cs typeface="Calibri"/>
              </a:rPr>
              <a:t>y</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dirty="0">
                <a:solidFill>
                  <a:srgbClr val="FFFF00"/>
                </a:solidFill>
                <a:latin typeface="Calibri"/>
                <a:cs typeface="Calibri"/>
              </a:rPr>
              <a:t>g</a:t>
            </a:r>
            <a:r>
              <a:rPr sz="2000" b="1" spc="20" dirty="0">
                <a:solidFill>
                  <a:srgbClr val="FFFF00"/>
                </a:solidFill>
                <a:latin typeface="Calibri"/>
                <a:cs typeface="Calibri"/>
              </a:rPr>
              <a:t> </a:t>
            </a:r>
            <a:r>
              <a:rPr sz="2000" b="1" spc="-25" dirty="0">
                <a:solidFill>
                  <a:srgbClr val="FFFF00"/>
                </a:solidFill>
                <a:latin typeface="Calibri"/>
                <a:cs typeface="Calibri"/>
              </a:rPr>
              <a:t>t</a:t>
            </a:r>
            <a:r>
              <a:rPr sz="2000" b="1" spc="-10" dirty="0">
                <a:solidFill>
                  <a:srgbClr val="FFFF00"/>
                </a:solidFill>
                <a:latin typeface="Calibri"/>
                <a:cs typeface="Calibri"/>
              </a:rPr>
              <a:t>e</a:t>
            </a:r>
            <a:r>
              <a:rPr sz="2000" b="1" spc="5" dirty="0">
                <a:solidFill>
                  <a:srgbClr val="FFFF00"/>
                </a:solidFill>
                <a:latin typeface="Calibri"/>
                <a:cs typeface="Calibri"/>
              </a:rPr>
              <a:t>r</a:t>
            </a:r>
            <a:r>
              <a:rPr sz="2000" b="1" dirty="0">
                <a:solidFill>
                  <a:srgbClr val="FFFF00"/>
                </a:solidFill>
                <a:latin typeface="Calibri"/>
                <a:cs typeface="Calibri"/>
              </a:rPr>
              <a:t>i</a:t>
            </a:r>
            <a:r>
              <a:rPr sz="2000" b="1" spc="-30" dirty="0">
                <a:solidFill>
                  <a:srgbClr val="FFFF00"/>
                </a:solidFill>
                <a:latin typeface="Calibri"/>
                <a:cs typeface="Calibri"/>
              </a:rPr>
              <a:t>n</a:t>
            </a:r>
            <a:r>
              <a:rPr sz="2000" b="1" spc="-25" dirty="0">
                <a:solidFill>
                  <a:srgbClr val="FFFF00"/>
                </a:solidFill>
                <a:latin typeface="Calibri"/>
                <a:cs typeface="Calibri"/>
              </a:rPr>
              <a:t>t</a:t>
            </a:r>
            <a:r>
              <a:rPr sz="2000" b="1" spc="-10" dirty="0">
                <a:solidFill>
                  <a:srgbClr val="FFFF00"/>
                </a:solidFill>
                <a:latin typeface="Calibri"/>
                <a:cs typeface="Calibri"/>
              </a:rPr>
              <a:t>eg</a:t>
            </a:r>
            <a:r>
              <a:rPr sz="2000" b="1" spc="-35" dirty="0">
                <a:solidFill>
                  <a:srgbClr val="FFFF00"/>
                </a:solidFill>
                <a:latin typeface="Calibri"/>
                <a:cs typeface="Calibri"/>
              </a:rPr>
              <a:t>r</a:t>
            </a:r>
            <a:r>
              <a:rPr sz="2000" b="1" spc="-20" dirty="0">
                <a:solidFill>
                  <a:srgbClr val="FFFF00"/>
                </a:solidFill>
                <a:latin typeface="Calibri"/>
                <a:cs typeface="Calibri"/>
              </a:rPr>
              <a:t>a</a:t>
            </a:r>
            <a:r>
              <a:rPr sz="2000" b="1" spc="-10" dirty="0">
                <a:solidFill>
                  <a:srgbClr val="FFFF00"/>
                </a:solidFill>
                <a:latin typeface="Calibri"/>
                <a:cs typeface="Calibri"/>
              </a:rPr>
              <a:t>si</a:t>
            </a:r>
            <a:endParaRPr sz="2000">
              <a:solidFill>
                <a:srgbClr val="FFFF00"/>
              </a:solidFill>
              <a:latin typeface="Calibri"/>
              <a:cs typeface="Calibri"/>
            </a:endParaRPr>
          </a:p>
          <a:p>
            <a:pPr marL="314960" indent="-302260">
              <a:lnSpc>
                <a:spcPct val="100000"/>
              </a:lnSpc>
              <a:spcBef>
                <a:spcPts val="300"/>
              </a:spcBef>
              <a:buClr>
                <a:srgbClr val="FFFF00"/>
              </a:buClr>
              <a:buFont typeface="Calibri"/>
              <a:buAutoNum type="arabicPeriod" startAt="2"/>
              <a:tabLst>
                <a:tab pos="315595" algn="l"/>
              </a:tabLst>
            </a:pPr>
            <a:r>
              <a:rPr sz="2000" b="1" spc="-10" dirty="0">
                <a:solidFill>
                  <a:schemeClr val="bg1"/>
                </a:solidFill>
                <a:latin typeface="Calibri"/>
                <a:cs typeface="Calibri"/>
              </a:rPr>
              <a:t>I</a:t>
            </a:r>
            <a:r>
              <a:rPr sz="2000" b="1" spc="-30" dirty="0">
                <a:solidFill>
                  <a:schemeClr val="bg1"/>
                </a:solidFill>
                <a:latin typeface="Calibri"/>
                <a:cs typeface="Calibri"/>
              </a:rPr>
              <a:t>n</a:t>
            </a:r>
            <a:r>
              <a:rPr sz="2000" b="1" spc="-25" dirty="0">
                <a:solidFill>
                  <a:schemeClr val="bg1"/>
                </a:solidFill>
                <a:latin typeface="Calibri"/>
                <a:cs typeface="Calibri"/>
              </a:rPr>
              <a:t>t</a:t>
            </a:r>
            <a:r>
              <a:rPr sz="2000" b="1" spc="-10" dirty="0">
                <a:solidFill>
                  <a:schemeClr val="bg1"/>
                </a:solidFill>
                <a:latin typeface="Calibri"/>
                <a:cs typeface="Calibri"/>
              </a:rPr>
              <a:t>e</a:t>
            </a:r>
            <a:r>
              <a:rPr sz="2000" b="1" spc="5" dirty="0">
                <a:solidFill>
                  <a:schemeClr val="bg1"/>
                </a:solidFill>
                <a:latin typeface="Calibri"/>
                <a:cs typeface="Calibri"/>
              </a:rPr>
              <a:t>r</a:t>
            </a:r>
            <a:r>
              <a:rPr sz="2000" b="1" spc="-15" dirty="0">
                <a:solidFill>
                  <a:schemeClr val="bg1"/>
                </a:solidFill>
                <a:latin typeface="Calibri"/>
                <a:cs typeface="Calibri"/>
              </a:rPr>
              <a:t>pr</a:t>
            </a:r>
            <a:r>
              <a:rPr sz="2000" b="1" dirty="0">
                <a:solidFill>
                  <a:schemeClr val="bg1"/>
                </a:solidFill>
                <a:latin typeface="Calibri"/>
                <a:cs typeface="Calibri"/>
              </a:rPr>
              <a:t>o</a:t>
            </a:r>
            <a:r>
              <a:rPr sz="2000" b="1" spc="-30" dirty="0">
                <a:solidFill>
                  <a:schemeClr val="bg1"/>
                </a:solidFill>
                <a:latin typeface="Calibri"/>
                <a:cs typeface="Calibri"/>
              </a:rPr>
              <a:t>f</a:t>
            </a:r>
            <a:r>
              <a:rPr sz="2000" b="1" spc="-10" dirty="0">
                <a:solidFill>
                  <a:schemeClr val="bg1"/>
                </a:solidFill>
                <a:latin typeface="Calibri"/>
                <a:cs typeface="Calibri"/>
              </a:rPr>
              <a:t>es</a:t>
            </a:r>
            <a:r>
              <a:rPr sz="2000" b="1" dirty="0">
                <a:solidFill>
                  <a:schemeClr val="bg1"/>
                </a:solidFill>
                <a:latin typeface="Calibri"/>
                <a:cs typeface="Calibri"/>
              </a:rPr>
              <a:t>i</a:t>
            </a:r>
            <a:r>
              <a:rPr sz="2000" b="1" spc="-15" dirty="0">
                <a:solidFill>
                  <a:schemeClr val="bg1"/>
                </a:solidFill>
                <a:latin typeface="Calibri"/>
                <a:cs typeface="Calibri"/>
              </a:rPr>
              <a:t>o</a:t>
            </a:r>
            <a:r>
              <a:rPr sz="2000" b="1" spc="-10" dirty="0">
                <a:solidFill>
                  <a:schemeClr val="bg1"/>
                </a:solidFill>
                <a:latin typeface="Calibri"/>
                <a:cs typeface="Calibri"/>
              </a:rPr>
              <a:t>n</a:t>
            </a:r>
            <a:r>
              <a:rPr sz="2000" b="1" spc="-20" dirty="0">
                <a:solidFill>
                  <a:schemeClr val="bg1"/>
                </a:solidFill>
                <a:latin typeface="Calibri"/>
                <a:cs typeface="Calibri"/>
              </a:rPr>
              <a:t>a</a:t>
            </a:r>
            <a:r>
              <a:rPr sz="2000" b="1" spc="-5" dirty="0">
                <a:solidFill>
                  <a:schemeClr val="bg1"/>
                </a:solidFill>
                <a:latin typeface="Calibri"/>
                <a:cs typeface="Calibri"/>
              </a:rPr>
              <a:t>l</a:t>
            </a:r>
            <a:endParaRPr sz="2000">
              <a:solidFill>
                <a:schemeClr val="bg1"/>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spc="-40" dirty="0">
                <a:solidFill>
                  <a:srgbClr val="FFFF00"/>
                </a:solidFill>
                <a:latin typeface="Calibri"/>
                <a:cs typeface="Calibri"/>
              </a:rPr>
              <a:t>K</a:t>
            </a:r>
            <a:r>
              <a:rPr sz="2000" b="1" dirty="0">
                <a:solidFill>
                  <a:srgbClr val="FFFF00"/>
                </a:solidFill>
                <a:latin typeface="Calibri"/>
                <a:cs typeface="Calibri"/>
              </a:rPr>
              <a:t>o</a:t>
            </a:r>
            <a:r>
              <a:rPr sz="2000" b="1" spc="5" dirty="0">
                <a:solidFill>
                  <a:srgbClr val="FFFF00"/>
                </a:solidFill>
                <a:latin typeface="Calibri"/>
                <a:cs typeface="Calibri"/>
              </a:rPr>
              <a:t>l</a:t>
            </a:r>
            <a:r>
              <a:rPr sz="2000" b="1" spc="-10" dirty="0">
                <a:solidFill>
                  <a:srgbClr val="FFFF00"/>
                </a:solidFill>
                <a:latin typeface="Calibri"/>
                <a:cs typeface="Calibri"/>
              </a:rPr>
              <a:t>a</a:t>
            </a:r>
            <a:r>
              <a:rPr sz="2000" b="1" dirty="0">
                <a:solidFill>
                  <a:srgbClr val="FFFF00"/>
                </a:solidFill>
                <a:latin typeface="Calibri"/>
                <a:cs typeface="Calibri"/>
              </a:rPr>
              <a:t>b</a:t>
            </a:r>
            <a:r>
              <a:rPr sz="2000" b="1" spc="5" dirty="0">
                <a:solidFill>
                  <a:srgbClr val="FFFF00"/>
                </a:solidFill>
                <a:latin typeface="Calibri"/>
                <a:cs typeface="Calibri"/>
              </a:rPr>
              <a:t>o</a:t>
            </a:r>
            <a:r>
              <a:rPr sz="2000" b="1" spc="-35" dirty="0">
                <a:solidFill>
                  <a:srgbClr val="FFFF00"/>
                </a:solidFill>
                <a:latin typeface="Calibri"/>
                <a:cs typeface="Calibri"/>
              </a:rPr>
              <a:t>r</a:t>
            </a:r>
            <a:r>
              <a:rPr sz="2000" b="1" spc="-10" dirty="0">
                <a:solidFill>
                  <a:srgbClr val="FFFF00"/>
                </a:solidFill>
                <a:latin typeface="Calibri"/>
                <a:cs typeface="Calibri"/>
              </a:rPr>
              <a:t>a</a:t>
            </a:r>
            <a:r>
              <a:rPr sz="2000" b="1" dirty="0">
                <a:solidFill>
                  <a:srgbClr val="FFFF00"/>
                </a:solidFill>
                <a:latin typeface="Calibri"/>
                <a:cs typeface="Calibri"/>
              </a:rPr>
              <a:t>si</a:t>
            </a:r>
            <a:r>
              <a:rPr sz="2000" b="1" spc="-20" dirty="0">
                <a:solidFill>
                  <a:srgbClr val="FFFF00"/>
                </a:solidFill>
                <a:latin typeface="Calibri"/>
                <a:cs typeface="Calibri"/>
              </a:rPr>
              <a:t> </a:t>
            </a:r>
            <a:r>
              <a:rPr sz="2000" b="1" dirty="0">
                <a:solidFill>
                  <a:srgbClr val="FFFF00"/>
                </a:solidFill>
                <a:latin typeface="Calibri"/>
                <a:cs typeface="Calibri"/>
              </a:rPr>
              <a:t>I</a:t>
            </a:r>
            <a:r>
              <a:rPr sz="2000" b="1" spc="-10" dirty="0">
                <a:solidFill>
                  <a:srgbClr val="FFFF00"/>
                </a:solidFill>
                <a:latin typeface="Calibri"/>
                <a:cs typeface="Calibri"/>
              </a:rPr>
              <a:t>n</a:t>
            </a:r>
            <a:r>
              <a:rPr sz="2000" b="1" spc="-15" dirty="0">
                <a:solidFill>
                  <a:srgbClr val="FFFF00"/>
                </a:solidFill>
                <a:latin typeface="Calibri"/>
                <a:cs typeface="Calibri"/>
              </a:rPr>
              <a:t>t</a:t>
            </a:r>
            <a:r>
              <a:rPr sz="2000" b="1" spc="-10" dirty="0">
                <a:solidFill>
                  <a:srgbClr val="FFFF00"/>
                </a:solidFill>
                <a:latin typeface="Calibri"/>
                <a:cs typeface="Calibri"/>
              </a:rPr>
              <a:t>e</a:t>
            </a:r>
            <a:r>
              <a:rPr sz="2000" b="1" spc="5" dirty="0">
                <a:solidFill>
                  <a:srgbClr val="FFFF00"/>
                </a:solidFill>
                <a:latin typeface="Calibri"/>
                <a:cs typeface="Calibri"/>
              </a:rPr>
              <a:t>r</a:t>
            </a:r>
            <a:r>
              <a:rPr sz="2000" b="1" dirty="0">
                <a:solidFill>
                  <a:srgbClr val="FFFF00"/>
                </a:solidFill>
                <a:latin typeface="Calibri"/>
                <a:cs typeface="Calibri"/>
              </a:rPr>
              <a:t>p</a:t>
            </a:r>
            <a:r>
              <a:rPr sz="2000" b="1" spc="-10" dirty="0">
                <a:solidFill>
                  <a:srgbClr val="FFFF00"/>
                </a:solidFill>
                <a:latin typeface="Calibri"/>
                <a:cs typeface="Calibri"/>
              </a:rPr>
              <a:t>r</a:t>
            </a:r>
            <a:r>
              <a:rPr sz="2000" b="1" dirty="0">
                <a:solidFill>
                  <a:srgbClr val="FFFF00"/>
                </a:solidFill>
                <a:latin typeface="Calibri"/>
                <a:cs typeface="Calibri"/>
              </a:rPr>
              <a:t>o</a:t>
            </a:r>
            <a:r>
              <a:rPr sz="2000" b="1" spc="-35" dirty="0">
                <a:solidFill>
                  <a:srgbClr val="FFFF00"/>
                </a:solidFill>
                <a:latin typeface="Calibri"/>
                <a:cs typeface="Calibri"/>
              </a:rPr>
              <a:t>f</a:t>
            </a:r>
            <a:r>
              <a:rPr sz="2000" b="1" spc="-10" dirty="0">
                <a:solidFill>
                  <a:srgbClr val="FFFF00"/>
                </a:solidFill>
                <a:latin typeface="Calibri"/>
                <a:cs typeface="Calibri"/>
              </a:rPr>
              <a:t>e</a:t>
            </a:r>
            <a:r>
              <a:rPr sz="2000" b="1" dirty="0">
                <a:solidFill>
                  <a:srgbClr val="FFFF00"/>
                </a:solidFill>
                <a:latin typeface="Calibri"/>
                <a:cs typeface="Calibri"/>
              </a:rPr>
              <a:t>s</a:t>
            </a:r>
            <a:r>
              <a:rPr sz="2000" b="1" spc="5" dirty="0">
                <a:solidFill>
                  <a:srgbClr val="FFFF00"/>
                </a:solidFill>
                <a:latin typeface="Calibri"/>
                <a:cs typeface="Calibri"/>
              </a:rPr>
              <a:t>i</a:t>
            </a:r>
            <a:r>
              <a:rPr sz="2000" b="1" dirty="0">
                <a:solidFill>
                  <a:srgbClr val="FFFF00"/>
                </a:solidFill>
                <a:latin typeface="Calibri"/>
                <a:cs typeface="Calibri"/>
              </a:rPr>
              <a:t>o</a:t>
            </a:r>
            <a:r>
              <a:rPr sz="2000" b="1" spc="5" dirty="0">
                <a:solidFill>
                  <a:srgbClr val="FFFF00"/>
                </a:solidFill>
                <a:latin typeface="Calibri"/>
                <a:cs typeface="Calibri"/>
              </a:rPr>
              <a:t>n</a:t>
            </a:r>
            <a:r>
              <a:rPr sz="2000" b="1" spc="-10" dirty="0">
                <a:solidFill>
                  <a:srgbClr val="FFFF00"/>
                </a:solidFill>
                <a:latin typeface="Calibri"/>
                <a:cs typeface="Calibri"/>
              </a:rPr>
              <a:t>a</a:t>
            </a:r>
            <a:r>
              <a:rPr sz="2000" b="1" spc="5" dirty="0">
                <a:solidFill>
                  <a:srgbClr val="FFFF00"/>
                </a:solidFill>
                <a:latin typeface="Calibri"/>
                <a:cs typeface="Calibri"/>
              </a:rPr>
              <a:t>l</a:t>
            </a:r>
            <a:r>
              <a:rPr sz="2000" b="1" dirty="0">
                <a:solidFill>
                  <a:srgbClr val="FFFF00"/>
                </a:solidFill>
                <a:latin typeface="Calibri"/>
                <a:cs typeface="Calibri"/>
              </a:rPr>
              <a:t>,</a:t>
            </a:r>
            <a:r>
              <a:rPr sz="2000" b="1" spc="-50" dirty="0">
                <a:solidFill>
                  <a:srgbClr val="FFFF00"/>
                </a:solidFill>
                <a:latin typeface="Calibri"/>
                <a:cs typeface="Calibri"/>
              </a:rPr>
              <a:t> P</a:t>
            </a:r>
            <a:r>
              <a:rPr sz="2000" b="1" spc="-10" dirty="0">
                <a:solidFill>
                  <a:srgbClr val="FFFF00"/>
                </a:solidFill>
                <a:latin typeface="Calibri"/>
                <a:cs typeface="Calibri"/>
              </a:rPr>
              <a:t>e</a:t>
            </a:r>
            <a:r>
              <a:rPr sz="2000" b="1" dirty="0">
                <a:solidFill>
                  <a:srgbClr val="FFFF00"/>
                </a:solidFill>
                <a:latin typeface="Calibri"/>
                <a:cs typeface="Calibri"/>
              </a:rPr>
              <a:t>n</a:t>
            </a:r>
            <a:r>
              <a:rPr sz="2000" b="1" spc="5" dirty="0">
                <a:solidFill>
                  <a:srgbClr val="FFFF00"/>
                </a:solidFill>
                <a:latin typeface="Calibri"/>
                <a:cs typeface="Calibri"/>
              </a:rPr>
              <a:t>d</a:t>
            </a:r>
            <a:r>
              <a:rPr sz="2000" b="1" dirty="0">
                <a:solidFill>
                  <a:srgbClr val="FFFF00"/>
                </a:solidFill>
                <a:latin typeface="Calibri"/>
                <a:cs typeface="Calibri"/>
              </a:rPr>
              <a:t>id</a:t>
            </a:r>
            <a:r>
              <a:rPr sz="2000" b="1" spc="10" dirty="0">
                <a:solidFill>
                  <a:srgbClr val="FFFF00"/>
                </a:solidFill>
                <a:latin typeface="Calibri"/>
                <a:cs typeface="Calibri"/>
              </a:rPr>
              <a:t>i</a:t>
            </a:r>
            <a:r>
              <a:rPr sz="2000" b="1" spc="-25" dirty="0">
                <a:solidFill>
                  <a:srgbClr val="FFFF00"/>
                </a:solidFill>
                <a:latin typeface="Calibri"/>
                <a:cs typeface="Calibri"/>
              </a:rPr>
              <a:t>k</a:t>
            </a:r>
            <a:r>
              <a:rPr sz="2000" b="1" spc="-10" dirty="0">
                <a:solidFill>
                  <a:srgbClr val="FFFF00"/>
                </a:solidFill>
                <a:latin typeface="Calibri"/>
                <a:cs typeface="Calibri"/>
              </a:rPr>
              <a:t>a</a:t>
            </a:r>
            <a:r>
              <a:rPr sz="2000" b="1" dirty="0">
                <a:solidFill>
                  <a:srgbClr val="FFFF00"/>
                </a:solidFill>
                <a:latin typeface="Calibri"/>
                <a:cs typeface="Calibri"/>
              </a:rPr>
              <a:t>n</a:t>
            </a:r>
            <a:r>
              <a:rPr sz="2000" b="1" spc="-20" dirty="0">
                <a:solidFill>
                  <a:srgbClr val="FFFF00"/>
                </a:solidFill>
                <a:latin typeface="Calibri"/>
                <a:cs typeface="Calibri"/>
              </a:rPr>
              <a:t> </a:t>
            </a:r>
            <a:r>
              <a:rPr sz="2000" b="1" dirty="0">
                <a:solidFill>
                  <a:srgbClr val="FFFF00"/>
                </a:solidFill>
                <a:latin typeface="Calibri"/>
                <a:cs typeface="Calibri"/>
              </a:rPr>
              <a:t>I</a:t>
            </a:r>
            <a:r>
              <a:rPr sz="2000" b="1" spc="-10" dirty="0">
                <a:solidFill>
                  <a:srgbClr val="FFFF00"/>
                </a:solidFill>
                <a:latin typeface="Calibri"/>
                <a:cs typeface="Calibri"/>
              </a:rPr>
              <a:t>n</a:t>
            </a:r>
            <a:r>
              <a:rPr sz="2000" b="1" spc="-15" dirty="0">
                <a:solidFill>
                  <a:srgbClr val="FFFF00"/>
                </a:solidFill>
                <a:latin typeface="Calibri"/>
                <a:cs typeface="Calibri"/>
              </a:rPr>
              <a:t>t</a:t>
            </a:r>
            <a:r>
              <a:rPr sz="2000" b="1" spc="-10" dirty="0">
                <a:solidFill>
                  <a:srgbClr val="FFFF00"/>
                </a:solidFill>
                <a:latin typeface="Calibri"/>
                <a:cs typeface="Calibri"/>
              </a:rPr>
              <a:t>e</a:t>
            </a:r>
            <a:r>
              <a:rPr sz="2000" b="1" spc="5" dirty="0">
                <a:solidFill>
                  <a:srgbClr val="FFFF00"/>
                </a:solidFill>
                <a:latin typeface="Calibri"/>
                <a:cs typeface="Calibri"/>
              </a:rPr>
              <a:t>r</a:t>
            </a:r>
            <a:r>
              <a:rPr sz="2000" b="1" dirty="0">
                <a:solidFill>
                  <a:srgbClr val="FFFF00"/>
                </a:solidFill>
                <a:latin typeface="Calibri"/>
                <a:cs typeface="Calibri"/>
              </a:rPr>
              <a:t>p</a:t>
            </a:r>
            <a:r>
              <a:rPr sz="2000" b="1" spc="-10" dirty="0">
                <a:solidFill>
                  <a:srgbClr val="FFFF00"/>
                </a:solidFill>
                <a:latin typeface="Calibri"/>
                <a:cs typeface="Calibri"/>
              </a:rPr>
              <a:t>r</a:t>
            </a:r>
            <a:r>
              <a:rPr sz="2000" b="1" dirty="0">
                <a:solidFill>
                  <a:srgbClr val="FFFF00"/>
                </a:solidFill>
                <a:latin typeface="Calibri"/>
                <a:cs typeface="Calibri"/>
              </a:rPr>
              <a:t>o</a:t>
            </a:r>
            <a:r>
              <a:rPr sz="2000" b="1" spc="-35" dirty="0">
                <a:solidFill>
                  <a:srgbClr val="FFFF00"/>
                </a:solidFill>
                <a:latin typeface="Calibri"/>
                <a:cs typeface="Calibri"/>
              </a:rPr>
              <a:t>f</a:t>
            </a:r>
            <a:r>
              <a:rPr sz="2000" b="1" spc="-10" dirty="0">
                <a:solidFill>
                  <a:srgbClr val="FFFF00"/>
                </a:solidFill>
                <a:latin typeface="Calibri"/>
                <a:cs typeface="Calibri"/>
              </a:rPr>
              <a:t>e</a:t>
            </a:r>
            <a:r>
              <a:rPr sz="2000" b="1" dirty="0">
                <a:solidFill>
                  <a:srgbClr val="FFFF00"/>
                </a:solidFill>
                <a:latin typeface="Calibri"/>
                <a:cs typeface="Calibri"/>
              </a:rPr>
              <a:t>s</a:t>
            </a:r>
            <a:r>
              <a:rPr sz="2000" b="1" spc="5" dirty="0">
                <a:solidFill>
                  <a:srgbClr val="FFFF00"/>
                </a:solidFill>
                <a:latin typeface="Calibri"/>
                <a:cs typeface="Calibri"/>
              </a:rPr>
              <a:t>i</a:t>
            </a:r>
            <a:r>
              <a:rPr sz="2000" b="1" dirty="0">
                <a:solidFill>
                  <a:srgbClr val="FFFF00"/>
                </a:solidFill>
                <a:latin typeface="Calibri"/>
                <a:cs typeface="Calibri"/>
              </a:rPr>
              <a:t>o</a:t>
            </a:r>
            <a:r>
              <a:rPr sz="2000" b="1" spc="5" dirty="0">
                <a:solidFill>
                  <a:srgbClr val="FFFF00"/>
                </a:solidFill>
                <a:latin typeface="Calibri"/>
                <a:cs typeface="Calibri"/>
              </a:rPr>
              <a:t>n</a:t>
            </a:r>
            <a:r>
              <a:rPr sz="2000" b="1" spc="-10" dirty="0">
                <a:solidFill>
                  <a:srgbClr val="FFFF00"/>
                </a:solidFill>
                <a:latin typeface="Calibri"/>
                <a:cs typeface="Calibri"/>
              </a:rPr>
              <a:t>a</a:t>
            </a:r>
            <a:r>
              <a:rPr sz="2000" b="1" spc="-5" dirty="0">
                <a:solidFill>
                  <a:srgbClr val="FFFF00"/>
                </a:solidFill>
                <a:latin typeface="Calibri"/>
                <a:cs typeface="Calibri"/>
              </a:rPr>
              <a:t>l</a:t>
            </a:r>
            <a:endParaRPr sz="2000">
              <a:solidFill>
                <a:srgbClr val="FFFF00"/>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spc="-50" dirty="0">
                <a:solidFill>
                  <a:srgbClr val="FFFF00"/>
                </a:solidFill>
                <a:latin typeface="Calibri"/>
                <a:cs typeface="Calibri"/>
              </a:rPr>
              <a:t>K</a:t>
            </a:r>
            <a:r>
              <a:rPr sz="2000" b="1" spc="-15" dirty="0">
                <a:solidFill>
                  <a:srgbClr val="FFFF00"/>
                </a:solidFill>
                <a:latin typeface="Calibri"/>
                <a:cs typeface="Calibri"/>
              </a:rPr>
              <a:t>omp</a:t>
            </a:r>
            <a:r>
              <a:rPr sz="2000" b="1" spc="-30" dirty="0">
                <a:solidFill>
                  <a:srgbClr val="FFFF00"/>
                </a:solidFill>
                <a:latin typeface="Calibri"/>
                <a:cs typeface="Calibri"/>
              </a:rPr>
              <a:t>e</a:t>
            </a:r>
            <a:r>
              <a:rPr sz="2000" b="1" spc="-25" dirty="0">
                <a:solidFill>
                  <a:srgbClr val="FFFF00"/>
                </a:solidFill>
                <a:latin typeface="Calibri"/>
                <a:cs typeface="Calibri"/>
              </a:rPr>
              <a:t>t</a:t>
            </a:r>
            <a:r>
              <a:rPr sz="2000" b="1" spc="-10" dirty="0">
                <a:solidFill>
                  <a:srgbClr val="FFFF00"/>
                </a:solidFill>
                <a:latin typeface="Calibri"/>
                <a:cs typeface="Calibri"/>
              </a:rPr>
              <a:t>ensi</a:t>
            </a:r>
            <a:r>
              <a:rPr sz="2000" b="1" spc="20" dirty="0">
                <a:solidFill>
                  <a:srgbClr val="FFFF00"/>
                </a:solidFill>
                <a:latin typeface="Calibri"/>
                <a:cs typeface="Calibri"/>
              </a:rPr>
              <a:t> </a:t>
            </a:r>
            <a:r>
              <a:rPr sz="2000" b="1" spc="-15" dirty="0">
                <a:solidFill>
                  <a:srgbClr val="FFFF00"/>
                </a:solidFill>
                <a:latin typeface="Calibri"/>
                <a:cs typeface="Calibri"/>
              </a:rPr>
              <a:t>p</a:t>
            </a:r>
            <a:r>
              <a:rPr sz="2000" b="1" spc="-35" dirty="0">
                <a:solidFill>
                  <a:srgbClr val="FFFF00"/>
                </a:solidFill>
                <a:latin typeface="Calibri"/>
                <a:cs typeface="Calibri"/>
              </a:rPr>
              <a:t>r</a:t>
            </a:r>
            <a:r>
              <a:rPr sz="2000" b="1" spc="-20" dirty="0">
                <a:solidFill>
                  <a:srgbClr val="FFFF00"/>
                </a:solidFill>
                <a:latin typeface="Calibri"/>
                <a:cs typeface="Calibri"/>
              </a:rPr>
              <a:t>a</a:t>
            </a:r>
            <a:r>
              <a:rPr sz="2000" b="1" spc="-30" dirty="0">
                <a:solidFill>
                  <a:srgbClr val="FFFF00"/>
                </a:solidFill>
                <a:latin typeface="Calibri"/>
                <a:cs typeface="Calibri"/>
              </a:rPr>
              <a:t>k</a:t>
            </a:r>
            <a:r>
              <a:rPr sz="2000" b="1" spc="-25" dirty="0">
                <a:solidFill>
                  <a:srgbClr val="FFFF00"/>
                </a:solidFill>
                <a:latin typeface="Calibri"/>
                <a:cs typeface="Calibri"/>
              </a:rPr>
              <a:t>t</a:t>
            </a:r>
            <a:r>
              <a:rPr sz="2000" b="1" spc="-10" dirty="0">
                <a:solidFill>
                  <a:srgbClr val="FFFF00"/>
                </a:solidFill>
                <a:latin typeface="Calibri"/>
                <a:cs typeface="Calibri"/>
              </a:rPr>
              <a:t>ek </a:t>
            </a:r>
            <a:r>
              <a:rPr sz="2000" b="1" spc="-70" dirty="0">
                <a:solidFill>
                  <a:srgbClr val="FFFF00"/>
                </a:solidFill>
                <a:latin typeface="Calibri"/>
                <a:cs typeface="Calibri"/>
              </a:rPr>
              <a:t>k</a:t>
            </a:r>
            <a:r>
              <a:rPr sz="2000" b="1" spc="-15" dirty="0">
                <a:solidFill>
                  <a:srgbClr val="FFFF00"/>
                </a:solidFill>
                <a:latin typeface="Calibri"/>
                <a:cs typeface="Calibri"/>
              </a:rPr>
              <a:t>o</a:t>
            </a:r>
            <a:r>
              <a:rPr sz="2000" b="1" spc="0" dirty="0">
                <a:solidFill>
                  <a:srgbClr val="FFFF00"/>
                </a:solidFill>
                <a:latin typeface="Calibri"/>
                <a:cs typeface="Calibri"/>
              </a:rPr>
              <a:t>l</a:t>
            </a:r>
            <a:r>
              <a:rPr sz="2000" b="1" spc="-20" dirty="0">
                <a:solidFill>
                  <a:srgbClr val="FFFF00"/>
                </a:solidFill>
                <a:latin typeface="Calibri"/>
                <a:cs typeface="Calibri"/>
              </a:rPr>
              <a:t>a</a:t>
            </a:r>
            <a:r>
              <a:rPr sz="2000" b="1" spc="-15" dirty="0">
                <a:solidFill>
                  <a:srgbClr val="FFFF00"/>
                </a:solidFill>
                <a:latin typeface="Calibri"/>
                <a:cs typeface="Calibri"/>
              </a:rPr>
              <a:t>b</a:t>
            </a:r>
            <a:r>
              <a:rPr sz="2000" b="1" dirty="0">
                <a:solidFill>
                  <a:srgbClr val="FFFF00"/>
                </a:solidFill>
                <a:latin typeface="Calibri"/>
                <a:cs typeface="Calibri"/>
              </a:rPr>
              <a:t>o</a:t>
            </a:r>
            <a:r>
              <a:rPr sz="2000" b="1" spc="-30" dirty="0">
                <a:solidFill>
                  <a:srgbClr val="FFFF00"/>
                </a:solidFill>
                <a:latin typeface="Calibri"/>
                <a:cs typeface="Calibri"/>
              </a:rPr>
              <a:t>r</a:t>
            </a:r>
            <a:r>
              <a:rPr sz="2000" b="1" spc="-20" dirty="0">
                <a:solidFill>
                  <a:srgbClr val="FFFF00"/>
                </a:solidFill>
                <a:latin typeface="Calibri"/>
                <a:cs typeface="Calibri"/>
              </a:rPr>
              <a:t>a</a:t>
            </a:r>
            <a:r>
              <a:rPr sz="2000" b="1" spc="-10" dirty="0">
                <a:solidFill>
                  <a:srgbClr val="FFFF00"/>
                </a:solidFill>
                <a:latin typeface="Calibri"/>
                <a:cs typeface="Calibri"/>
              </a:rPr>
              <a:t>si</a:t>
            </a:r>
            <a:r>
              <a:rPr sz="2000" b="1" spc="-15" dirty="0">
                <a:solidFill>
                  <a:srgbClr val="FFFF00"/>
                </a:solidFill>
                <a:latin typeface="Calibri"/>
                <a:cs typeface="Calibri"/>
              </a:rPr>
              <a:t> </a:t>
            </a:r>
            <a:r>
              <a:rPr sz="2000" b="1" spc="-10" dirty="0">
                <a:solidFill>
                  <a:srgbClr val="FFFF00"/>
                </a:solidFill>
                <a:latin typeface="Calibri"/>
                <a:cs typeface="Calibri"/>
              </a:rPr>
              <a:t>I</a:t>
            </a:r>
            <a:r>
              <a:rPr sz="2000" b="1" spc="-30" dirty="0">
                <a:solidFill>
                  <a:srgbClr val="FFFF00"/>
                </a:solidFill>
                <a:latin typeface="Calibri"/>
                <a:cs typeface="Calibri"/>
              </a:rPr>
              <a:t>n</a:t>
            </a:r>
            <a:r>
              <a:rPr sz="2000" b="1" spc="-25" dirty="0">
                <a:solidFill>
                  <a:srgbClr val="FFFF00"/>
                </a:solidFill>
                <a:latin typeface="Calibri"/>
                <a:cs typeface="Calibri"/>
              </a:rPr>
              <a:t>t</a:t>
            </a:r>
            <a:r>
              <a:rPr sz="2000" b="1" spc="-10" dirty="0">
                <a:solidFill>
                  <a:srgbClr val="FFFF00"/>
                </a:solidFill>
                <a:latin typeface="Calibri"/>
                <a:cs typeface="Calibri"/>
              </a:rPr>
              <a:t>e</a:t>
            </a:r>
            <a:r>
              <a:rPr sz="2000" b="1" spc="5" dirty="0">
                <a:solidFill>
                  <a:srgbClr val="FFFF00"/>
                </a:solidFill>
                <a:latin typeface="Calibri"/>
                <a:cs typeface="Calibri"/>
              </a:rPr>
              <a:t>r</a:t>
            </a:r>
            <a:r>
              <a:rPr sz="2000" b="1" spc="-15" dirty="0">
                <a:solidFill>
                  <a:srgbClr val="FFFF00"/>
                </a:solidFill>
                <a:latin typeface="Calibri"/>
                <a:cs typeface="Calibri"/>
              </a:rPr>
              <a:t>pr</a:t>
            </a:r>
            <a:r>
              <a:rPr sz="2000" b="1" dirty="0">
                <a:solidFill>
                  <a:srgbClr val="FFFF00"/>
                </a:solidFill>
                <a:latin typeface="Calibri"/>
                <a:cs typeface="Calibri"/>
              </a:rPr>
              <a:t>o</a:t>
            </a:r>
            <a:r>
              <a:rPr sz="2000" b="1" spc="-30" dirty="0">
                <a:solidFill>
                  <a:srgbClr val="FFFF00"/>
                </a:solidFill>
                <a:latin typeface="Calibri"/>
                <a:cs typeface="Calibri"/>
              </a:rPr>
              <a:t>f</a:t>
            </a:r>
            <a:r>
              <a:rPr sz="2000" b="1" spc="-10" dirty="0">
                <a:solidFill>
                  <a:srgbClr val="FFFF00"/>
                </a:solidFill>
                <a:latin typeface="Calibri"/>
                <a:cs typeface="Calibri"/>
              </a:rPr>
              <a:t>es</a:t>
            </a:r>
            <a:r>
              <a:rPr sz="2000" b="1" dirty="0">
                <a:solidFill>
                  <a:srgbClr val="FFFF00"/>
                </a:solidFill>
                <a:latin typeface="Calibri"/>
                <a:cs typeface="Calibri"/>
              </a:rPr>
              <a:t>i</a:t>
            </a:r>
            <a:r>
              <a:rPr sz="2000" b="1" spc="-15" dirty="0">
                <a:solidFill>
                  <a:srgbClr val="FFFF00"/>
                </a:solidFill>
                <a:latin typeface="Calibri"/>
                <a:cs typeface="Calibri"/>
              </a:rPr>
              <a:t>o</a:t>
            </a:r>
            <a:r>
              <a:rPr sz="2000" b="1" spc="-10" dirty="0">
                <a:solidFill>
                  <a:srgbClr val="FFFF00"/>
                </a:solidFill>
                <a:latin typeface="Calibri"/>
                <a:cs typeface="Calibri"/>
              </a:rPr>
              <a:t>n</a:t>
            </a:r>
            <a:r>
              <a:rPr sz="2000" b="1" spc="-20" dirty="0">
                <a:solidFill>
                  <a:srgbClr val="FFFF00"/>
                </a:solidFill>
                <a:latin typeface="Calibri"/>
                <a:cs typeface="Calibri"/>
              </a:rPr>
              <a:t>a</a:t>
            </a:r>
            <a:r>
              <a:rPr sz="2000" b="1" spc="-5" dirty="0">
                <a:solidFill>
                  <a:srgbClr val="FFFF00"/>
                </a:solidFill>
                <a:latin typeface="Calibri"/>
                <a:cs typeface="Calibri"/>
              </a:rPr>
              <a:t>l</a:t>
            </a:r>
            <a:endParaRPr sz="2000">
              <a:solidFill>
                <a:srgbClr val="FFFF00"/>
              </a:solidFill>
              <a:latin typeface="Calibri"/>
              <a:cs typeface="Calibri"/>
            </a:endParaRPr>
          </a:p>
          <a:p>
            <a:pPr marL="314960" indent="-302260">
              <a:lnSpc>
                <a:spcPct val="100000"/>
              </a:lnSpc>
              <a:spcBef>
                <a:spcPts val="300"/>
              </a:spcBef>
              <a:buClr>
                <a:srgbClr val="FFFF00"/>
              </a:buClr>
              <a:buFont typeface="Calibri"/>
              <a:buAutoNum type="arabicPeriod" startAt="2"/>
              <a:tabLst>
                <a:tab pos="315595" algn="l"/>
              </a:tabLst>
            </a:pPr>
            <a:r>
              <a:rPr sz="2000" b="1" spc="-5" dirty="0">
                <a:solidFill>
                  <a:schemeClr val="bg1"/>
                </a:solidFill>
                <a:latin typeface="Calibri"/>
                <a:cs typeface="Calibri"/>
              </a:rPr>
              <a:t>D</a:t>
            </a:r>
            <a:r>
              <a:rPr sz="2000" b="1" spc="-125" dirty="0">
                <a:solidFill>
                  <a:schemeClr val="bg1"/>
                </a:solidFill>
                <a:latin typeface="Calibri"/>
                <a:cs typeface="Calibri"/>
              </a:rPr>
              <a:t>P</a:t>
            </a:r>
            <a:r>
              <a:rPr sz="2000" b="1" spc="-5" dirty="0">
                <a:solidFill>
                  <a:schemeClr val="bg1"/>
                </a:solidFill>
                <a:latin typeface="Calibri"/>
                <a:cs typeface="Calibri"/>
              </a:rPr>
              <a:t>J</a:t>
            </a:r>
            <a:r>
              <a:rPr sz="2000" b="1" dirty="0">
                <a:solidFill>
                  <a:schemeClr val="bg1"/>
                </a:solidFill>
                <a:latin typeface="Calibri"/>
                <a:cs typeface="Calibri"/>
              </a:rPr>
              <a:t>P</a:t>
            </a:r>
            <a:r>
              <a:rPr sz="2000" b="1" spc="-5" dirty="0">
                <a:solidFill>
                  <a:schemeClr val="bg1"/>
                </a:solidFill>
                <a:latin typeface="Calibri"/>
                <a:cs typeface="Calibri"/>
              </a:rPr>
              <a:t> </a:t>
            </a:r>
            <a:r>
              <a:rPr sz="2000" b="1" spc="-20" dirty="0">
                <a:solidFill>
                  <a:schemeClr val="bg1"/>
                </a:solidFill>
                <a:latin typeface="Calibri"/>
                <a:cs typeface="Calibri"/>
              </a:rPr>
              <a:t>a</a:t>
            </a:r>
            <a:r>
              <a:rPr sz="2000" b="1" spc="-15" dirty="0">
                <a:solidFill>
                  <a:schemeClr val="bg1"/>
                </a:solidFill>
                <a:latin typeface="Calibri"/>
                <a:cs typeface="Calibri"/>
              </a:rPr>
              <a:t>d</a:t>
            </a:r>
            <a:r>
              <a:rPr sz="2000" b="1" spc="-20" dirty="0">
                <a:solidFill>
                  <a:schemeClr val="bg1"/>
                </a:solidFill>
                <a:latin typeface="Calibri"/>
                <a:cs typeface="Calibri"/>
              </a:rPr>
              <a:t>a</a:t>
            </a:r>
            <a:r>
              <a:rPr sz="2000" b="1" dirty="0">
                <a:solidFill>
                  <a:schemeClr val="bg1"/>
                </a:solidFill>
                <a:latin typeface="Calibri"/>
                <a:cs typeface="Calibri"/>
              </a:rPr>
              <a:t>l</a:t>
            </a:r>
            <a:r>
              <a:rPr sz="2000" b="1" spc="-20" dirty="0">
                <a:solidFill>
                  <a:schemeClr val="bg1"/>
                </a:solidFill>
                <a:latin typeface="Calibri"/>
                <a:cs typeface="Calibri"/>
              </a:rPr>
              <a:t>a</a:t>
            </a:r>
            <a:r>
              <a:rPr sz="2000" b="1" spc="-15" dirty="0">
                <a:solidFill>
                  <a:schemeClr val="bg1"/>
                </a:solidFill>
                <a:latin typeface="Calibri"/>
                <a:cs typeface="Calibri"/>
              </a:rPr>
              <a:t>h</a:t>
            </a:r>
            <a:r>
              <a:rPr sz="2000" b="1" spc="20" dirty="0">
                <a:solidFill>
                  <a:schemeClr val="bg1"/>
                </a:solidFill>
                <a:latin typeface="Calibri"/>
                <a:cs typeface="Calibri"/>
              </a:rPr>
              <a:t> </a:t>
            </a:r>
            <a:r>
              <a:rPr sz="2000" b="1" spc="-20" dirty="0">
                <a:solidFill>
                  <a:schemeClr val="bg1"/>
                </a:solidFill>
                <a:latin typeface="Calibri"/>
                <a:cs typeface="Calibri"/>
              </a:rPr>
              <a:t>C</a:t>
            </a:r>
            <a:r>
              <a:rPr sz="2000" b="1" dirty="0">
                <a:solidFill>
                  <a:schemeClr val="bg1"/>
                </a:solidFill>
                <a:latin typeface="Calibri"/>
                <a:cs typeface="Calibri"/>
              </a:rPr>
              <a:t>li</a:t>
            </a:r>
            <a:r>
              <a:rPr sz="2000" b="1" spc="-15" dirty="0">
                <a:solidFill>
                  <a:schemeClr val="bg1"/>
                </a:solidFill>
                <a:latin typeface="Calibri"/>
                <a:cs typeface="Calibri"/>
              </a:rPr>
              <a:t>n</a:t>
            </a:r>
            <a:r>
              <a:rPr sz="2000" b="1" dirty="0">
                <a:solidFill>
                  <a:schemeClr val="bg1"/>
                </a:solidFill>
                <a:latin typeface="Calibri"/>
                <a:cs typeface="Calibri"/>
              </a:rPr>
              <a:t>i</a:t>
            </a:r>
            <a:r>
              <a:rPr sz="2000" b="1" spc="-20" dirty="0">
                <a:solidFill>
                  <a:schemeClr val="bg1"/>
                </a:solidFill>
                <a:latin typeface="Calibri"/>
                <a:cs typeface="Calibri"/>
              </a:rPr>
              <a:t>ca</a:t>
            </a:r>
            <a:r>
              <a:rPr sz="2000" b="1" spc="-5" dirty="0">
                <a:solidFill>
                  <a:schemeClr val="bg1"/>
                </a:solidFill>
                <a:latin typeface="Calibri"/>
                <a:cs typeface="Calibri"/>
              </a:rPr>
              <a:t>l</a:t>
            </a:r>
            <a:r>
              <a:rPr sz="2000" b="1" spc="-50" dirty="0">
                <a:solidFill>
                  <a:schemeClr val="bg1"/>
                </a:solidFill>
                <a:latin typeface="Calibri"/>
                <a:cs typeface="Calibri"/>
              </a:rPr>
              <a:t> </a:t>
            </a:r>
            <a:r>
              <a:rPr sz="2000" b="1" spc="-20" dirty="0">
                <a:solidFill>
                  <a:schemeClr val="bg1"/>
                </a:solidFill>
                <a:latin typeface="Calibri"/>
                <a:cs typeface="Calibri"/>
              </a:rPr>
              <a:t>L</a:t>
            </a:r>
            <a:r>
              <a:rPr sz="2000" b="1" spc="-10" dirty="0">
                <a:solidFill>
                  <a:schemeClr val="bg1"/>
                </a:solidFill>
                <a:latin typeface="Calibri"/>
                <a:cs typeface="Calibri"/>
              </a:rPr>
              <a:t>e</a:t>
            </a:r>
            <a:r>
              <a:rPr sz="2000" b="1" spc="-20" dirty="0">
                <a:solidFill>
                  <a:schemeClr val="bg1"/>
                </a:solidFill>
                <a:latin typeface="Calibri"/>
                <a:cs typeface="Calibri"/>
              </a:rPr>
              <a:t>a</a:t>
            </a:r>
            <a:r>
              <a:rPr sz="2000" b="1" spc="-15" dirty="0">
                <a:solidFill>
                  <a:schemeClr val="bg1"/>
                </a:solidFill>
                <a:latin typeface="Calibri"/>
                <a:cs typeface="Calibri"/>
              </a:rPr>
              <a:t>d</a:t>
            </a:r>
            <a:r>
              <a:rPr sz="2000" b="1" spc="-10" dirty="0">
                <a:solidFill>
                  <a:schemeClr val="bg1"/>
                </a:solidFill>
                <a:latin typeface="Calibri"/>
                <a:cs typeface="Calibri"/>
              </a:rPr>
              <a:t>e</a:t>
            </a:r>
            <a:r>
              <a:rPr sz="2000" b="1" spc="-160" dirty="0">
                <a:solidFill>
                  <a:schemeClr val="bg1"/>
                </a:solidFill>
                <a:latin typeface="Calibri"/>
                <a:cs typeface="Calibri"/>
              </a:rPr>
              <a:t>r</a:t>
            </a:r>
            <a:r>
              <a:rPr sz="2000" b="1" dirty="0">
                <a:solidFill>
                  <a:schemeClr val="bg1"/>
                </a:solidFill>
                <a:latin typeface="Calibri"/>
                <a:cs typeface="Calibri"/>
              </a:rPr>
              <a:t>.</a:t>
            </a:r>
            <a:endParaRPr sz="2000">
              <a:solidFill>
                <a:schemeClr val="bg1"/>
              </a:solidFill>
              <a:latin typeface="Calibri"/>
              <a:cs typeface="Calibri"/>
            </a:endParaRPr>
          </a:p>
          <a:p>
            <a:pPr marL="530860" marR="54610" lvl="1" indent="-175260">
              <a:lnSpc>
                <a:spcPct val="100000"/>
              </a:lnSpc>
              <a:spcBef>
                <a:spcPts val="300"/>
              </a:spcBef>
              <a:buClr>
                <a:srgbClr val="FFFF00"/>
              </a:buClr>
              <a:buFont typeface="Arial"/>
              <a:buChar char="•"/>
              <a:tabLst>
                <a:tab pos="531495" algn="l"/>
              </a:tabLst>
            </a:pPr>
            <a:r>
              <a:rPr sz="2000" b="1" spc="-5" dirty="0">
                <a:solidFill>
                  <a:srgbClr val="FFFF00"/>
                </a:solidFill>
                <a:latin typeface="Calibri"/>
                <a:cs typeface="Calibri"/>
              </a:rPr>
              <a:t>D</a:t>
            </a:r>
            <a:r>
              <a:rPr sz="2000" b="1" spc="-125" dirty="0">
                <a:solidFill>
                  <a:srgbClr val="FFFF00"/>
                </a:solidFill>
                <a:latin typeface="Calibri"/>
                <a:cs typeface="Calibri"/>
              </a:rPr>
              <a:t>P</a:t>
            </a:r>
            <a:r>
              <a:rPr sz="2000" b="1" spc="-5" dirty="0">
                <a:solidFill>
                  <a:srgbClr val="FFFF00"/>
                </a:solidFill>
                <a:latin typeface="Calibri"/>
                <a:cs typeface="Calibri"/>
              </a:rPr>
              <a:t>J</a:t>
            </a:r>
            <a:r>
              <a:rPr sz="2000" b="1" dirty="0">
                <a:solidFill>
                  <a:srgbClr val="FFFF00"/>
                </a:solidFill>
                <a:latin typeface="Calibri"/>
                <a:cs typeface="Calibri"/>
              </a:rPr>
              <a:t>P</a:t>
            </a:r>
            <a:r>
              <a:rPr sz="2000" b="1" spc="-5" dirty="0">
                <a:solidFill>
                  <a:srgbClr val="FFFF00"/>
                </a:solidFill>
                <a:latin typeface="Calibri"/>
                <a:cs typeface="Calibri"/>
              </a:rPr>
              <a:t> m</a:t>
            </a:r>
            <a:r>
              <a:rPr sz="2000" b="1" spc="-15" dirty="0">
                <a:solidFill>
                  <a:srgbClr val="FFFF00"/>
                </a:solidFill>
                <a:latin typeface="Calibri"/>
                <a:cs typeface="Calibri"/>
              </a:rPr>
              <a:t>e</a:t>
            </a:r>
            <a:r>
              <a:rPr sz="2000" b="1" dirty="0">
                <a:solidFill>
                  <a:srgbClr val="FFFF00"/>
                </a:solidFill>
                <a:latin typeface="Calibri"/>
                <a:cs typeface="Calibri"/>
              </a:rPr>
              <a:t>l</a:t>
            </a:r>
            <a:r>
              <a:rPr sz="2000" b="1" spc="-20" dirty="0">
                <a:solidFill>
                  <a:srgbClr val="FFFF00"/>
                </a:solidFill>
                <a:latin typeface="Calibri"/>
                <a:cs typeface="Calibri"/>
              </a:rPr>
              <a:t>a</a:t>
            </a:r>
            <a:r>
              <a:rPr sz="2000" b="1" spc="-30" dirty="0">
                <a:solidFill>
                  <a:srgbClr val="FFFF00"/>
                </a:solidFill>
                <a:latin typeface="Calibri"/>
                <a:cs typeface="Calibri"/>
              </a:rPr>
              <a:t>k</a:t>
            </a:r>
            <a:r>
              <a:rPr sz="2000" b="1" spc="-15" dirty="0">
                <a:solidFill>
                  <a:srgbClr val="FFFF00"/>
                </a:solidFill>
                <a:latin typeface="Calibri"/>
                <a:cs typeface="Calibri"/>
              </a:rPr>
              <a:t>u</a:t>
            </a:r>
            <a:r>
              <a:rPr sz="2000" b="1" spc="-30" dirty="0">
                <a:solidFill>
                  <a:srgbClr val="FFFF00"/>
                </a:solidFill>
                <a:latin typeface="Calibri"/>
                <a:cs typeface="Calibri"/>
              </a:rPr>
              <a:t>k</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15" dirty="0">
                <a:solidFill>
                  <a:srgbClr val="FFFF00"/>
                </a:solidFill>
                <a:latin typeface="Calibri"/>
                <a:cs typeface="Calibri"/>
              </a:rPr>
              <a:t> </a:t>
            </a:r>
            <a:r>
              <a:rPr sz="2000" b="1" spc="-70" dirty="0">
                <a:solidFill>
                  <a:srgbClr val="FFFF00"/>
                </a:solidFill>
                <a:latin typeface="Calibri"/>
                <a:cs typeface="Calibri"/>
              </a:rPr>
              <a:t>k</a:t>
            </a:r>
            <a:r>
              <a:rPr sz="2000" b="1" spc="-15" dirty="0">
                <a:solidFill>
                  <a:srgbClr val="FFFF00"/>
                </a:solidFill>
                <a:latin typeface="Calibri"/>
                <a:cs typeface="Calibri"/>
              </a:rPr>
              <a:t>o</a:t>
            </a:r>
            <a:r>
              <a:rPr sz="2000" b="1" spc="-10" dirty="0">
                <a:solidFill>
                  <a:srgbClr val="FFFF00"/>
                </a:solidFill>
                <a:latin typeface="Calibri"/>
                <a:cs typeface="Calibri"/>
              </a:rPr>
              <a:t>o</a:t>
            </a:r>
            <a:r>
              <a:rPr sz="2000" b="1" spc="-15" dirty="0">
                <a:solidFill>
                  <a:srgbClr val="FFFF00"/>
                </a:solidFill>
                <a:latin typeface="Calibri"/>
                <a:cs typeface="Calibri"/>
              </a:rPr>
              <a:t>rd</a:t>
            </a:r>
            <a:r>
              <a:rPr sz="2000" b="1" dirty="0">
                <a:solidFill>
                  <a:srgbClr val="FFFF00"/>
                </a:solidFill>
                <a:latin typeface="Calibri"/>
                <a:cs typeface="Calibri"/>
              </a:rPr>
              <a:t>i</a:t>
            </a:r>
            <a:r>
              <a:rPr sz="2000" b="1" spc="-15" dirty="0">
                <a:solidFill>
                  <a:srgbClr val="FFFF00"/>
                </a:solidFill>
                <a:latin typeface="Calibri"/>
                <a:cs typeface="Calibri"/>
              </a:rPr>
              <a:t>n</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spc="10" dirty="0">
                <a:solidFill>
                  <a:srgbClr val="FFFF00"/>
                </a:solidFill>
                <a:latin typeface="Calibri"/>
                <a:cs typeface="Calibri"/>
              </a:rPr>
              <a:t>i</a:t>
            </a:r>
            <a:r>
              <a:rPr sz="2000" b="1" spc="-10" dirty="0">
                <a:solidFill>
                  <a:srgbClr val="FFFF00"/>
                </a:solidFill>
                <a:latin typeface="Calibri"/>
                <a:cs typeface="Calibri"/>
              </a:rPr>
              <a:t>,</a:t>
            </a:r>
            <a:r>
              <a:rPr sz="2000" b="1" spc="-45" dirty="0">
                <a:solidFill>
                  <a:srgbClr val="FFFF00"/>
                </a:solidFill>
                <a:latin typeface="Calibri"/>
                <a:cs typeface="Calibri"/>
              </a:rPr>
              <a:t> </a:t>
            </a:r>
            <a:r>
              <a:rPr sz="2000" b="1" spc="-10" dirty="0">
                <a:solidFill>
                  <a:srgbClr val="FFFF00"/>
                </a:solidFill>
                <a:latin typeface="Calibri"/>
                <a:cs typeface="Calibri"/>
              </a:rPr>
              <a:t>s</a:t>
            </a:r>
            <a:r>
              <a:rPr sz="2000" b="1" dirty="0">
                <a:solidFill>
                  <a:srgbClr val="FFFF00"/>
                </a:solidFill>
                <a:latin typeface="Calibri"/>
                <a:cs typeface="Calibri"/>
              </a:rPr>
              <a:t>i</a:t>
            </a:r>
            <a:r>
              <a:rPr sz="2000" b="1" spc="-30" dirty="0">
                <a:solidFill>
                  <a:srgbClr val="FFFF00"/>
                </a:solidFill>
                <a:latin typeface="Calibri"/>
                <a:cs typeface="Calibri"/>
              </a:rPr>
              <a:t>n</a:t>
            </a:r>
            <a:r>
              <a:rPr sz="2000" b="1" spc="-25" dirty="0">
                <a:solidFill>
                  <a:srgbClr val="FFFF00"/>
                </a:solidFill>
                <a:latin typeface="Calibri"/>
                <a:cs typeface="Calibri"/>
              </a:rPr>
              <a:t>t</a:t>
            </a:r>
            <a:r>
              <a:rPr sz="2000" b="1" spc="-10" dirty="0">
                <a:solidFill>
                  <a:srgbClr val="FFFF00"/>
                </a:solidFill>
                <a:latin typeface="Calibri"/>
                <a:cs typeface="Calibri"/>
              </a:rPr>
              <a:t>es</a:t>
            </a:r>
            <a:r>
              <a:rPr sz="2000" b="1" dirty="0">
                <a:solidFill>
                  <a:srgbClr val="FFFF00"/>
                </a:solidFill>
                <a:latin typeface="Calibri"/>
                <a:cs typeface="Calibri"/>
              </a:rPr>
              <a:t>i</a:t>
            </a:r>
            <a:r>
              <a:rPr sz="2000" b="1" spc="-5" dirty="0">
                <a:solidFill>
                  <a:srgbClr val="FFFF00"/>
                </a:solidFill>
                <a:latin typeface="Calibri"/>
                <a:cs typeface="Calibri"/>
              </a:rPr>
              <a:t>s</a:t>
            </a:r>
            <a:r>
              <a:rPr sz="2000" b="1" spc="-10" dirty="0">
                <a:solidFill>
                  <a:srgbClr val="FFFF00"/>
                </a:solidFill>
                <a:latin typeface="Calibri"/>
                <a:cs typeface="Calibri"/>
              </a:rPr>
              <a:t>,</a:t>
            </a:r>
            <a:r>
              <a:rPr sz="2000" b="1" spc="-50" dirty="0">
                <a:solidFill>
                  <a:srgbClr val="FFFF00"/>
                </a:solidFill>
                <a:latin typeface="Calibri"/>
                <a:cs typeface="Calibri"/>
              </a:rPr>
              <a:t> </a:t>
            </a:r>
            <a:r>
              <a:rPr sz="2000" b="1" spc="-15" dirty="0">
                <a:solidFill>
                  <a:srgbClr val="FFFF00"/>
                </a:solidFill>
                <a:latin typeface="Calibri"/>
                <a:cs typeface="Calibri"/>
              </a:rPr>
              <a:t>r</a:t>
            </a:r>
            <a:r>
              <a:rPr sz="2000" b="1" spc="-30" dirty="0">
                <a:solidFill>
                  <a:srgbClr val="FFFF00"/>
                </a:solidFill>
                <a:latin typeface="Calibri"/>
                <a:cs typeface="Calibri"/>
              </a:rPr>
              <a:t>e</a:t>
            </a:r>
            <a:r>
              <a:rPr sz="2000" b="1" spc="-10" dirty="0">
                <a:solidFill>
                  <a:srgbClr val="FFFF00"/>
                </a:solidFill>
                <a:latin typeface="Calibri"/>
                <a:cs typeface="Calibri"/>
              </a:rPr>
              <a:t>v</a:t>
            </a:r>
            <a:r>
              <a:rPr sz="2000" b="1" dirty="0">
                <a:solidFill>
                  <a:srgbClr val="FFFF00"/>
                </a:solidFill>
                <a:latin typeface="Calibri"/>
                <a:cs typeface="Calibri"/>
              </a:rPr>
              <a:t>i</a:t>
            </a:r>
            <a:r>
              <a:rPr sz="2000" b="1" spc="-30" dirty="0">
                <a:solidFill>
                  <a:srgbClr val="FFFF00"/>
                </a:solidFill>
                <a:latin typeface="Calibri"/>
                <a:cs typeface="Calibri"/>
              </a:rPr>
              <a:t>e</a:t>
            </a:r>
            <a:r>
              <a:rPr sz="2000" b="1" dirty="0">
                <a:solidFill>
                  <a:srgbClr val="FFFF00"/>
                </a:solidFill>
                <a:latin typeface="Calibri"/>
                <a:cs typeface="Calibri"/>
              </a:rPr>
              <a:t>w</a:t>
            </a:r>
            <a:r>
              <a:rPr sz="2000" b="1" spc="40" dirty="0">
                <a:solidFill>
                  <a:srgbClr val="FFFF00"/>
                </a:solidFill>
                <a:latin typeface="Calibri"/>
                <a:cs typeface="Calibri"/>
              </a:rPr>
              <a:t> </a:t>
            </a:r>
            <a:r>
              <a:rPr sz="2000" b="1" spc="-15" dirty="0">
                <a:solidFill>
                  <a:srgbClr val="FFFF00"/>
                </a:solidFill>
                <a:latin typeface="Calibri"/>
                <a:cs typeface="Calibri"/>
              </a:rPr>
              <a:t>d</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5" dirty="0">
                <a:solidFill>
                  <a:srgbClr val="FFFF00"/>
                </a:solidFill>
                <a:latin typeface="Calibri"/>
                <a:cs typeface="Calibri"/>
              </a:rPr>
              <a:t> m</a:t>
            </a:r>
            <a:r>
              <a:rPr sz="2000" b="1" spc="-15" dirty="0">
                <a:solidFill>
                  <a:srgbClr val="FFFF00"/>
                </a:solidFill>
                <a:latin typeface="Calibri"/>
                <a:cs typeface="Calibri"/>
              </a:rPr>
              <a:t>en</a:t>
            </a:r>
            <a:r>
              <a:rPr sz="2000" b="1" spc="-10" dirty="0">
                <a:solidFill>
                  <a:srgbClr val="FFFF00"/>
                </a:solidFill>
                <a:latin typeface="Calibri"/>
                <a:cs typeface="Calibri"/>
              </a:rPr>
              <a:t>g</a:t>
            </a:r>
            <a:r>
              <a:rPr sz="2000" b="1" dirty="0">
                <a:solidFill>
                  <a:srgbClr val="FFFF00"/>
                </a:solidFill>
                <a:latin typeface="Calibri"/>
                <a:cs typeface="Calibri"/>
              </a:rPr>
              <a:t>i</a:t>
            </a:r>
            <a:r>
              <a:rPr sz="2000" b="1" spc="-30" dirty="0">
                <a:solidFill>
                  <a:srgbClr val="FFFF00"/>
                </a:solidFill>
                <a:latin typeface="Calibri"/>
                <a:cs typeface="Calibri"/>
              </a:rPr>
              <a:t>n</a:t>
            </a:r>
            <a:r>
              <a:rPr sz="2000" b="1" spc="-25" dirty="0">
                <a:solidFill>
                  <a:srgbClr val="FFFF00"/>
                </a:solidFill>
                <a:latin typeface="Calibri"/>
                <a:cs typeface="Calibri"/>
              </a:rPr>
              <a:t>t</a:t>
            </a:r>
            <a:r>
              <a:rPr sz="2000" b="1" spc="-10" dirty="0">
                <a:solidFill>
                  <a:srgbClr val="FFFF00"/>
                </a:solidFill>
                <a:latin typeface="Calibri"/>
                <a:cs typeface="Calibri"/>
              </a:rPr>
              <a:t>eg</a:t>
            </a:r>
            <a:r>
              <a:rPr sz="2000" b="1" spc="-35" dirty="0">
                <a:solidFill>
                  <a:srgbClr val="FFFF00"/>
                </a:solidFill>
                <a:latin typeface="Calibri"/>
                <a:cs typeface="Calibri"/>
              </a:rPr>
              <a:t>r</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dirty="0">
                <a:solidFill>
                  <a:srgbClr val="FFFF00"/>
                </a:solidFill>
                <a:latin typeface="Calibri"/>
                <a:cs typeface="Calibri"/>
              </a:rPr>
              <a:t>i</a:t>
            </a:r>
            <a:r>
              <a:rPr sz="2000" b="1" spc="-30" dirty="0">
                <a:solidFill>
                  <a:srgbClr val="FFFF00"/>
                </a:solidFill>
                <a:latin typeface="Calibri"/>
                <a:cs typeface="Calibri"/>
              </a:rPr>
              <a:t>k</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5" dirty="0">
                <a:solidFill>
                  <a:srgbClr val="FFFF00"/>
                </a:solidFill>
                <a:latin typeface="Calibri"/>
                <a:cs typeface="Calibri"/>
              </a:rPr>
              <a:t> </a:t>
            </a:r>
            <a:r>
              <a:rPr sz="2000" b="1" spc="-20" dirty="0">
                <a:solidFill>
                  <a:srgbClr val="FFFF00"/>
                </a:solidFill>
                <a:latin typeface="Calibri"/>
                <a:cs typeface="Calibri"/>
              </a:rPr>
              <a:t>a</a:t>
            </a:r>
            <a:r>
              <a:rPr sz="2000" b="1" spc="-10" dirty="0">
                <a:solidFill>
                  <a:srgbClr val="FFFF00"/>
                </a:solidFill>
                <a:latin typeface="Calibri"/>
                <a:cs typeface="Calibri"/>
              </a:rPr>
              <a:t>su</a:t>
            </a:r>
            <a:r>
              <a:rPr sz="2000" b="1" spc="-15" dirty="0">
                <a:solidFill>
                  <a:srgbClr val="FFFF00"/>
                </a:solidFill>
                <a:latin typeface="Calibri"/>
                <a:cs typeface="Calibri"/>
              </a:rPr>
              <a:t>h</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20" dirty="0">
                <a:solidFill>
                  <a:srgbClr val="FFFF00"/>
                </a:solidFill>
                <a:latin typeface="Calibri"/>
                <a:cs typeface="Calibri"/>
              </a:rPr>
              <a:t> </a:t>
            </a:r>
            <a:r>
              <a:rPr sz="2000" b="1" spc="-15" dirty="0">
                <a:solidFill>
                  <a:srgbClr val="FFFF00"/>
                </a:solidFill>
                <a:latin typeface="Calibri"/>
                <a:cs typeface="Calibri"/>
              </a:rPr>
              <a:t>p</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dirty="0">
                <a:solidFill>
                  <a:srgbClr val="FFFF00"/>
                </a:solidFill>
                <a:latin typeface="Calibri"/>
                <a:cs typeface="Calibri"/>
              </a:rPr>
              <a:t>i</a:t>
            </a:r>
            <a:r>
              <a:rPr sz="2000" b="1" spc="-10" dirty="0">
                <a:solidFill>
                  <a:srgbClr val="FFFF00"/>
                </a:solidFill>
                <a:latin typeface="Calibri"/>
                <a:cs typeface="Calibri"/>
              </a:rPr>
              <a:t>e</a:t>
            </a:r>
            <a:r>
              <a:rPr sz="2000" b="1" spc="-15" dirty="0">
                <a:solidFill>
                  <a:srgbClr val="FFFF00"/>
                </a:solidFill>
                <a:latin typeface="Calibri"/>
                <a:cs typeface="Calibri"/>
              </a:rPr>
              <a:t>n</a:t>
            </a:r>
            <a:endParaRPr sz="2000">
              <a:solidFill>
                <a:srgbClr val="FFFF00"/>
              </a:solidFill>
              <a:latin typeface="Calibri"/>
              <a:cs typeface="Calibri"/>
            </a:endParaRPr>
          </a:p>
          <a:p>
            <a:pPr marL="314960" indent="-302260">
              <a:lnSpc>
                <a:spcPct val="100000"/>
              </a:lnSpc>
              <a:spcBef>
                <a:spcPts val="300"/>
              </a:spcBef>
              <a:buClr>
                <a:srgbClr val="FFFF00"/>
              </a:buClr>
              <a:buFont typeface="Calibri"/>
              <a:buAutoNum type="arabicPeriod" startAt="2"/>
              <a:tabLst>
                <a:tab pos="315595" algn="l"/>
              </a:tabLst>
            </a:pPr>
            <a:r>
              <a:rPr sz="2000" b="1" spc="-50" dirty="0">
                <a:solidFill>
                  <a:schemeClr val="bg1"/>
                </a:solidFill>
                <a:latin typeface="Calibri"/>
                <a:cs typeface="Calibri"/>
              </a:rPr>
              <a:t>P</a:t>
            </a:r>
            <a:r>
              <a:rPr sz="2000" b="1" spc="-10" dirty="0">
                <a:solidFill>
                  <a:schemeClr val="bg1"/>
                </a:solidFill>
                <a:latin typeface="Calibri"/>
                <a:cs typeface="Calibri"/>
              </a:rPr>
              <a:t>e</a:t>
            </a:r>
            <a:r>
              <a:rPr sz="2000" b="1" spc="-15" dirty="0">
                <a:solidFill>
                  <a:schemeClr val="bg1"/>
                </a:solidFill>
                <a:latin typeface="Calibri"/>
                <a:cs typeface="Calibri"/>
              </a:rPr>
              <a:t>r</a:t>
            </a:r>
            <a:r>
              <a:rPr sz="2000" b="1" dirty="0">
                <a:solidFill>
                  <a:schemeClr val="bg1"/>
                </a:solidFill>
                <a:latin typeface="Calibri"/>
                <a:cs typeface="Calibri"/>
              </a:rPr>
              <a:t>so</a:t>
            </a:r>
            <a:r>
              <a:rPr sz="2000" b="1" spc="5" dirty="0">
                <a:solidFill>
                  <a:schemeClr val="bg1"/>
                </a:solidFill>
                <a:latin typeface="Calibri"/>
                <a:cs typeface="Calibri"/>
              </a:rPr>
              <a:t>n</a:t>
            </a:r>
            <a:r>
              <a:rPr sz="2000" b="1" spc="-10" dirty="0">
                <a:solidFill>
                  <a:schemeClr val="bg1"/>
                </a:solidFill>
                <a:latin typeface="Calibri"/>
                <a:cs typeface="Calibri"/>
              </a:rPr>
              <a:t>a</a:t>
            </a:r>
            <a:r>
              <a:rPr sz="2000" b="1" dirty="0">
                <a:solidFill>
                  <a:schemeClr val="bg1"/>
                </a:solidFill>
                <a:latin typeface="Calibri"/>
                <a:cs typeface="Calibri"/>
              </a:rPr>
              <a:t>li</a:t>
            </a:r>
            <a:r>
              <a:rPr sz="2000" b="1" spc="-30" dirty="0">
                <a:solidFill>
                  <a:schemeClr val="bg1"/>
                </a:solidFill>
                <a:latin typeface="Calibri"/>
                <a:cs typeface="Calibri"/>
              </a:rPr>
              <a:t>z</a:t>
            </a:r>
            <a:r>
              <a:rPr sz="2000" b="1" spc="-10" dirty="0">
                <a:solidFill>
                  <a:schemeClr val="bg1"/>
                </a:solidFill>
                <a:latin typeface="Calibri"/>
                <a:cs typeface="Calibri"/>
              </a:rPr>
              <a:t>e</a:t>
            </a:r>
            <a:r>
              <a:rPr sz="2000" b="1" dirty="0">
                <a:solidFill>
                  <a:schemeClr val="bg1"/>
                </a:solidFill>
                <a:latin typeface="Calibri"/>
                <a:cs typeface="Calibri"/>
              </a:rPr>
              <a:t>d</a:t>
            </a:r>
            <a:r>
              <a:rPr sz="2000" b="1" spc="-10" dirty="0">
                <a:solidFill>
                  <a:schemeClr val="bg1"/>
                </a:solidFill>
                <a:latin typeface="Calibri"/>
                <a:cs typeface="Calibri"/>
              </a:rPr>
              <a:t> </a:t>
            </a:r>
            <a:r>
              <a:rPr sz="2000" b="1" spc="-5" dirty="0">
                <a:solidFill>
                  <a:schemeClr val="bg1"/>
                </a:solidFill>
                <a:latin typeface="Calibri"/>
                <a:cs typeface="Calibri"/>
              </a:rPr>
              <a:t>C</a:t>
            </a:r>
            <a:r>
              <a:rPr sz="2000" b="1" spc="-10" dirty="0">
                <a:solidFill>
                  <a:schemeClr val="bg1"/>
                </a:solidFill>
                <a:latin typeface="Calibri"/>
                <a:cs typeface="Calibri"/>
              </a:rPr>
              <a:t>a</a:t>
            </a:r>
            <a:r>
              <a:rPr sz="2000" b="1" spc="-15" dirty="0">
                <a:solidFill>
                  <a:schemeClr val="bg1"/>
                </a:solidFill>
                <a:latin typeface="Calibri"/>
                <a:cs typeface="Calibri"/>
              </a:rPr>
              <a:t>r</a:t>
            </a:r>
            <a:r>
              <a:rPr sz="2000" b="1" dirty="0">
                <a:solidFill>
                  <a:schemeClr val="bg1"/>
                </a:solidFill>
                <a:latin typeface="Calibri"/>
                <a:cs typeface="Calibri"/>
              </a:rPr>
              <a:t>e</a:t>
            </a:r>
            <a:r>
              <a:rPr sz="2000" b="1" spc="-5" dirty="0">
                <a:solidFill>
                  <a:schemeClr val="bg1"/>
                </a:solidFill>
                <a:latin typeface="Calibri"/>
                <a:cs typeface="Calibri"/>
              </a:rPr>
              <a:t> </a:t>
            </a:r>
            <a:r>
              <a:rPr sz="2000" b="1" dirty="0">
                <a:solidFill>
                  <a:schemeClr val="bg1"/>
                </a:solidFill>
                <a:latin typeface="Calibri"/>
                <a:cs typeface="Calibri"/>
              </a:rPr>
              <a:t>&amp;</a:t>
            </a:r>
            <a:r>
              <a:rPr sz="2000" b="1" spc="-5" dirty="0">
                <a:solidFill>
                  <a:schemeClr val="bg1"/>
                </a:solidFill>
                <a:latin typeface="Calibri"/>
                <a:cs typeface="Calibri"/>
              </a:rPr>
              <a:t> </a:t>
            </a:r>
            <a:r>
              <a:rPr sz="2000" b="1" dirty="0">
                <a:solidFill>
                  <a:schemeClr val="bg1"/>
                </a:solidFill>
                <a:latin typeface="Calibri"/>
                <a:cs typeface="Calibri"/>
              </a:rPr>
              <a:t>B</a:t>
            </a:r>
            <a:r>
              <a:rPr sz="2000" b="1" spc="-10" dirty="0">
                <a:solidFill>
                  <a:schemeClr val="bg1"/>
                </a:solidFill>
                <a:latin typeface="Calibri"/>
                <a:cs typeface="Calibri"/>
              </a:rPr>
              <a:t>P</a:t>
            </a:r>
            <a:r>
              <a:rPr sz="2000" b="1" dirty="0">
                <a:solidFill>
                  <a:schemeClr val="bg1"/>
                </a:solidFill>
                <a:latin typeface="Calibri"/>
                <a:cs typeface="Calibri"/>
              </a:rPr>
              <a:t>IS</a:t>
            </a:r>
            <a:r>
              <a:rPr sz="2000" b="1" spc="25" dirty="0">
                <a:solidFill>
                  <a:schemeClr val="bg1"/>
                </a:solidFill>
                <a:latin typeface="Calibri"/>
                <a:cs typeface="Calibri"/>
              </a:rPr>
              <a:t> </a:t>
            </a:r>
            <a:r>
              <a:rPr sz="2000" i="1" spc="-10" dirty="0">
                <a:solidFill>
                  <a:schemeClr val="bg1"/>
                </a:solidFill>
                <a:latin typeface="Calibri"/>
                <a:cs typeface="Calibri"/>
              </a:rPr>
              <a:t>(B</a:t>
            </a:r>
            <a:r>
              <a:rPr sz="2000" i="1" dirty="0">
                <a:solidFill>
                  <a:schemeClr val="bg1"/>
                </a:solidFill>
                <a:latin typeface="Calibri"/>
                <a:cs typeface="Calibri"/>
              </a:rPr>
              <a:t>ila</a:t>
            </a:r>
            <a:r>
              <a:rPr sz="2000" i="1" spc="20" dirty="0">
                <a:solidFill>
                  <a:schemeClr val="bg1"/>
                </a:solidFill>
                <a:latin typeface="Calibri"/>
                <a:cs typeface="Calibri"/>
              </a:rPr>
              <a:t> </a:t>
            </a:r>
            <a:r>
              <a:rPr sz="2000" i="1" spc="-40" dirty="0">
                <a:solidFill>
                  <a:schemeClr val="bg1"/>
                </a:solidFill>
                <a:latin typeface="Calibri"/>
                <a:cs typeface="Calibri"/>
              </a:rPr>
              <a:t>P</a:t>
            </a:r>
            <a:r>
              <a:rPr sz="2000" i="1" spc="-15" dirty="0">
                <a:solidFill>
                  <a:schemeClr val="bg1"/>
                </a:solidFill>
                <a:latin typeface="Calibri"/>
                <a:cs typeface="Calibri"/>
              </a:rPr>
              <a:t>a</a:t>
            </a:r>
            <a:r>
              <a:rPr sz="2000" i="1" spc="-5" dirty="0">
                <a:solidFill>
                  <a:schemeClr val="bg1"/>
                </a:solidFill>
                <a:latin typeface="Calibri"/>
                <a:cs typeface="Calibri"/>
              </a:rPr>
              <a:t>sie</a:t>
            </a:r>
            <a:r>
              <a:rPr sz="2000" i="1" dirty="0">
                <a:solidFill>
                  <a:schemeClr val="bg1"/>
                </a:solidFill>
                <a:latin typeface="Calibri"/>
                <a:cs typeface="Calibri"/>
              </a:rPr>
              <a:t>n</a:t>
            </a:r>
            <a:r>
              <a:rPr sz="2000" i="1" spc="-20" dirty="0">
                <a:solidFill>
                  <a:schemeClr val="bg1"/>
                </a:solidFill>
                <a:latin typeface="Calibri"/>
                <a:cs typeface="Calibri"/>
              </a:rPr>
              <a:t> </a:t>
            </a:r>
            <a:r>
              <a:rPr sz="2000" i="1" dirty="0">
                <a:solidFill>
                  <a:schemeClr val="bg1"/>
                </a:solidFill>
                <a:latin typeface="Calibri"/>
                <a:cs typeface="Calibri"/>
              </a:rPr>
              <a:t>Itu </a:t>
            </a:r>
            <a:r>
              <a:rPr sz="2000" i="1" spc="-5" dirty="0">
                <a:solidFill>
                  <a:schemeClr val="bg1"/>
                </a:solidFill>
                <a:latin typeface="Calibri"/>
                <a:cs typeface="Calibri"/>
              </a:rPr>
              <a:t>S</a:t>
            </a:r>
            <a:r>
              <a:rPr sz="2000" i="1" spc="-15" dirty="0">
                <a:solidFill>
                  <a:schemeClr val="bg1"/>
                </a:solidFill>
                <a:latin typeface="Calibri"/>
                <a:cs typeface="Calibri"/>
              </a:rPr>
              <a:t>a</a:t>
            </a:r>
            <a:r>
              <a:rPr sz="2000" i="1" spc="-5" dirty="0">
                <a:solidFill>
                  <a:schemeClr val="bg1"/>
                </a:solidFill>
                <a:latin typeface="Calibri"/>
                <a:cs typeface="Calibri"/>
              </a:rPr>
              <a:t>ya</a:t>
            </a:r>
            <a:r>
              <a:rPr sz="2000" i="1" dirty="0">
                <a:solidFill>
                  <a:schemeClr val="bg1"/>
                </a:solidFill>
                <a:latin typeface="Calibri"/>
                <a:cs typeface="Calibri"/>
              </a:rPr>
              <a:t>)</a:t>
            </a:r>
            <a:endParaRPr sz="2000">
              <a:solidFill>
                <a:schemeClr val="bg1"/>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spc="-50" dirty="0">
                <a:solidFill>
                  <a:srgbClr val="FFFF00"/>
                </a:solidFill>
                <a:latin typeface="Calibri"/>
                <a:cs typeface="Calibri"/>
              </a:rPr>
              <a:t>K</a:t>
            </a:r>
            <a:r>
              <a:rPr sz="2000" b="1" spc="-10" dirty="0">
                <a:solidFill>
                  <a:srgbClr val="FFFF00"/>
                </a:solidFill>
                <a:latin typeface="Calibri"/>
                <a:cs typeface="Calibri"/>
              </a:rPr>
              <a:t>eput</a:t>
            </a:r>
            <a:r>
              <a:rPr sz="2000" b="1" spc="-5" dirty="0">
                <a:solidFill>
                  <a:srgbClr val="FFFF00"/>
                </a:solidFill>
                <a:latin typeface="Calibri"/>
                <a:cs typeface="Calibri"/>
              </a:rPr>
              <a:t>u</a:t>
            </a:r>
            <a:r>
              <a:rPr sz="2000" b="1" spc="-10" dirty="0">
                <a:solidFill>
                  <a:srgbClr val="FFFF00"/>
                </a:solidFill>
                <a:latin typeface="Calibri"/>
                <a:cs typeface="Calibri"/>
              </a:rPr>
              <a:t>s</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dirty="0">
                <a:solidFill>
                  <a:srgbClr val="FFFF00"/>
                </a:solidFill>
                <a:latin typeface="Calibri"/>
                <a:cs typeface="Calibri"/>
              </a:rPr>
              <a:t> </a:t>
            </a:r>
            <a:r>
              <a:rPr sz="2000" b="1" spc="-10" dirty="0">
                <a:solidFill>
                  <a:srgbClr val="FFFF00"/>
                </a:solidFill>
                <a:latin typeface="Calibri"/>
                <a:cs typeface="Calibri"/>
              </a:rPr>
              <a:t>k</a:t>
            </a:r>
            <a:r>
              <a:rPr sz="2000" b="1" dirty="0">
                <a:solidFill>
                  <a:srgbClr val="FFFF00"/>
                </a:solidFill>
                <a:latin typeface="Calibri"/>
                <a:cs typeface="Calibri"/>
              </a:rPr>
              <a:t>li</a:t>
            </a:r>
            <a:r>
              <a:rPr sz="2000" b="1" spc="-15" dirty="0">
                <a:solidFill>
                  <a:srgbClr val="FFFF00"/>
                </a:solidFill>
                <a:latin typeface="Calibri"/>
                <a:cs typeface="Calibri"/>
              </a:rPr>
              <a:t>n</a:t>
            </a:r>
            <a:r>
              <a:rPr sz="2000" b="1" dirty="0">
                <a:solidFill>
                  <a:srgbClr val="FFFF00"/>
                </a:solidFill>
                <a:latin typeface="Calibri"/>
                <a:cs typeface="Calibri"/>
              </a:rPr>
              <a:t>i</a:t>
            </a:r>
            <a:r>
              <a:rPr sz="2000" b="1" spc="-10" dirty="0">
                <a:solidFill>
                  <a:srgbClr val="FFFF00"/>
                </a:solidFill>
                <a:latin typeface="Calibri"/>
                <a:cs typeface="Calibri"/>
              </a:rPr>
              <a:t>s</a:t>
            </a:r>
            <a:r>
              <a:rPr sz="2000" b="1" spc="-25" dirty="0">
                <a:solidFill>
                  <a:srgbClr val="FFFF00"/>
                </a:solidFill>
                <a:latin typeface="Calibri"/>
                <a:cs typeface="Calibri"/>
              </a:rPr>
              <a:t> </a:t>
            </a:r>
            <a:r>
              <a:rPr sz="2000" b="1" spc="-10" dirty="0">
                <a:solidFill>
                  <a:srgbClr val="FFFF00"/>
                </a:solidFill>
                <a:latin typeface="Calibri"/>
                <a:cs typeface="Calibri"/>
              </a:rPr>
              <a:t>selalu</a:t>
            </a:r>
            <a:r>
              <a:rPr sz="2000" b="1" dirty="0">
                <a:solidFill>
                  <a:srgbClr val="FFFF00"/>
                </a:solidFill>
                <a:latin typeface="Calibri"/>
                <a:cs typeface="Calibri"/>
              </a:rPr>
              <a:t> </a:t>
            </a:r>
            <a:r>
              <a:rPr sz="2000" b="1" spc="-15" dirty="0">
                <a:solidFill>
                  <a:srgbClr val="FFFF00"/>
                </a:solidFill>
                <a:latin typeface="Calibri"/>
                <a:cs typeface="Calibri"/>
              </a:rPr>
              <a:t>d</a:t>
            </a:r>
            <a:r>
              <a:rPr sz="2000" b="1" dirty="0">
                <a:solidFill>
                  <a:srgbClr val="FFFF00"/>
                </a:solidFill>
                <a:latin typeface="Calibri"/>
                <a:cs typeface="Calibri"/>
              </a:rPr>
              <a:t>i</a:t>
            </a:r>
            <a:r>
              <a:rPr sz="2000" b="1" spc="-15" dirty="0">
                <a:solidFill>
                  <a:srgbClr val="FFFF00"/>
                </a:solidFill>
                <a:latin typeface="Calibri"/>
                <a:cs typeface="Calibri"/>
              </a:rPr>
              <a:t>pr</a:t>
            </a:r>
            <a:r>
              <a:rPr sz="2000" b="1" spc="-10" dirty="0">
                <a:solidFill>
                  <a:srgbClr val="FFFF00"/>
                </a:solidFill>
                <a:latin typeface="Calibri"/>
                <a:cs typeface="Calibri"/>
              </a:rPr>
              <a:t>oses</a:t>
            </a:r>
            <a:r>
              <a:rPr sz="2000" b="1" spc="-20" dirty="0">
                <a:solidFill>
                  <a:srgbClr val="FFFF00"/>
                </a:solidFill>
                <a:latin typeface="Calibri"/>
                <a:cs typeface="Calibri"/>
              </a:rPr>
              <a:t> </a:t>
            </a:r>
            <a:r>
              <a:rPr sz="2000" b="1" spc="-15" dirty="0">
                <a:solidFill>
                  <a:srgbClr val="FFFF00"/>
                </a:solidFill>
                <a:latin typeface="Calibri"/>
                <a:cs typeface="Calibri"/>
              </a:rPr>
              <a:t>b</a:t>
            </a:r>
            <a:r>
              <a:rPr sz="2000" b="1" spc="-10" dirty="0">
                <a:solidFill>
                  <a:srgbClr val="FFFF00"/>
                </a:solidFill>
                <a:latin typeface="Calibri"/>
                <a:cs typeface="Calibri"/>
              </a:rPr>
              <a:t>e</a:t>
            </a:r>
            <a:r>
              <a:rPr sz="2000" b="1" spc="-15" dirty="0">
                <a:solidFill>
                  <a:srgbClr val="FFFF00"/>
                </a:solidFill>
                <a:latin typeface="Calibri"/>
                <a:cs typeface="Calibri"/>
              </a:rPr>
              <a:t>rd</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spc="-20" dirty="0">
                <a:solidFill>
                  <a:srgbClr val="FFFF00"/>
                </a:solidFill>
                <a:latin typeface="Calibri"/>
                <a:cs typeface="Calibri"/>
              </a:rPr>
              <a:t>a</a:t>
            </a:r>
            <a:r>
              <a:rPr sz="2000" b="1" spc="5" dirty="0">
                <a:solidFill>
                  <a:srgbClr val="FFFF00"/>
                </a:solidFill>
                <a:latin typeface="Calibri"/>
                <a:cs typeface="Calibri"/>
              </a:rPr>
              <a:t>r</a:t>
            </a:r>
            <a:r>
              <a:rPr sz="2000" b="1" spc="-30" dirty="0">
                <a:solidFill>
                  <a:srgbClr val="FFFF00"/>
                </a:solidFill>
                <a:latin typeface="Calibri"/>
                <a:cs typeface="Calibri"/>
              </a:rPr>
              <a:t>k</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dirty="0">
                <a:solidFill>
                  <a:srgbClr val="FFFF00"/>
                </a:solidFill>
                <a:latin typeface="Calibri"/>
                <a:cs typeface="Calibri"/>
              </a:rPr>
              <a:t> </a:t>
            </a:r>
            <a:r>
              <a:rPr sz="2000" b="1" spc="5" dirty="0">
                <a:solidFill>
                  <a:srgbClr val="FFFF00"/>
                </a:solidFill>
                <a:latin typeface="Calibri"/>
                <a:cs typeface="Calibri"/>
              </a:rPr>
              <a:t>j</a:t>
            </a:r>
            <a:r>
              <a:rPr sz="2000" b="1" spc="-15" dirty="0">
                <a:solidFill>
                  <a:srgbClr val="FFFF00"/>
                </a:solidFill>
                <a:latin typeface="Calibri"/>
                <a:cs typeface="Calibri"/>
              </a:rPr>
              <a:t>u</a:t>
            </a:r>
            <a:r>
              <a:rPr sz="2000" b="1" spc="-50" dirty="0">
                <a:solidFill>
                  <a:srgbClr val="FFFF00"/>
                </a:solidFill>
                <a:latin typeface="Calibri"/>
                <a:cs typeface="Calibri"/>
              </a:rPr>
              <a:t>g</a:t>
            </a:r>
            <a:r>
              <a:rPr sz="2000" b="1" spc="-10" dirty="0">
                <a:solidFill>
                  <a:srgbClr val="FFFF00"/>
                </a:solidFill>
                <a:latin typeface="Calibri"/>
                <a:cs typeface="Calibri"/>
              </a:rPr>
              <a:t>a</a:t>
            </a:r>
            <a:r>
              <a:rPr sz="2000" b="1" spc="5" dirty="0">
                <a:solidFill>
                  <a:srgbClr val="FFFF00"/>
                </a:solidFill>
                <a:latin typeface="Calibri"/>
                <a:cs typeface="Calibri"/>
              </a:rPr>
              <a:t> </a:t>
            </a:r>
            <a:r>
              <a:rPr sz="2000" b="1" spc="-10" dirty="0">
                <a:solidFill>
                  <a:srgbClr val="FFFF00"/>
                </a:solidFill>
                <a:latin typeface="Calibri"/>
                <a:cs typeface="Calibri"/>
              </a:rPr>
              <a:t>n</a:t>
            </a:r>
            <a:r>
              <a:rPr sz="2000" b="1" dirty="0">
                <a:solidFill>
                  <a:srgbClr val="FFFF00"/>
                </a:solidFill>
                <a:latin typeface="Calibri"/>
                <a:cs typeface="Calibri"/>
              </a:rPr>
              <a:t>il</a:t>
            </a:r>
            <a:r>
              <a:rPr sz="2000" b="1" spc="-20" dirty="0">
                <a:solidFill>
                  <a:srgbClr val="FFFF00"/>
                </a:solidFill>
                <a:latin typeface="Calibri"/>
                <a:cs typeface="Calibri"/>
              </a:rPr>
              <a:t>a</a:t>
            </a:r>
            <a:r>
              <a:rPr sz="2000" b="1" spc="0" dirty="0">
                <a:solidFill>
                  <a:srgbClr val="FFFF00"/>
                </a:solidFill>
                <a:latin typeface="Calibri"/>
                <a:cs typeface="Calibri"/>
              </a:rPr>
              <a:t>i</a:t>
            </a:r>
            <a:r>
              <a:rPr sz="2000" b="1" spc="5" dirty="0">
                <a:solidFill>
                  <a:srgbClr val="FFFF00"/>
                </a:solidFill>
                <a:latin typeface="Calibri"/>
                <a:cs typeface="Calibri"/>
              </a:rPr>
              <a:t>-</a:t>
            </a:r>
            <a:r>
              <a:rPr sz="2000" b="1" spc="-15" dirty="0">
                <a:solidFill>
                  <a:srgbClr val="FFFF00"/>
                </a:solidFill>
                <a:latin typeface="Calibri"/>
                <a:cs typeface="Calibri"/>
              </a:rPr>
              <a:t>n</a:t>
            </a:r>
            <a:r>
              <a:rPr sz="2000" b="1" dirty="0">
                <a:solidFill>
                  <a:srgbClr val="FFFF00"/>
                </a:solidFill>
                <a:latin typeface="Calibri"/>
                <a:cs typeface="Calibri"/>
              </a:rPr>
              <a:t>il</a:t>
            </a:r>
            <a:r>
              <a:rPr sz="2000" b="1" spc="-20" dirty="0">
                <a:solidFill>
                  <a:srgbClr val="FFFF00"/>
                </a:solidFill>
                <a:latin typeface="Calibri"/>
                <a:cs typeface="Calibri"/>
              </a:rPr>
              <a:t>a</a:t>
            </a:r>
            <a:r>
              <a:rPr sz="2000" b="1" spc="-5" dirty="0">
                <a:solidFill>
                  <a:srgbClr val="FFFF00"/>
                </a:solidFill>
                <a:latin typeface="Calibri"/>
                <a:cs typeface="Calibri"/>
              </a:rPr>
              <a:t>i</a:t>
            </a:r>
            <a:r>
              <a:rPr sz="2000" b="1" spc="-60" dirty="0">
                <a:solidFill>
                  <a:srgbClr val="FFFF00"/>
                </a:solidFill>
                <a:latin typeface="Calibri"/>
                <a:cs typeface="Calibri"/>
              </a:rPr>
              <a:t> </a:t>
            </a:r>
            <a:r>
              <a:rPr sz="2000" b="1" spc="-15" dirty="0">
                <a:solidFill>
                  <a:srgbClr val="FFFF00"/>
                </a:solidFill>
                <a:latin typeface="Calibri"/>
                <a:cs typeface="Calibri"/>
              </a:rPr>
              <a:t>p</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dirty="0">
                <a:solidFill>
                  <a:srgbClr val="FFFF00"/>
                </a:solidFill>
                <a:latin typeface="Calibri"/>
                <a:cs typeface="Calibri"/>
              </a:rPr>
              <a:t>i</a:t>
            </a:r>
            <a:r>
              <a:rPr sz="2000" b="1" spc="-10" dirty="0">
                <a:solidFill>
                  <a:srgbClr val="FFFF00"/>
                </a:solidFill>
                <a:latin typeface="Calibri"/>
                <a:cs typeface="Calibri"/>
              </a:rPr>
              <a:t>e</a:t>
            </a:r>
            <a:r>
              <a:rPr sz="2000" b="1" spc="-15" dirty="0">
                <a:solidFill>
                  <a:srgbClr val="FFFF00"/>
                </a:solidFill>
                <a:latin typeface="Calibri"/>
                <a:cs typeface="Calibri"/>
              </a:rPr>
              <a:t>n</a:t>
            </a:r>
            <a:endParaRPr sz="2000">
              <a:solidFill>
                <a:srgbClr val="FFFF00"/>
              </a:solidFill>
              <a:latin typeface="Calibri"/>
              <a:cs typeface="Calibri"/>
            </a:endParaRPr>
          </a:p>
          <a:p>
            <a:pPr marL="530860" lvl="1" indent="-175260">
              <a:lnSpc>
                <a:spcPct val="100000"/>
              </a:lnSpc>
              <a:spcBef>
                <a:spcPts val="300"/>
              </a:spcBef>
              <a:buClr>
                <a:srgbClr val="FFFF00"/>
              </a:buClr>
              <a:buFont typeface="Arial"/>
              <a:buChar char="•"/>
              <a:tabLst>
                <a:tab pos="531495" algn="l"/>
              </a:tabLst>
            </a:pPr>
            <a:r>
              <a:rPr sz="2000" b="1" spc="-20" dirty="0">
                <a:solidFill>
                  <a:srgbClr val="FFFF00"/>
                </a:solidFill>
                <a:latin typeface="Calibri"/>
                <a:cs typeface="Calibri"/>
              </a:rPr>
              <a:t>S</a:t>
            </a:r>
            <a:r>
              <a:rPr sz="2000" b="1" spc="-30" dirty="0">
                <a:solidFill>
                  <a:srgbClr val="FFFF00"/>
                </a:solidFill>
                <a:latin typeface="Calibri"/>
                <a:cs typeface="Calibri"/>
              </a:rPr>
              <a:t>e</a:t>
            </a:r>
            <a:r>
              <a:rPr sz="2000" b="1" spc="-10" dirty="0">
                <a:solidFill>
                  <a:srgbClr val="FFFF00"/>
                </a:solidFill>
                <a:latin typeface="Calibri"/>
                <a:cs typeface="Calibri"/>
              </a:rPr>
              <a:t>t</a:t>
            </a:r>
            <a:r>
              <a:rPr sz="2000" b="1" spc="0" dirty="0">
                <a:solidFill>
                  <a:srgbClr val="FFFF00"/>
                </a:solidFill>
                <a:latin typeface="Calibri"/>
                <a:cs typeface="Calibri"/>
              </a:rPr>
              <a:t>i</a:t>
            </a:r>
            <a:r>
              <a:rPr sz="2000" b="1" spc="-20" dirty="0">
                <a:solidFill>
                  <a:srgbClr val="FFFF00"/>
                </a:solidFill>
                <a:latin typeface="Calibri"/>
                <a:cs typeface="Calibri"/>
              </a:rPr>
              <a:t>a</a:t>
            </a:r>
            <a:r>
              <a:rPr sz="2000" b="1" spc="-15" dirty="0">
                <a:solidFill>
                  <a:srgbClr val="FFFF00"/>
                </a:solidFill>
                <a:latin typeface="Calibri"/>
                <a:cs typeface="Calibri"/>
              </a:rPr>
              <a:t>p</a:t>
            </a:r>
            <a:r>
              <a:rPr sz="2000" b="1" spc="15" dirty="0">
                <a:solidFill>
                  <a:srgbClr val="FFFF00"/>
                </a:solidFill>
                <a:latin typeface="Calibri"/>
                <a:cs typeface="Calibri"/>
              </a:rPr>
              <a:t> </a:t>
            </a:r>
            <a:r>
              <a:rPr sz="2000" b="1" dirty="0">
                <a:solidFill>
                  <a:srgbClr val="FFFF00"/>
                </a:solidFill>
                <a:latin typeface="Calibri"/>
                <a:cs typeface="Calibri"/>
              </a:rPr>
              <a:t>Dr</a:t>
            </a:r>
            <a:r>
              <a:rPr sz="2000" b="1" spc="-5" dirty="0">
                <a:solidFill>
                  <a:srgbClr val="FFFF00"/>
                </a:solidFill>
                <a:latin typeface="Calibri"/>
                <a:cs typeface="Calibri"/>
              </a:rPr>
              <a:t> m</a:t>
            </a:r>
            <a:r>
              <a:rPr sz="2000" b="1" spc="-15" dirty="0">
                <a:solidFill>
                  <a:srgbClr val="FFFF00"/>
                </a:solidFill>
                <a:latin typeface="Calibri"/>
                <a:cs typeface="Calibri"/>
              </a:rPr>
              <a:t>e</a:t>
            </a:r>
            <a:r>
              <a:rPr sz="2000" b="1" spc="-5" dirty="0">
                <a:solidFill>
                  <a:srgbClr val="FFFF00"/>
                </a:solidFill>
                <a:latin typeface="Calibri"/>
                <a:cs typeface="Calibri"/>
              </a:rPr>
              <a:t>mpe</a:t>
            </a:r>
            <a:r>
              <a:rPr sz="2000" b="1" dirty="0">
                <a:solidFill>
                  <a:srgbClr val="FFFF00"/>
                </a:solidFill>
                <a:latin typeface="Calibri"/>
                <a:cs typeface="Calibri"/>
              </a:rPr>
              <a:t>rl</a:t>
            </a:r>
            <a:r>
              <a:rPr sz="2000" b="1" spc="-20" dirty="0">
                <a:solidFill>
                  <a:srgbClr val="FFFF00"/>
                </a:solidFill>
                <a:latin typeface="Calibri"/>
                <a:cs typeface="Calibri"/>
              </a:rPr>
              <a:t>a</a:t>
            </a:r>
            <a:r>
              <a:rPr sz="2000" b="1" spc="-30" dirty="0">
                <a:solidFill>
                  <a:srgbClr val="FFFF00"/>
                </a:solidFill>
                <a:latin typeface="Calibri"/>
                <a:cs typeface="Calibri"/>
              </a:rPr>
              <a:t>k</a:t>
            </a:r>
            <a:r>
              <a:rPr sz="2000" b="1" spc="-15" dirty="0">
                <a:solidFill>
                  <a:srgbClr val="FFFF00"/>
                </a:solidFill>
                <a:latin typeface="Calibri"/>
                <a:cs typeface="Calibri"/>
              </a:rPr>
              <a:t>u</a:t>
            </a:r>
            <a:r>
              <a:rPr sz="2000" b="1" spc="-30" dirty="0">
                <a:solidFill>
                  <a:srgbClr val="FFFF00"/>
                </a:solidFill>
                <a:latin typeface="Calibri"/>
                <a:cs typeface="Calibri"/>
              </a:rPr>
              <a:t>k</a:t>
            </a:r>
            <a:r>
              <a:rPr sz="2000" b="1" spc="-20" dirty="0">
                <a:solidFill>
                  <a:srgbClr val="FFFF00"/>
                </a:solidFill>
                <a:latin typeface="Calibri"/>
                <a:cs typeface="Calibri"/>
              </a:rPr>
              <a:t>a</a:t>
            </a:r>
            <a:r>
              <a:rPr sz="2000" b="1" spc="-15" dirty="0">
                <a:solidFill>
                  <a:srgbClr val="FFFF00"/>
                </a:solidFill>
                <a:latin typeface="Calibri"/>
                <a:cs typeface="Calibri"/>
              </a:rPr>
              <a:t>n</a:t>
            </a:r>
            <a:r>
              <a:rPr sz="2000" b="1" spc="15" dirty="0">
                <a:solidFill>
                  <a:srgbClr val="FFFF00"/>
                </a:solidFill>
                <a:latin typeface="Calibri"/>
                <a:cs typeface="Calibri"/>
              </a:rPr>
              <a:t> </a:t>
            </a:r>
            <a:r>
              <a:rPr sz="2000" b="1" spc="-15" dirty="0">
                <a:solidFill>
                  <a:srgbClr val="FFFF00"/>
                </a:solidFill>
                <a:latin typeface="Calibri"/>
                <a:cs typeface="Calibri"/>
              </a:rPr>
              <a:t>p</a:t>
            </a:r>
            <a:r>
              <a:rPr sz="2000" b="1" spc="-20" dirty="0">
                <a:solidFill>
                  <a:srgbClr val="FFFF00"/>
                </a:solidFill>
                <a:latin typeface="Calibri"/>
                <a:cs typeface="Calibri"/>
              </a:rPr>
              <a:t>a</a:t>
            </a:r>
            <a:r>
              <a:rPr sz="2000" b="1" spc="-10" dirty="0">
                <a:solidFill>
                  <a:srgbClr val="FFFF00"/>
                </a:solidFill>
                <a:latin typeface="Calibri"/>
                <a:cs typeface="Calibri"/>
              </a:rPr>
              <a:t>s</a:t>
            </a:r>
            <a:r>
              <a:rPr sz="2000" b="1" dirty="0">
                <a:solidFill>
                  <a:srgbClr val="FFFF00"/>
                </a:solidFill>
                <a:latin typeface="Calibri"/>
                <a:cs typeface="Calibri"/>
              </a:rPr>
              <a:t>i</a:t>
            </a:r>
            <a:r>
              <a:rPr sz="2000" b="1" spc="-10" dirty="0">
                <a:solidFill>
                  <a:srgbClr val="FFFF00"/>
                </a:solidFill>
                <a:latin typeface="Calibri"/>
                <a:cs typeface="Calibri"/>
              </a:rPr>
              <a:t>e</a:t>
            </a:r>
            <a:r>
              <a:rPr sz="2000" b="1" spc="-15" dirty="0">
                <a:solidFill>
                  <a:srgbClr val="FFFF00"/>
                </a:solidFill>
                <a:latin typeface="Calibri"/>
                <a:cs typeface="Calibri"/>
              </a:rPr>
              <a:t>n</a:t>
            </a:r>
            <a:r>
              <a:rPr sz="2000" b="1" spc="-50" dirty="0">
                <a:solidFill>
                  <a:srgbClr val="FFFF00"/>
                </a:solidFill>
                <a:latin typeface="Calibri"/>
                <a:cs typeface="Calibri"/>
              </a:rPr>
              <a:t>n</a:t>
            </a:r>
            <a:r>
              <a:rPr sz="2000" b="1" spc="-60" dirty="0">
                <a:solidFill>
                  <a:srgbClr val="FFFF00"/>
                </a:solidFill>
                <a:latin typeface="Calibri"/>
                <a:cs typeface="Calibri"/>
              </a:rPr>
              <a:t>y</a:t>
            </a:r>
            <a:r>
              <a:rPr sz="2000" b="1" spc="-10" dirty="0">
                <a:solidFill>
                  <a:srgbClr val="FFFF00"/>
                </a:solidFill>
                <a:latin typeface="Calibri"/>
                <a:cs typeface="Calibri"/>
              </a:rPr>
              <a:t>a</a:t>
            </a:r>
            <a:r>
              <a:rPr sz="2000" b="1" spc="25" dirty="0">
                <a:solidFill>
                  <a:srgbClr val="FFFF00"/>
                </a:solidFill>
                <a:latin typeface="Calibri"/>
                <a:cs typeface="Calibri"/>
              </a:rPr>
              <a:t> </a:t>
            </a:r>
            <a:r>
              <a:rPr sz="2000" b="1" spc="-10" dirty="0">
                <a:solidFill>
                  <a:srgbClr val="FFFF00"/>
                </a:solidFill>
                <a:latin typeface="Calibri"/>
                <a:cs typeface="Calibri"/>
              </a:rPr>
              <a:t>seb</a:t>
            </a:r>
            <a:r>
              <a:rPr sz="2000" b="1" spc="-20" dirty="0">
                <a:solidFill>
                  <a:srgbClr val="FFFF00"/>
                </a:solidFill>
                <a:latin typeface="Calibri"/>
                <a:cs typeface="Calibri"/>
              </a:rPr>
              <a:t>a</a:t>
            </a:r>
            <a:r>
              <a:rPr sz="2000" b="1" spc="-50" dirty="0">
                <a:solidFill>
                  <a:srgbClr val="FFFF00"/>
                </a:solidFill>
                <a:latin typeface="Calibri"/>
                <a:cs typeface="Calibri"/>
              </a:rPr>
              <a:t>g</a:t>
            </a:r>
            <a:r>
              <a:rPr sz="2000" b="1" spc="-20" dirty="0">
                <a:solidFill>
                  <a:srgbClr val="FFFF00"/>
                </a:solidFill>
                <a:latin typeface="Calibri"/>
                <a:cs typeface="Calibri"/>
              </a:rPr>
              <a:t>a</a:t>
            </a:r>
            <a:r>
              <a:rPr sz="2000" b="1" dirty="0">
                <a:solidFill>
                  <a:srgbClr val="FFFF00"/>
                </a:solidFill>
                <a:latin typeface="Calibri"/>
                <a:cs typeface="Calibri"/>
              </a:rPr>
              <a:t>i</a:t>
            </a:r>
            <a:r>
              <a:rPr sz="2000" b="1" spc="-5" dirty="0">
                <a:solidFill>
                  <a:srgbClr val="FFFF00"/>
                </a:solidFill>
                <a:latin typeface="Calibri"/>
                <a:cs typeface="Calibri"/>
              </a:rPr>
              <a:t>m</a:t>
            </a:r>
            <a:r>
              <a:rPr sz="2000" b="1" spc="-15" dirty="0">
                <a:solidFill>
                  <a:srgbClr val="FFFF00"/>
                </a:solidFill>
                <a:latin typeface="Calibri"/>
                <a:cs typeface="Calibri"/>
              </a:rPr>
              <a:t>ana</a:t>
            </a:r>
            <a:r>
              <a:rPr sz="2000" b="1" spc="25" dirty="0">
                <a:solidFill>
                  <a:srgbClr val="FFFF00"/>
                </a:solidFill>
                <a:latin typeface="Calibri"/>
                <a:cs typeface="Calibri"/>
              </a:rPr>
              <a:t> </a:t>
            </a:r>
            <a:r>
              <a:rPr sz="2000" b="1" dirty="0">
                <a:solidFill>
                  <a:srgbClr val="FFFF00"/>
                </a:solidFill>
                <a:latin typeface="Calibri"/>
                <a:cs typeface="Calibri"/>
              </a:rPr>
              <a:t>i</a:t>
            </a:r>
            <a:r>
              <a:rPr sz="2000" b="1" spc="-10" dirty="0">
                <a:solidFill>
                  <a:srgbClr val="FFFF00"/>
                </a:solidFill>
                <a:latin typeface="Calibri"/>
                <a:cs typeface="Calibri"/>
              </a:rPr>
              <a:t>a</a:t>
            </a:r>
            <a:r>
              <a:rPr sz="2000" b="1" dirty="0">
                <a:solidFill>
                  <a:srgbClr val="FFFF00"/>
                </a:solidFill>
                <a:latin typeface="Calibri"/>
                <a:cs typeface="Calibri"/>
              </a:rPr>
              <a:t> </a:t>
            </a:r>
            <a:r>
              <a:rPr sz="2000" b="1" spc="-10" dirty="0">
                <a:solidFill>
                  <a:srgbClr val="FFFF00"/>
                </a:solidFill>
                <a:latin typeface="Calibri"/>
                <a:cs typeface="Calibri"/>
              </a:rPr>
              <a:t>send</a:t>
            </a:r>
            <a:r>
              <a:rPr sz="2000" b="1" dirty="0">
                <a:solidFill>
                  <a:srgbClr val="FFFF00"/>
                </a:solidFill>
                <a:latin typeface="Calibri"/>
                <a:cs typeface="Calibri"/>
              </a:rPr>
              <a:t>i</a:t>
            </a:r>
            <a:r>
              <a:rPr sz="2000" b="1" spc="5" dirty="0">
                <a:solidFill>
                  <a:srgbClr val="FFFF00"/>
                </a:solidFill>
                <a:latin typeface="Calibri"/>
                <a:cs typeface="Calibri"/>
              </a:rPr>
              <a:t>r</a:t>
            </a:r>
            <a:r>
              <a:rPr sz="2000" b="1" spc="-5" dirty="0">
                <a:solidFill>
                  <a:srgbClr val="FFFF00"/>
                </a:solidFill>
                <a:latin typeface="Calibri"/>
                <a:cs typeface="Calibri"/>
              </a:rPr>
              <a:t>i</a:t>
            </a:r>
            <a:r>
              <a:rPr sz="2000" b="1" spc="-20" dirty="0">
                <a:solidFill>
                  <a:srgbClr val="FFFF00"/>
                </a:solidFill>
                <a:latin typeface="Calibri"/>
                <a:cs typeface="Calibri"/>
              </a:rPr>
              <a:t> </a:t>
            </a:r>
            <a:r>
              <a:rPr sz="2000" b="1" dirty="0">
                <a:solidFill>
                  <a:srgbClr val="FFFF00"/>
                </a:solidFill>
                <a:latin typeface="Calibri"/>
                <a:cs typeface="Calibri"/>
              </a:rPr>
              <a:t>i</a:t>
            </a:r>
            <a:r>
              <a:rPr sz="2000" b="1" spc="-15" dirty="0">
                <a:solidFill>
                  <a:srgbClr val="FFFF00"/>
                </a:solidFill>
                <a:latin typeface="Calibri"/>
                <a:cs typeface="Calibri"/>
              </a:rPr>
              <a:t>n</a:t>
            </a:r>
            <a:r>
              <a:rPr sz="2000" b="1" spc="-10" dirty="0">
                <a:solidFill>
                  <a:srgbClr val="FFFF00"/>
                </a:solidFill>
                <a:latin typeface="Calibri"/>
                <a:cs typeface="Calibri"/>
              </a:rPr>
              <a:t>g</a:t>
            </a:r>
            <a:r>
              <a:rPr sz="2000" b="1" dirty="0">
                <a:solidFill>
                  <a:srgbClr val="FFFF00"/>
                </a:solidFill>
                <a:latin typeface="Calibri"/>
                <a:cs typeface="Calibri"/>
              </a:rPr>
              <a:t>i</a:t>
            </a:r>
            <a:r>
              <a:rPr sz="2000" b="1" spc="-15" dirty="0">
                <a:solidFill>
                  <a:srgbClr val="FFFF00"/>
                </a:solidFill>
                <a:latin typeface="Calibri"/>
                <a:cs typeface="Calibri"/>
              </a:rPr>
              <a:t>n</a:t>
            </a:r>
            <a:endParaRPr sz="2000">
              <a:solidFill>
                <a:srgbClr val="FFFF00"/>
              </a:solidFill>
              <a:latin typeface="Calibri"/>
              <a:cs typeface="Calibri"/>
            </a:endParaRPr>
          </a:p>
          <a:p>
            <a:pPr marL="530860">
              <a:lnSpc>
                <a:spcPct val="100000"/>
              </a:lnSpc>
              <a:buClr>
                <a:srgbClr val="FFFF00"/>
              </a:buClr>
            </a:pPr>
            <a:r>
              <a:rPr sz="2000" b="1" dirty="0">
                <a:solidFill>
                  <a:srgbClr val="FFFF00"/>
                </a:solidFill>
                <a:latin typeface="Calibri"/>
                <a:cs typeface="Calibri"/>
              </a:rPr>
              <a:t>d</a:t>
            </a:r>
            <a:r>
              <a:rPr sz="2000" b="1" spc="10" dirty="0">
                <a:solidFill>
                  <a:srgbClr val="FFFF00"/>
                </a:solidFill>
                <a:latin typeface="Calibri"/>
                <a:cs typeface="Calibri"/>
              </a:rPr>
              <a:t>i</a:t>
            </a:r>
            <a:r>
              <a:rPr sz="2000" b="1" dirty="0">
                <a:solidFill>
                  <a:srgbClr val="FFFF00"/>
                </a:solidFill>
                <a:latin typeface="Calibri"/>
                <a:cs typeface="Calibri"/>
              </a:rPr>
              <a:t>perl</a:t>
            </a:r>
            <a:r>
              <a:rPr sz="2000" b="1" spc="-10" dirty="0">
                <a:solidFill>
                  <a:srgbClr val="FFFF00"/>
                </a:solidFill>
                <a:latin typeface="Calibri"/>
                <a:cs typeface="Calibri"/>
              </a:rPr>
              <a:t>a</a:t>
            </a:r>
            <a:r>
              <a:rPr sz="2000" b="1" spc="-25" dirty="0">
                <a:solidFill>
                  <a:srgbClr val="FFFF00"/>
                </a:solidFill>
                <a:latin typeface="Calibri"/>
                <a:cs typeface="Calibri"/>
              </a:rPr>
              <a:t>k</a:t>
            </a:r>
            <a:r>
              <a:rPr sz="2000" b="1" dirty="0">
                <a:solidFill>
                  <a:srgbClr val="FFFF00"/>
                </a:solidFill>
                <a:latin typeface="Calibri"/>
                <a:cs typeface="Calibri"/>
              </a:rPr>
              <a:t>u</a:t>
            </a:r>
            <a:r>
              <a:rPr sz="2000" b="1" spc="-20" dirty="0">
                <a:solidFill>
                  <a:srgbClr val="FFFF00"/>
                </a:solidFill>
                <a:latin typeface="Calibri"/>
                <a:cs typeface="Calibri"/>
              </a:rPr>
              <a:t>k</a:t>
            </a:r>
            <a:r>
              <a:rPr sz="2000" b="1" spc="-10" dirty="0">
                <a:solidFill>
                  <a:srgbClr val="FFFF00"/>
                </a:solidFill>
                <a:latin typeface="Calibri"/>
                <a:cs typeface="Calibri"/>
              </a:rPr>
              <a:t>a</a:t>
            </a:r>
            <a:r>
              <a:rPr sz="2000" b="1" dirty="0">
                <a:solidFill>
                  <a:srgbClr val="FFFF00"/>
                </a:solidFill>
                <a:latin typeface="Calibri"/>
                <a:cs typeface="Calibri"/>
              </a:rPr>
              <a:t>n</a:t>
            </a:r>
            <a:endParaRPr sz="2000">
              <a:solidFill>
                <a:srgbClr val="FFFF00"/>
              </a:solidFill>
              <a:latin typeface="Calibri"/>
              <a:cs typeface="Calibri"/>
            </a:endParaRPr>
          </a:p>
        </p:txBody>
      </p:sp>
      <p:sp>
        <p:nvSpPr>
          <p:cNvPr id="5" name="object 5"/>
          <p:cNvSpPr txBox="1"/>
          <p:nvPr/>
        </p:nvSpPr>
        <p:spPr>
          <a:xfrm>
            <a:off x="6673215" y="6494779"/>
            <a:ext cx="2177415" cy="223520"/>
          </a:xfrm>
          <a:prstGeom prst="rect">
            <a:avLst/>
          </a:prstGeom>
        </p:spPr>
        <p:txBody>
          <a:bodyPr vert="horz" wrap="square" lIns="0" tIns="0" rIns="0" bIns="0" rtlCol="0">
            <a:spAutoFit/>
          </a:bodyPr>
          <a:lstStyle/>
          <a:p>
            <a:pPr marL="12700">
              <a:lnSpc>
                <a:spcPct val="100000"/>
              </a:lnSpc>
            </a:pPr>
            <a:r>
              <a:rPr sz="1400" i="1" spc="-10" dirty="0">
                <a:latin typeface="Arial Narrow"/>
                <a:cs typeface="Arial Narrow"/>
              </a:rPr>
              <a:t>(</a:t>
            </a:r>
            <a:r>
              <a:rPr sz="1400" i="1" spc="-20" dirty="0">
                <a:latin typeface="Arial Narrow"/>
                <a:cs typeface="Arial Narrow"/>
              </a:rPr>
              <a:t>S</a:t>
            </a:r>
            <a:r>
              <a:rPr sz="1400" i="1" dirty="0">
                <a:latin typeface="Arial Narrow"/>
                <a:cs typeface="Arial Narrow"/>
              </a:rPr>
              <a:t>inte</a:t>
            </a:r>
            <a:r>
              <a:rPr sz="1400" i="1" spc="5" dirty="0">
                <a:latin typeface="Arial Narrow"/>
                <a:cs typeface="Arial Narrow"/>
              </a:rPr>
              <a:t>s</a:t>
            </a:r>
            <a:r>
              <a:rPr sz="1400" i="1" dirty="0">
                <a:latin typeface="Arial Narrow"/>
                <a:cs typeface="Arial Narrow"/>
              </a:rPr>
              <a:t>is</a:t>
            </a:r>
            <a:r>
              <a:rPr sz="1400" i="1" spc="-10" dirty="0">
                <a:latin typeface="Arial Narrow"/>
                <a:cs typeface="Arial Narrow"/>
              </a:rPr>
              <a:t> </a:t>
            </a:r>
            <a:r>
              <a:rPr sz="1400" i="1" dirty="0">
                <a:latin typeface="Arial Narrow"/>
                <a:cs typeface="Arial Narrow"/>
              </a:rPr>
              <a:t>berbagai</a:t>
            </a:r>
            <a:r>
              <a:rPr sz="1400" i="1" spc="10" dirty="0">
                <a:latin typeface="Arial Narrow"/>
                <a:cs typeface="Arial Narrow"/>
              </a:rPr>
              <a:t> </a:t>
            </a:r>
            <a:r>
              <a:rPr sz="1400" i="1" dirty="0">
                <a:latin typeface="Arial Narrow"/>
                <a:cs typeface="Arial Narrow"/>
              </a:rPr>
              <a:t>referns</a:t>
            </a:r>
            <a:r>
              <a:rPr sz="1400" i="1" spc="5" dirty="0">
                <a:latin typeface="Arial Narrow"/>
                <a:cs typeface="Arial Narrow"/>
              </a:rPr>
              <a:t>i</a:t>
            </a:r>
            <a:r>
              <a:rPr sz="1400" i="1" dirty="0">
                <a:latin typeface="Arial Narrow"/>
                <a:cs typeface="Arial Narrow"/>
              </a:rPr>
              <a:t>, 2014)</a:t>
            </a:r>
            <a:endParaRPr sz="1400">
              <a:latin typeface="Arial Narrow"/>
              <a:cs typeface="Arial Narrow"/>
            </a:endParaRPr>
          </a:p>
        </p:txBody>
      </p:sp>
      <p:sp>
        <p:nvSpPr>
          <p:cNvPr id="6" name="object 6"/>
          <p:cNvSpPr txBox="1">
            <a:spLocks noGrp="1"/>
          </p:cNvSpPr>
          <p:nvPr>
            <p:ph type="title"/>
          </p:nvPr>
        </p:nvSpPr>
        <p:spPr>
          <a:xfrm>
            <a:off x="0" y="-24"/>
            <a:ext cx="9144000" cy="1115817"/>
          </a:xfrm>
          <a:prstGeom prst="rect">
            <a:avLst/>
          </a:prstGeom>
        </p:spPr>
        <p:txBody>
          <a:bodyPr vert="horz" wrap="square" lIns="0" tIns="129666" rIns="0" bIns="0" rtlCol="0">
            <a:spAutoFit/>
          </a:bodyPr>
          <a:lstStyle/>
          <a:p>
            <a:pPr marL="2035810">
              <a:lnSpc>
                <a:spcPct val="100000"/>
              </a:lnSpc>
            </a:pPr>
            <a:r>
              <a:rPr sz="3200" spc="-5" dirty="0">
                <a:solidFill>
                  <a:srgbClr val="FFFF00"/>
                </a:solidFill>
                <a:latin typeface="Arial" pitchFamily="34" charset="0"/>
                <a:cs typeface="Arial" pitchFamily="34" charset="0"/>
              </a:rPr>
              <a:t>Cor</a:t>
            </a:r>
            <a:r>
              <a:rPr sz="3200" dirty="0">
                <a:solidFill>
                  <a:srgbClr val="FFFF00"/>
                </a:solidFill>
                <a:latin typeface="Arial" pitchFamily="34" charset="0"/>
                <a:cs typeface="Arial" pitchFamily="34" charset="0"/>
              </a:rPr>
              <a:t>e</a:t>
            </a:r>
            <a:r>
              <a:rPr sz="3200" spc="10" dirty="0">
                <a:solidFill>
                  <a:srgbClr val="FFFF00"/>
                </a:solidFill>
                <a:latin typeface="Arial" pitchFamily="34" charset="0"/>
                <a:cs typeface="Arial" pitchFamily="34" charset="0"/>
              </a:rPr>
              <a:t> </a:t>
            </a:r>
            <a:r>
              <a:rPr sz="3200" spc="-5" dirty="0">
                <a:solidFill>
                  <a:srgbClr val="FFFF00"/>
                </a:solidFill>
                <a:latin typeface="Arial" pitchFamily="34" charset="0"/>
                <a:cs typeface="Arial" pitchFamily="34" charset="0"/>
              </a:rPr>
              <a:t>Conce</a:t>
            </a:r>
            <a:r>
              <a:rPr sz="3200" spc="5" dirty="0">
                <a:solidFill>
                  <a:srgbClr val="FFFF00"/>
                </a:solidFill>
                <a:latin typeface="Arial" pitchFamily="34" charset="0"/>
                <a:cs typeface="Arial" pitchFamily="34" charset="0"/>
              </a:rPr>
              <a:t>p</a:t>
            </a:r>
            <a:r>
              <a:rPr sz="3200" spc="-15" dirty="0">
                <a:solidFill>
                  <a:srgbClr val="FFFF00"/>
                </a:solidFill>
                <a:latin typeface="Arial" pitchFamily="34" charset="0"/>
                <a:cs typeface="Arial" pitchFamily="34" charset="0"/>
              </a:rPr>
              <a:t>ts</a:t>
            </a:r>
            <a:r>
              <a:rPr sz="3200" spc="-5" dirty="0">
                <a:solidFill>
                  <a:srgbClr val="FFFF00"/>
                </a:solidFill>
                <a:latin typeface="Arial" pitchFamily="34" charset="0"/>
                <a:cs typeface="Arial" pitchFamily="34" charset="0"/>
              </a:rPr>
              <a:t> o</a:t>
            </a:r>
            <a:r>
              <a:rPr sz="3200" dirty="0">
                <a:solidFill>
                  <a:srgbClr val="FFFF00"/>
                </a:solidFill>
                <a:latin typeface="Arial" pitchFamily="34" charset="0"/>
                <a:cs typeface="Arial" pitchFamily="34" charset="0"/>
              </a:rPr>
              <a:t>f</a:t>
            </a:r>
            <a:r>
              <a:rPr sz="3200" spc="5" dirty="0">
                <a:solidFill>
                  <a:srgbClr val="FFFF00"/>
                </a:solidFill>
                <a:latin typeface="Arial" pitchFamily="34" charset="0"/>
                <a:cs typeface="Arial" pitchFamily="34" charset="0"/>
              </a:rPr>
              <a:t> </a:t>
            </a:r>
            <a:r>
              <a:rPr sz="3200" spc="-20" dirty="0">
                <a:solidFill>
                  <a:srgbClr val="FFFF00"/>
                </a:solidFill>
                <a:latin typeface="Arial" pitchFamily="34" charset="0"/>
                <a:cs typeface="Arial" pitchFamily="34" charset="0"/>
              </a:rPr>
              <a:t>Patien</a:t>
            </a:r>
            <a:r>
              <a:rPr sz="3200" spc="-10" dirty="0">
                <a:solidFill>
                  <a:srgbClr val="FFFF00"/>
                </a:solidFill>
                <a:latin typeface="Arial" pitchFamily="34" charset="0"/>
                <a:cs typeface="Arial" pitchFamily="34" charset="0"/>
              </a:rPr>
              <a:t>t</a:t>
            </a:r>
            <a:r>
              <a:rPr sz="3200" spc="5" dirty="0">
                <a:solidFill>
                  <a:srgbClr val="FFFF00"/>
                </a:solidFill>
                <a:latin typeface="Arial" pitchFamily="34" charset="0"/>
                <a:cs typeface="Arial" pitchFamily="34" charset="0"/>
              </a:rPr>
              <a:t> </a:t>
            </a:r>
            <a:r>
              <a:rPr sz="3200" spc="-5">
                <a:solidFill>
                  <a:srgbClr val="FFFF00"/>
                </a:solidFill>
                <a:latin typeface="Arial" pitchFamily="34" charset="0"/>
                <a:cs typeface="Arial" pitchFamily="34" charset="0"/>
              </a:rPr>
              <a:t>C</a:t>
            </a:r>
            <a:r>
              <a:rPr sz="3200" spc="-15">
                <a:solidFill>
                  <a:srgbClr val="FFFF00"/>
                </a:solidFill>
                <a:latin typeface="Arial" pitchFamily="34" charset="0"/>
                <a:cs typeface="Arial" pitchFamily="34" charset="0"/>
              </a:rPr>
              <a:t>ente</a:t>
            </a:r>
            <a:r>
              <a:rPr sz="3200" spc="-25">
                <a:solidFill>
                  <a:srgbClr val="FFFF00"/>
                </a:solidFill>
                <a:latin typeface="Arial" pitchFamily="34" charset="0"/>
                <a:cs typeface="Arial" pitchFamily="34" charset="0"/>
              </a:rPr>
              <a:t>r</a:t>
            </a:r>
            <a:r>
              <a:rPr sz="3200">
                <a:solidFill>
                  <a:srgbClr val="FFFF00"/>
                </a:solidFill>
                <a:latin typeface="Arial" pitchFamily="34" charset="0"/>
                <a:cs typeface="Arial" pitchFamily="34" charset="0"/>
              </a:rPr>
              <a:t>ed</a:t>
            </a:r>
            <a:r>
              <a:rPr sz="3200" spc="5">
                <a:solidFill>
                  <a:srgbClr val="FFFF00"/>
                </a:solidFill>
                <a:latin typeface="Arial" pitchFamily="34" charset="0"/>
                <a:cs typeface="Arial" pitchFamily="34" charset="0"/>
              </a:rPr>
              <a:t> </a:t>
            </a:r>
            <a:r>
              <a:rPr sz="3200" spc="-20" smtClean="0">
                <a:solidFill>
                  <a:srgbClr val="FFFF00"/>
                </a:solidFill>
                <a:latin typeface="Arial" pitchFamily="34" charset="0"/>
                <a:cs typeface="Arial" pitchFamily="34" charset="0"/>
              </a:rPr>
              <a:t>Care</a:t>
            </a:r>
            <a:r>
              <a:rPr lang="en-US" sz="3200" spc="-20" dirty="0" smtClean="0">
                <a:solidFill>
                  <a:srgbClr val="FFFF00"/>
                </a:solidFill>
                <a:latin typeface="Arial" pitchFamily="34" charset="0"/>
                <a:cs typeface="Arial" pitchFamily="34" charset="0"/>
              </a:rPr>
              <a:t> </a:t>
            </a:r>
            <a:r>
              <a:rPr lang="en-US" sz="3200" spc="-20" dirty="0" smtClean="0">
                <a:solidFill>
                  <a:srgbClr val="FFFF00"/>
                </a:solidFill>
                <a:latin typeface="Arial" pitchFamily="34" charset="0"/>
                <a:cs typeface="Arial" pitchFamily="34" charset="0"/>
                <a:sym typeface="Wingdings" pitchFamily="2" charset="2"/>
              </a:rPr>
              <a:t> </a:t>
            </a:r>
            <a:r>
              <a:rPr lang="en-US" sz="3200" spc="-20" dirty="0" err="1" smtClean="0">
                <a:solidFill>
                  <a:srgbClr val="66FF33"/>
                </a:solidFill>
                <a:latin typeface="Arial" pitchFamily="34" charset="0"/>
                <a:cs typeface="Arial" pitchFamily="34" charset="0"/>
                <a:sym typeface="Wingdings" pitchFamily="2" charset="2"/>
              </a:rPr>
              <a:t>sisi</a:t>
            </a:r>
            <a:r>
              <a:rPr lang="en-US" sz="3200" spc="-20" dirty="0" smtClean="0">
                <a:solidFill>
                  <a:srgbClr val="66FF33"/>
                </a:solidFill>
                <a:latin typeface="Arial" pitchFamily="34" charset="0"/>
                <a:cs typeface="Arial" pitchFamily="34" charset="0"/>
                <a:sym typeface="Wingdings" pitchFamily="2" charset="2"/>
              </a:rPr>
              <a:t> </a:t>
            </a:r>
            <a:r>
              <a:rPr lang="en-US" sz="3200" spc="-20" dirty="0" err="1" smtClean="0">
                <a:solidFill>
                  <a:srgbClr val="66FF33"/>
                </a:solidFill>
                <a:latin typeface="Arial" pitchFamily="34" charset="0"/>
                <a:cs typeface="Arial" pitchFamily="34" charset="0"/>
                <a:sym typeface="Wingdings" pitchFamily="2" charset="2"/>
              </a:rPr>
              <a:t>tenaga</a:t>
            </a:r>
            <a:r>
              <a:rPr lang="en-US" sz="3200" spc="-20" dirty="0" smtClean="0">
                <a:solidFill>
                  <a:srgbClr val="66FF33"/>
                </a:solidFill>
                <a:latin typeface="Arial" pitchFamily="34" charset="0"/>
                <a:cs typeface="Arial" pitchFamily="34" charset="0"/>
                <a:sym typeface="Wingdings" pitchFamily="2" charset="2"/>
              </a:rPr>
              <a:t> </a:t>
            </a:r>
            <a:r>
              <a:rPr lang="en-US" sz="3200" spc="-20" dirty="0" err="1" smtClean="0">
                <a:solidFill>
                  <a:srgbClr val="66FF33"/>
                </a:solidFill>
                <a:latin typeface="Arial" pitchFamily="34" charset="0"/>
                <a:cs typeface="Arial" pitchFamily="34" charset="0"/>
                <a:sym typeface="Wingdings" pitchFamily="2" charset="2"/>
              </a:rPr>
              <a:t>kesehatan</a:t>
            </a:r>
            <a:endParaRPr sz="3200">
              <a:solidFill>
                <a:srgbClr val="66FF33"/>
              </a:solidFill>
              <a:latin typeface="Arial" pitchFamily="34" charset="0"/>
              <a:cs typeface="Arial" pitchFamily="34" charset="0"/>
            </a:endParaRPr>
          </a:p>
        </p:txBody>
      </p:sp>
      <p:sp>
        <p:nvSpPr>
          <p:cNvPr id="9" name="object 9"/>
          <p:cNvSpPr/>
          <p:nvPr/>
        </p:nvSpPr>
        <p:spPr>
          <a:xfrm>
            <a:off x="952576" y="417448"/>
            <a:ext cx="346710" cy="186055"/>
          </a:xfrm>
          <a:custGeom>
            <a:avLst/>
            <a:gdLst/>
            <a:ahLst/>
            <a:cxnLst/>
            <a:rect l="l" t="t" r="r" b="b"/>
            <a:pathLst>
              <a:path w="346709" h="186054">
                <a:moveTo>
                  <a:pt x="43002" y="142239"/>
                </a:moveTo>
                <a:lnTo>
                  <a:pt x="6845" y="152146"/>
                </a:lnTo>
                <a:lnTo>
                  <a:pt x="11305" y="162947"/>
                </a:lnTo>
                <a:lnTo>
                  <a:pt x="18721" y="173016"/>
                </a:lnTo>
                <a:lnTo>
                  <a:pt x="29311" y="181621"/>
                </a:lnTo>
                <a:lnTo>
                  <a:pt x="37832" y="184679"/>
                </a:lnTo>
                <a:lnTo>
                  <a:pt x="48817" y="185821"/>
                </a:lnTo>
                <a:lnTo>
                  <a:pt x="62750" y="184939"/>
                </a:lnTo>
                <a:lnTo>
                  <a:pt x="102641" y="171958"/>
                </a:lnTo>
                <a:lnTo>
                  <a:pt x="114973" y="160400"/>
                </a:lnTo>
                <a:lnTo>
                  <a:pt x="61874" y="160400"/>
                </a:lnTo>
                <a:lnTo>
                  <a:pt x="55676" y="159003"/>
                </a:lnTo>
                <a:lnTo>
                  <a:pt x="50672" y="154812"/>
                </a:lnTo>
                <a:lnTo>
                  <a:pt x="47586" y="152146"/>
                </a:lnTo>
                <a:lnTo>
                  <a:pt x="45034" y="147954"/>
                </a:lnTo>
                <a:lnTo>
                  <a:pt x="43002" y="142239"/>
                </a:lnTo>
                <a:close/>
              </a:path>
              <a:path w="346709" h="186054">
                <a:moveTo>
                  <a:pt x="69206" y="52747"/>
                </a:moveTo>
                <a:lnTo>
                  <a:pt x="26723" y="60611"/>
                </a:lnTo>
                <a:lnTo>
                  <a:pt x="609" y="89280"/>
                </a:lnTo>
                <a:lnTo>
                  <a:pt x="0" y="95630"/>
                </a:lnTo>
                <a:lnTo>
                  <a:pt x="2032" y="104945"/>
                </a:lnTo>
                <a:lnTo>
                  <a:pt x="41034" y="130553"/>
                </a:lnTo>
                <a:lnTo>
                  <a:pt x="67259" y="131699"/>
                </a:lnTo>
                <a:lnTo>
                  <a:pt x="74333" y="132714"/>
                </a:lnTo>
                <a:lnTo>
                  <a:pt x="77698" y="134620"/>
                </a:lnTo>
                <a:lnTo>
                  <a:pt x="81064" y="136651"/>
                </a:lnTo>
                <a:lnTo>
                  <a:pt x="83070" y="139191"/>
                </a:lnTo>
                <a:lnTo>
                  <a:pt x="83743" y="142493"/>
                </a:lnTo>
                <a:lnTo>
                  <a:pt x="84455" y="145796"/>
                </a:lnTo>
                <a:lnTo>
                  <a:pt x="83578" y="149098"/>
                </a:lnTo>
                <a:lnTo>
                  <a:pt x="81140" y="152273"/>
                </a:lnTo>
                <a:lnTo>
                  <a:pt x="78701" y="155575"/>
                </a:lnTo>
                <a:lnTo>
                  <a:pt x="74739" y="157734"/>
                </a:lnTo>
                <a:lnTo>
                  <a:pt x="61874" y="160400"/>
                </a:lnTo>
                <a:lnTo>
                  <a:pt x="114973" y="160400"/>
                </a:lnTo>
                <a:lnTo>
                  <a:pt x="121018" y="145161"/>
                </a:lnTo>
                <a:lnTo>
                  <a:pt x="121691" y="137287"/>
                </a:lnTo>
                <a:lnTo>
                  <a:pt x="118630" y="122554"/>
                </a:lnTo>
                <a:lnTo>
                  <a:pt x="82532" y="99486"/>
                </a:lnTo>
                <a:lnTo>
                  <a:pt x="54013" y="97916"/>
                </a:lnTo>
                <a:lnTo>
                  <a:pt x="46926" y="97916"/>
                </a:lnTo>
                <a:lnTo>
                  <a:pt x="42303" y="97281"/>
                </a:lnTo>
                <a:lnTo>
                  <a:pt x="37947" y="94741"/>
                </a:lnTo>
                <a:lnTo>
                  <a:pt x="36639" y="93217"/>
                </a:lnTo>
                <a:lnTo>
                  <a:pt x="36151" y="90804"/>
                </a:lnTo>
                <a:lnTo>
                  <a:pt x="35661" y="88518"/>
                </a:lnTo>
                <a:lnTo>
                  <a:pt x="36321" y="85978"/>
                </a:lnTo>
                <a:lnTo>
                  <a:pt x="40055" y="81152"/>
                </a:lnTo>
                <a:lnTo>
                  <a:pt x="43230" y="79501"/>
                </a:lnTo>
                <a:lnTo>
                  <a:pt x="47713" y="78612"/>
                </a:lnTo>
                <a:lnTo>
                  <a:pt x="53149" y="77470"/>
                </a:lnTo>
                <a:lnTo>
                  <a:pt x="89535" y="77470"/>
                </a:lnTo>
                <a:lnTo>
                  <a:pt x="100504" y="70015"/>
                </a:lnTo>
                <a:lnTo>
                  <a:pt x="92088" y="61022"/>
                </a:lnTo>
                <a:lnTo>
                  <a:pt x="79339" y="54081"/>
                </a:lnTo>
                <a:lnTo>
                  <a:pt x="69206" y="52747"/>
                </a:lnTo>
                <a:close/>
              </a:path>
              <a:path w="346709" h="186054">
                <a:moveTo>
                  <a:pt x="89535" y="77470"/>
                </a:moveTo>
                <a:lnTo>
                  <a:pt x="53149" y="77470"/>
                </a:lnTo>
                <a:lnTo>
                  <a:pt x="57683" y="77850"/>
                </a:lnTo>
                <a:lnTo>
                  <a:pt x="64922" y="81661"/>
                </a:lnTo>
                <a:lnTo>
                  <a:pt x="67792" y="85343"/>
                </a:lnTo>
                <a:lnTo>
                  <a:pt x="69913" y="90804"/>
                </a:lnTo>
                <a:lnTo>
                  <a:pt x="89535" y="77470"/>
                </a:lnTo>
                <a:close/>
              </a:path>
              <a:path w="346709" h="186054">
                <a:moveTo>
                  <a:pt x="156654" y="34036"/>
                </a:moveTo>
                <a:lnTo>
                  <a:pt x="122059" y="41148"/>
                </a:lnTo>
                <a:lnTo>
                  <a:pt x="126949" y="64770"/>
                </a:lnTo>
                <a:lnTo>
                  <a:pt x="161544" y="57530"/>
                </a:lnTo>
                <a:lnTo>
                  <a:pt x="156654" y="34036"/>
                </a:lnTo>
                <a:close/>
              </a:path>
              <a:path w="346709" h="186054">
                <a:moveTo>
                  <a:pt x="163791" y="68325"/>
                </a:moveTo>
                <a:lnTo>
                  <a:pt x="129184" y="75564"/>
                </a:lnTo>
                <a:lnTo>
                  <a:pt x="147929" y="165862"/>
                </a:lnTo>
                <a:lnTo>
                  <a:pt x="182524" y="158623"/>
                </a:lnTo>
                <a:lnTo>
                  <a:pt x="163791" y="68325"/>
                </a:lnTo>
                <a:close/>
              </a:path>
              <a:path w="346709" h="186054">
                <a:moveTo>
                  <a:pt x="226199" y="120014"/>
                </a:moveTo>
                <a:lnTo>
                  <a:pt x="192531" y="130428"/>
                </a:lnTo>
                <a:lnTo>
                  <a:pt x="193017" y="131449"/>
                </a:lnTo>
                <a:lnTo>
                  <a:pt x="200416" y="141372"/>
                </a:lnTo>
                <a:lnTo>
                  <a:pt x="212049" y="148364"/>
                </a:lnTo>
                <a:lnTo>
                  <a:pt x="221440" y="149890"/>
                </a:lnTo>
                <a:lnTo>
                  <a:pt x="234102" y="149365"/>
                </a:lnTo>
                <a:lnTo>
                  <a:pt x="273621" y="137287"/>
                </a:lnTo>
                <a:lnTo>
                  <a:pt x="283190" y="128904"/>
                </a:lnTo>
                <a:lnTo>
                  <a:pt x="240461" y="128904"/>
                </a:lnTo>
                <a:lnTo>
                  <a:pt x="236880" y="128777"/>
                </a:lnTo>
                <a:lnTo>
                  <a:pt x="233972" y="127508"/>
                </a:lnTo>
                <a:lnTo>
                  <a:pt x="231051" y="126364"/>
                </a:lnTo>
                <a:lnTo>
                  <a:pt x="228460" y="123825"/>
                </a:lnTo>
                <a:lnTo>
                  <a:pt x="226199" y="120014"/>
                </a:lnTo>
                <a:close/>
              </a:path>
              <a:path w="346709" h="186054">
                <a:moveTo>
                  <a:pt x="288603" y="110998"/>
                </a:moveTo>
                <a:lnTo>
                  <a:pt x="244335" y="110998"/>
                </a:lnTo>
                <a:lnTo>
                  <a:pt x="249542" y="111251"/>
                </a:lnTo>
                <a:lnTo>
                  <a:pt x="251612" y="111760"/>
                </a:lnTo>
                <a:lnTo>
                  <a:pt x="254508" y="112649"/>
                </a:lnTo>
                <a:lnTo>
                  <a:pt x="256209" y="114300"/>
                </a:lnTo>
                <a:lnTo>
                  <a:pt x="256755" y="116839"/>
                </a:lnTo>
                <a:lnTo>
                  <a:pt x="257187" y="118999"/>
                </a:lnTo>
                <a:lnTo>
                  <a:pt x="256578" y="121030"/>
                </a:lnTo>
                <a:lnTo>
                  <a:pt x="254888" y="122809"/>
                </a:lnTo>
                <a:lnTo>
                  <a:pt x="252755" y="125349"/>
                </a:lnTo>
                <a:lnTo>
                  <a:pt x="249364" y="127126"/>
                </a:lnTo>
                <a:lnTo>
                  <a:pt x="244716" y="128142"/>
                </a:lnTo>
                <a:lnTo>
                  <a:pt x="240461" y="128904"/>
                </a:lnTo>
                <a:lnTo>
                  <a:pt x="283190" y="128904"/>
                </a:lnTo>
                <a:lnTo>
                  <a:pt x="283933" y="128015"/>
                </a:lnTo>
                <a:lnTo>
                  <a:pt x="288188" y="116839"/>
                </a:lnTo>
                <a:lnTo>
                  <a:pt x="288597" y="112649"/>
                </a:lnTo>
                <a:lnTo>
                  <a:pt x="288603" y="110998"/>
                </a:lnTo>
                <a:close/>
              </a:path>
              <a:path w="346709" h="186054">
                <a:moveTo>
                  <a:pt x="245148" y="50164"/>
                </a:moveTo>
                <a:lnTo>
                  <a:pt x="202526" y="61467"/>
                </a:lnTo>
                <a:lnTo>
                  <a:pt x="190246" y="74167"/>
                </a:lnTo>
                <a:lnTo>
                  <a:pt x="187680" y="79121"/>
                </a:lnTo>
                <a:lnTo>
                  <a:pt x="187143" y="83565"/>
                </a:lnTo>
                <a:lnTo>
                  <a:pt x="187098" y="84962"/>
                </a:lnTo>
                <a:lnTo>
                  <a:pt x="189382" y="96012"/>
                </a:lnTo>
                <a:lnTo>
                  <a:pt x="220555" y="111469"/>
                </a:lnTo>
                <a:lnTo>
                  <a:pt x="236004" y="111251"/>
                </a:lnTo>
                <a:lnTo>
                  <a:pt x="244335" y="110998"/>
                </a:lnTo>
                <a:lnTo>
                  <a:pt x="288603" y="110998"/>
                </a:lnTo>
                <a:lnTo>
                  <a:pt x="268632" y="86360"/>
                </a:lnTo>
                <a:lnTo>
                  <a:pt x="225552" y="86360"/>
                </a:lnTo>
                <a:lnTo>
                  <a:pt x="223050" y="85598"/>
                </a:lnTo>
                <a:lnTo>
                  <a:pt x="220548" y="84962"/>
                </a:lnTo>
                <a:lnTo>
                  <a:pt x="219075" y="83565"/>
                </a:lnTo>
                <a:lnTo>
                  <a:pt x="218198" y="79375"/>
                </a:lnTo>
                <a:lnTo>
                  <a:pt x="218744" y="77470"/>
                </a:lnTo>
                <a:lnTo>
                  <a:pt x="220243" y="75691"/>
                </a:lnTo>
                <a:lnTo>
                  <a:pt x="221741" y="74040"/>
                </a:lnTo>
                <a:lnTo>
                  <a:pt x="224447" y="72643"/>
                </a:lnTo>
                <a:lnTo>
                  <a:pt x="232206" y="71120"/>
                </a:lnTo>
                <a:lnTo>
                  <a:pt x="266726" y="71120"/>
                </a:lnTo>
                <a:lnTo>
                  <a:pt x="276491" y="68072"/>
                </a:lnTo>
                <a:lnTo>
                  <a:pt x="250609" y="50800"/>
                </a:lnTo>
                <a:lnTo>
                  <a:pt x="245148" y="50164"/>
                </a:lnTo>
                <a:close/>
              </a:path>
              <a:path w="346709" h="186054">
                <a:moveTo>
                  <a:pt x="253262" y="84851"/>
                </a:moveTo>
                <a:lnTo>
                  <a:pt x="238480" y="85598"/>
                </a:lnTo>
                <a:lnTo>
                  <a:pt x="230695" y="86360"/>
                </a:lnTo>
                <a:lnTo>
                  <a:pt x="268632" y="86360"/>
                </a:lnTo>
                <a:lnTo>
                  <a:pt x="264242" y="85546"/>
                </a:lnTo>
                <a:lnTo>
                  <a:pt x="253262" y="84851"/>
                </a:lnTo>
                <a:close/>
              </a:path>
              <a:path w="346709" h="186054">
                <a:moveTo>
                  <a:pt x="266726" y="71120"/>
                </a:moveTo>
                <a:lnTo>
                  <a:pt x="232206" y="71120"/>
                </a:lnTo>
                <a:lnTo>
                  <a:pt x="235686" y="71374"/>
                </a:lnTo>
                <a:lnTo>
                  <a:pt x="238772" y="72516"/>
                </a:lnTo>
                <a:lnTo>
                  <a:pt x="241046" y="73533"/>
                </a:lnTo>
                <a:lnTo>
                  <a:pt x="242900" y="75311"/>
                </a:lnTo>
                <a:lnTo>
                  <a:pt x="244347" y="78104"/>
                </a:lnTo>
                <a:lnTo>
                  <a:pt x="266726" y="71120"/>
                </a:lnTo>
                <a:close/>
              </a:path>
              <a:path w="346709" h="186054">
                <a:moveTo>
                  <a:pt x="320852" y="0"/>
                </a:moveTo>
                <a:lnTo>
                  <a:pt x="286207" y="7112"/>
                </a:lnTo>
                <a:lnTo>
                  <a:pt x="291096" y="30734"/>
                </a:lnTo>
                <a:lnTo>
                  <a:pt x="325678" y="23495"/>
                </a:lnTo>
                <a:lnTo>
                  <a:pt x="320852" y="0"/>
                </a:lnTo>
                <a:close/>
              </a:path>
              <a:path w="346709" h="186054">
                <a:moveTo>
                  <a:pt x="327964" y="34289"/>
                </a:moveTo>
                <a:lnTo>
                  <a:pt x="293331" y="41528"/>
                </a:lnTo>
                <a:lnTo>
                  <a:pt x="312064" y="131699"/>
                </a:lnTo>
                <a:lnTo>
                  <a:pt x="346633" y="124587"/>
                </a:lnTo>
                <a:lnTo>
                  <a:pt x="327964" y="34289"/>
                </a:lnTo>
                <a:close/>
              </a:path>
            </a:pathLst>
          </a:custGeom>
          <a:solidFill>
            <a:srgbClr val="000000"/>
          </a:solidFill>
        </p:spPr>
        <p:txBody>
          <a:bodyPr wrap="square" lIns="0" tIns="0" rIns="0" bIns="0" rtlCol="0">
            <a:spAutoFit/>
          </a:bodyPr>
          <a:lstStyle/>
          <a:p>
            <a:endParaRPr/>
          </a:p>
        </p:txBody>
      </p:sp>
      <p:sp>
        <p:nvSpPr>
          <p:cNvPr id="10" name="object 10"/>
          <p:cNvSpPr/>
          <p:nvPr/>
        </p:nvSpPr>
        <p:spPr>
          <a:xfrm>
            <a:off x="654215" y="683259"/>
            <a:ext cx="598170" cy="205740"/>
          </a:xfrm>
          <a:custGeom>
            <a:avLst/>
            <a:gdLst/>
            <a:ahLst/>
            <a:cxnLst/>
            <a:rect l="l" t="t" r="r" b="b"/>
            <a:pathLst>
              <a:path w="598169" h="205740">
                <a:moveTo>
                  <a:pt x="35953" y="73151"/>
                </a:moveTo>
                <a:lnTo>
                  <a:pt x="0" y="80517"/>
                </a:lnTo>
                <a:lnTo>
                  <a:pt x="25857" y="205231"/>
                </a:lnTo>
                <a:lnTo>
                  <a:pt x="62077" y="197612"/>
                </a:lnTo>
                <a:lnTo>
                  <a:pt x="47866" y="129286"/>
                </a:lnTo>
                <a:lnTo>
                  <a:pt x="94027" y="129286"/>
                </a:lnTo>
                <a:lnTo>
                  <a:pt x="35953" y="73151"/>
                </a:lnTo>
                <a:close/>
              </a:path>
              <a:path w="598169" h="205740">
                <a:moveTo>
                  <a:pt x="94027" y="129286"/>
                </a:moveTo>
                <a:lnTo>
                  <a:pt x="47866" y="129286"/>
                </a:lnTo>
                <a:lnTo>
                  <a:pt x="108737" y="187960"/>
                </a:lnTo>
                <a:lnTo>
                  <a:pt x="145034" y="180466"/>
                </a:lnTo>
                <a:lnTo>
                  <a:pt x="135039" y="132334"/>
                </a:lnTo>
                <a:lnTo>
                  <a:pt x="97180" y="132334"/>
                </a:lnTo>
                <a:lnTo>
                  <a:pt x="94027" y="129286"/>
                </a:lnTo>
                <a:close/>
              </a:path>
              <a:path w="598169" h="205740">
                <a:moveTo>
                  <a:pt x="119164" y="55879"/>
                </a:moveTo>
                <a:lnTo>
                  <a:pt x="82867" y="63373"/>
                </a:lnTo>
                <a:lnTo>
                  <a:pt x="97180" y="132334"/>
                </a:lnTo>
                <a:lnTo>
                  <a:pt x="135039" y="132334"/>
                </a:lnTo>
                <a:lnTo>
                  <a:pt x="119164" y="55879"/>
                </a:lnTo>
                <a:close/>
              </a:path>
              <a:path w="598169" h="205740">
                <a:moveTo>
                  <a:pt x="249836" y="92837"/>
                </a:moveTo>
                <a:lnTo>
                  <a:pt x="206730" y="92837"/>
                </a:lnTo>
                <a:lnTo>
                  <a:pt x="209994" y="92963"/>
                </a:lnTo>
                <a:lnTo>
                  <a:pt x="212102" y="94361"/>
                </a:lnTo>
                <a:lnTo>
                  <a:pt x="214210" y="95630"/>
                </a:lnTo>
                <a:lnTo>
                  <a:pt x="215709" y="98425"/>
                </a:lnTo>
                <a:lnTo>
                  <a:pt x="216585" y="102742"/>
                </a:lnTo>
                <a:lnTo>
                  <a:pt x="212636" y="105282"/>
                </a:lnTo>
                <a:lnTo>
                  <a:pt x="170713" y="124460"/>
                </a:lnTo>
                <a:lnTo>
                  <a:pt x="163982" y="129286"/>
                </a:lnTo>
                <a:lnTo>
                  <a:pt x="160870" y="134619"/>
                </a:lnTo>
                <a:lnTo>
                  <a:pt x="157759" y="139826"/>
                </a:lnTo>
                <a:lnTo>
                  <a:pt x="156921" y="145923"/>
                </a:lnTo>
                <a:lnTo>
                  <a:pt x="159867" y="160019"/>
                </a:lnTo>
                <a:lnTo>
                  <a:pt x="163931" y="165607"/>
                </a:lnTo>
                <a:lnTo>
                  <a:pt x="171741" y="170081"/>
                </a:lnTo>
                <a:lnTo>
                  <a:pt x="182807" y="173020"/>
                </a:lnTo>
                <a:lnTo>
                  <a:pt x="196621" y="171830"/>
                </a:lnTo>
                <a:lnTo>
                  <a:pt x="228765" y="151511"/>
                </a:lnTo>
                <a:lnTo>
                  <a:pt x="264522" y="151511"/>
                </a:lnTo>
                <a:lnTo>
                  <a:pt x="264049" y="150749"/>
                </a:lnTo>
                <a:lnTo>
                  <a:pt x="201955" y="150749"/>
                </a:lnTo>
                <a:lnTo>
                  <a:pt x="198996" y="150494"/>
                </a:lnTo>
                <a:lnTo>
                  <a:pt x="196735" y="149098"/>
                </a:lnTo>
                <a:lnTo>
                  <a:pt x="194475" y="147827"/>
                </a:lnTo>
                <a:lnTo>
                  <a:pt x="193065" y="145795"/>
                </a:lnTo>
                <a:lnTo>
                  <a:pt x="192011" y="140588"/>
                </a:lnTo>
                <a:lnTo>
                  <a:pt x="192532" y="138302"/>
                </a:lnTo>
                <a:lnTo>
                  <a:pt x="194068" y="136016"/>
                </a:lnTo>
                <a:lnTo>
                  <a:pt x="195554" y="133857"/>
                </a:lnTo>
                <a:lnTo>
                  <a:pt x="199631" y="131063"/>
                </a:lnTo>
                <a:lnTo>
                  <a:pt x="211150" y="125349"/>
                </a:lnTo>
                <a:lnTo>
                  <a:pt x="215798" y="122809"/>
                </a:lnTo>
                <a:lnTo>
                  <a:pt x="220205" y="120141"/>
                </a:lnTo>
                <a:lnTo>
                  <a:pt x="255493" y="120141"/>
                </a:lnTo>
                <a:lnTo>
                  <a:pt x="249836" y="92837"/>
                </a:lnTo>
                <a:close/>
              </a:path>
              <a:path w="598169" h="205740">
                <a:moveTo>
                  <a:pt x="264522" y="151511"/>
                </a:moveTo>
                <a:lnTo>
                  <a:pt x="228765" y="151511"/>
                </a:lnTo>
                <a:lnTo>
                  <a:pt x="229692" y="154050"/>
                </a:lnTo>
                <a:lnTo>
                  <a:pt x="230492" y="155955"/>
                </a:lnTo>
                <a:lnTo>
                  <a:pt x="231139" y="156972"/>
                </a:lnTo>
                <a:lnTo>
                  <a:pt x="231787" y="158114"/>
                </a:lnTo>
                <a:lnTo>
                  <a:pt x="233006" y="159765"/>
                </a:lnTo>
                <a:lnTo>
                  <a:pt x="234797" y="161798"/>
                </a:lnTo>
                <a:lnTo>
                  <a:pt x="267271" y="155066"/>
                </a:lnTo>
                <a:lnTo>
                  <a:pt x="264680" y="151764"/>
                </a:lnTo>
                <a:lnTo>
                  <a:pt x="264522" y="151511"/>
                </a:lnTo>
                <a:close/>
              </a:path>
              <a:path w="598169" h="205740">
                <a:moveTo>
                  <a:pt x="293941" y="19557"/>
                </a:moveTo>
                <a:lnTo>
                  <a:pt x="258572" y="26924"/>
                </a:lnTo>
                <a:lnTo>
                  <a:pt x="284441" y="151511"/>
                </a:lnTo>
                <a:lnTo>
                  <a:pt x="319811" y="144144"/>
                </a:lnTo>
                <a:lnTo>
                  <a:pt x="314934" y="120650"/>
                </a:lnTo>
                <a:lnTo>
                  <a:pt x="325323" y="105282"/>
                </a:lnTo>
                <a:lnTo>
                  <a:pt x="368262" y="105282"/>
                </a:lnTo>
                <a:lnTo>
                  <a:pt x="348935" y="83819"/>
                </a:lnTo>
                <a:lnTo>
                  <a:pt x="307289" y="83819"/>
                </a:lnTo>
                <a:lnTo>
                  <a:pt x="293941" y="19557"/>
                </a:lnTo>
                <a:close/>
              </a:path>
              <a:path w="598169" h="205740">
                <a:moveTo>
                  <a:pt x="255493" y="120141"/>
                </a:moveTo>
                <a:lnTo>
                  <a:pt x="220205" y="120141"/>
                </a:lnTo>
                <a:lnTo>
                  <a:pt x="222092" y="129286"/>
                </a:lnTo>
                <a:lnTo>
                  <a:pt x="222206" y="133857"/>
                </a:lnTo>
                <a:lnTo>
                  <a:pt x="201955" y="150749"/>
                </a:lnTo>
                <a:lnTo>
                  <a:pt x="264049" y="150749"/>
                </a:lnTo>
                <a:lnTo>
                  <a:pt x="262864" y="148843"/>
                </a:lnTo>
                <a:lnTo>
                  <a:pt x="260781" y="144272"/>
                </a:lnTo>
                <a:lnTo>
                  <a:pt x="259829" y="140969"/>
                </a:lnTo>
                <a:lnTo>
                  <a:pt x="255493" y="120141"/>
                </a:lnTo>
                <a:close/>
              </a:path>
              <a:path w="598169" h="205740">
                <a:moveTo>
                  <a:pt x="368262" y="105282"/>
                </a:moveTo>
                <a:lnTo>
                  <a:pt x="325323" y="105282"/>
                </a:lnTo>
                <a:lnTo>
                  <a:pt x="351129" y="137667"/>
                </a:lnTo>
                <a:lnTo>
                  <a:pt x="390105" y="129539"/>
                </a:lnTo>
                <a:lnTo>
                  <a:pt x="368262" y="105282"/>
                </a:lnTo>
                <a:close/>
              </a:path>
              <a:path w="598169" h="205740">
                <a:moveTo>
                  <a:pt x="446628" y="24362"/>
                </a:moveTo>
                <a:lnTo>
                  <a:pt x="406340" y="32379"/>
                </a:lnTo>
                <a:lnTo>
                  <a:pt x="381582" y="72361"/>
                </a:lnTo>
                <a:lnTo>
                  <a:pt x="383158" y="86290"/>
                </a:lnTo>
                <a:lnTo>
                  <a:pt x="407644" y="119252"/>
                </a:lnTo>
                <a:lnTo>
                  <a:pt x="425126" y="122340"/>
                </a:lnTo>
                <a:lnTo>
                  <a:pt x="437290" y="121255"/>
                </a:lnTo>
                <a:lnTo>
                  <a:pt x="455025" y="117753"/>
                </a:lnTo>
                <a:lnTo>
                  <a:pt x="466823" y="113009"/>
                </a:lnTo>
                <a:lnTo>
                  <a:pt x="476599" y="106493"/>
                </a:lnTo>
                <a:lnTo>
                  <a:pt x="480893" y="101091"/>
                </a:lnTo>
                <a:lnTo>
                  <a:pt x="435635" y="101091"/>
                </a:lnTo>
                <a:lnTo>
                  <a:pt x="430860" y="100075"/>
                </a:lnTo>
                <a:lnTo>
                  <a:pt x="426707" y="96774"/>
                </a:lnTo>
                <a:lnTo>
                  <a:pt x="423760" y="94614"/>
                </a:lnTo>
                <a:lnTo>
                  <a:pt x="421398" y="90804"/>
                </a:lnTo>
                <a:lnTo>
                  <a:pt x="419633" y="85343"/>
                </a:lnTo>
                <a:lnTo>
                  <a:pt x="488988" y="70865"/>
                </a:lnTo>
                <a:lnTo>
                  <a:pt x="488442" y="68706"/>
                </a:lnTo>
                <a:lnTo>
                  <a:pt x="416267" y="68706"/>
                </a:lnTo>
                <a:lnTo>
                  <a:pt x="415721" y="63245"/>
                </a:lnTo>
                <a:lnTo>
                  <a:pt x="416217" y="58927"/>
                </a:lnTo>
                <a:lnTo>
                  <a:pt x="417741" y="55752"/>
                </a:lnTo>
                <a:lnTo>
                  <a:pt x="420128" y="50673"/>
                </a:lnTo>
                <a:lnTo>
                  <a:pt x="424065" y="47625"/>
                </a:lnTo>
                <a:lnTo>
                  <a:pt x="434327" y="45465"/>
                </a:lnTo>
                <a:lnTo>
                  <a:pt x="479932" y="45465"/>
                </a:lnTo>
                <a:lnTo>
                  <a:pt x="472110" y="34928"/>
                </a:lnTo>
                <a:lnTo>
                  <a:pt x="462450" y="29116"/>
                </a:lnTo>
                <a:lnTo>
                  <a:pt x="446628" y="24362"/>
                </a:lnTo>
                <a:close/>
              </a:path>
              <a:path w="598169" h="205740">
                <a:moveTo>
                  <a:pt x="225412" y="70485"/>
                </a:moveTo>
                <a:lnTo>
                  <a:pt x="187070" y="75437"/>
                </a:lnTo>
                <a:lnTo>
                  <a:pt x="163563" y="86105"/>
                </a:lnTo>
                <a:lnTo>
                  <a:pt x="159651" y="89407"/>
                </a:lnTo>
                <a:lnTo>
                  <a:pt x="156857" y="92963"/>
                </a:lnTo>
                <a:lnTo>
                  <a:pt x="153530" y="100584"/>
                </a:lnTo>
                <a:lnTo>
                  <a:pt x="152723" y="105282"/>
                </a:lnTo>
                <a:lnTo>
                  <a:pt x="152628" y="111632"/>
                </a:lnTo>
                <a:lnTo>
                  <a:pt x="186423" y="108203"/>
                </a:lnTo>
                <a:lnTo>
                  <a:pt x="186969" y="104012"/>
                </a:lnTo>
                <a:lnTo>
                  <a:pt x="188201" y="100964"/>
                </a:lnTo>
                <a:lnTo>
                  <a:pt x="192582" y="96647"/>
                </a:lnTo>
                <a:lnTo>
                  <a:pt x="196634" y="94868"/>
                </a:lnTo>
                <a:lnTo>
                  <a:pt x="206730" y="92837"/>
                </a:lnTo>
                <a:lnTo>
                  <a:pt x="249836" y="92837"/>
                </a:lnTo>
                <a:lnTo>
                  <a:pt x="249783" y="92582"/>
                </a:lnTo>
                <a:lnTo>
                  <a:pt x="248005" y="88391"/>
                </a:lnTo>
                <a:lnTo>
                  <a:pt x="242671" y="79755"/>
                </a:lnTo>
                <a:lnTo>
                  <a:pt x="239598" y="76580"/>
                </a:lnTo>
                <a:lnTo>
                  <a:pt x="236118" y="74675"/>
                </a:lnTo>
                <a:lnTo>
                  <a:pt x="231165" y="71881"/>
                </a:lnTo>
                <a:lnTo>
                  <a:pt x="225412" y="70485"/>
                </a:lnTo>
                <a:close/>
              </a:path>
              <a:path w="598169" h="205740">
                <a:moveTo>
                  <a:pt x="489775" y="84454"/>
                </a:moveTo>
                <a:lnTo>
                  <a:pt x="455028" y="88391"/>
                </a:lnTo>
                <a:lnTo>
                  <a:pt x="453440" y="91566"/>
                </a:lnTo>
                <a:lnTo>
                  <a:pt x="451827" y="93979"/>
                </a:lnTo>
                <a:lnTo>
                  <a:pt x="447471" y="97662"/>
                </a:lnTo>
                <a:lnTo>
                  <a:pt x="444423" y="99187"/>
                </a:lnTo>
                <a:lnTo>
                  <a:pt x="441020" y="99949"/>
                </a:lnTo>
                <a:lnTo>
                  <a:pt x="435635" y="101091"/>
                </a:lnTo>
                <a:lnTo>
                  <a:pt x="480893" y="101091"/>
                </a:lnTo>
                <a:lnTo>
                  <a:pt x="484191" y="96944"/>
                </a:lnTo>
                <a:lnTo>
                  <a:pt x="489775" y="84454"/>
                </a:lnTo>
                <a:close/>
              </a:path>
              <a:path w="598169" h="205740">
                <a:moveTo>
                  <a:pt x="369493" y="39750"/>
                </a:moveTo>
                <a:lnTo>
                  <a:pt x="326910" y="48513"/>
                </a:lnTo>
                <a:lnTo>
                  <a:pt x="307289" y="83819"/>
                </a:lnTo>
                <a:lnTo>
                  <a:pt x="348935" y="83819"/>
                </a:lnTo>
                <a:lnTo>
                  <a:pt x="343674" y="77977"/>
                </a:lnTo>
                <a:lnTo>
                  <a:pt x="369493" y="39750"/>
                </a:lnTo>
                <a:close/>
              </a:path>
              <a:path w="598169" h="205740">
                <a:moveTo>
                  <a:pt x="479932" y="45465"/>
                </a:moveTo>
                <a:lnTo>
                  <a:pt x="434327" y="45465"/>
                </a:lnTo>
                <a:lnTo>
                  <a:pt x="438467" y="46100"/>
                </a:lnTo>
                <a:lnTo>
                  <a:pt x="445503" y="50673"/>
                </a:lnTo>
                <a:lnTo>
                  <a:pt x="448297" y="55117"/>
                </a:lnTo>
                <a:lnTo>
                  <a:pt x="450354" y="61594"/>
                </a:lnTo>
                <a:lnTo>
                  <a:pt x="416267" y="68706"/>
                </a:lnTo>
                <a:lnTo>
                  <a:pt x="488442" y="68706"/>
                </a:lnTo>
                <a:lnTo>
                  <a:pt x="485519" y="57144"/>
                </a:lnTo>
                <a:lnTo>
                  <a:pt x="480389" y="46082"/>
                </a:lnTo>
                <a:lnTo>
                  <a:pt x="479932" y="45465"/>
                </a:lnTo>
                <a:close/>
              </a:path>
              <a:path w="598169" h="205740">
                <a:moveTo>
                  <a:pt x="535597" y="69850"/>
                </a:moveTo>
                <a:lnTo>
                  <a:pt x="501916" y="80263"/>
                </a:lnTo>
                <a:lnTo>
                  <a:pt x="502399" y="81279"/>
                </a:lnTo>
                <a:lnTo>
                  <a:pt x="509798" y="91205"/>
                </a:lnTo>
                <a:lnTo>
                  <a:pt x="521428" y="98195"/>
                </a:lnTo>
                <a:lnTo>
                  <a:pt x="530822" y="99684"/>
                </a:lnTo>
                <a:lnTo>
                  <a:pt x="543473" y="99107"/>
                </a:lnTo>
                <a:lnTo>
                  <a:pt x="583018" y="87122"/>
                </a:lnTo>
                <a:lnTo>
                  <a:pt x="592588" y="78739"/>
                </a:lnTo>
                <a:lnTo>
                  <a:pt x="549859" y="78739"/>
                </a:lnTo>
                <a:lnTo>
                  <a:pt x="546277" y="78612"/>
                </a:lnTo>
                <a:lnTo>
                  <a:pt x="543356" y="77342"/>
                </a:lnTo>
                <a:lnTo>
                  <a:pt x="540448" y="76200"/>
                </a:lnTo>
                <a:lnTo>
                  <a:pt x="537857" y="73660"/>
                </a:lnTo>
                <a:lnTo>
                  <a:pt x="535597" y="69850"/>
                </a:lnTo>
                <a:close/>
              </a:path>
              <a:path w="598169" h="205740">
                <a:moveTo>
                  <a:pt x="597989" y="60832"/>
                </a:moveTo>
                <a:lnTo>
                  <a:pt x="553732" y="60832"/>
                </a:lnTo>
                <a:lnTo>
                  <a:pt x="558939" y="60960"/>
                </a:lnTo>
                <a:lnTo>
                  <a:pt x="561009" y="61594"/>
                </a:lnTo>
                <a:lnTo>
                  <a:pt x="563892" y="62356"/>
                </a:lnTo>
                <a:lnTo>
                  <a:pt x="565594" y="64007"/>
                </a:lnTo>
                <a:lnTo>
                  <a:pt x="566572" y="68706"/>
                </a:lnTo>
                <a:lnTo>
                  <a:pt x="565962" y="70738"/>
                </a:lnTo>
                <a:lnTo>
                  <a:pt x="564286" y="72643"/>
                </a:lnTo>
                <a:lnTo>
                  <a:pt x="562152" y="75184"/>
                </a:lnTo>
                <a:lnTo>
                  <a:pt x="558749" y="76962"/>
                </a:lnTo>
                <a:lnTo>
                  <a:pt x="554113" y="77850"/>
                </a:lnTo>
                <a:lnTo>
                  <a:pt x="549859" y="78739"/>
                </a:lnTo>
                <a:lnTo>
                  <a:pt x="592588" y="78739"/>
                </a:lnTo>
                <a:lnTo>
                  <a:pt x="593331" y="77850"/>
                </a:lnTo>
                <a:lnTo>
                  <a:pt x="597573" y="66675"/>
                </a:lnTo>
                <a:lnTo>
                  <a:pt x="597994" y="62356"/>
                </a:lnTo>
                <a:lnTo>
                  <a:pt x="597989" y="60832"/>
                </a:lnTo>
                <a:close/>
              </a:path>
              <a:path w="598169" h="205740">
                <a:moveTo>
                  <a:pt x="554532" y="0"/>
                </a:moveTo>
                <a:lnTo>
                  <a:pt x="511911" y="11302"/>
                </a:lnTo>
                <a:lnTo>
                  <a:pt x="496483" y="34798"/>
                </a:lnTo>
                <a:lnTo>
                  <a:pt x="498767" y="45847"/>
                </a:lnTo>
                <a:lnTo>
                  <a:pt x="501370" y="50291"/>
                </a:lnTo>
                <a:lnTo>
                  <a:pt x="505460" y="53848"/>
                </a:lnTo>
                <a:lnTo>
                  <a:pt x="509536" y="57530"/>
                </a:lnTo>
                <a:lnTo>
                  <a:pt x="514108" y="59689"/>
                </a:lnTo>
                <a:lnTo>
                  <a:pt x="519666" y="60538"/>
                </a:lnTo>
                <a:lnTo>
                  <a:pt x="529933" y="61254"/>
                </a:lnTo>
                <a:lnTo>
                  <a:pt x="545388" y="61087"/>
                </a:lnTo>
                <a:lnTo>
                  <a:pt x="553732" y="60832"/>
                </a:lnTo>
                <a:lnTo>
                  <a:pt x="597989" y="60832"/>
                </a:lnTo>
                <a:lnTo>
                  <a:pt x="577337" y="36067"/>
                </a:lnTo>
                <a:lnTo>
                  <a:pt x="534949" y="36067"/>
                </a:lnTo>
                <a:lnTo>
                  <a:pt x="529945" y="34798"/>
                </a:lnTo>
                <a:lnTo>
                  <a:pt x="528459" y="33400"/>
                </a:lnTo>
                <a:lnTo>
                  <a:pt x="528002" y="31114"/>
                </a:lnTo>
                <a:lnTo>
                  <a:pt x="527596" y="29210"/>
                </a:lnTo>
                <a:lnTo>
                  <a:pt x="528142" y="27304"/>
                </a:lnTo>
                <a:lnTo>
                  <a:pt x="531126" y="23749"/>
                </a:lnTo>
                <a:lnTo>
                  <a:pt x="533831" y="22478"/>
                </a:lnTo>
                <a:lnTo>
                  <a:pt x="541604" y="20954"/>
                </a:lnTo>
                <a:lnTo>
                  <a:pt x="575717" y="20954"/>
                </a:lnTo>
                <a:lnTo>
                  <a:pt x="585889" y="17779"/>
                </a:lnTo>
                <a:lnTo>
                  <a:pt x="560006" y="635"/>
                </a:lnTo>
                <a:lnTo>
                  <a:pt x="554532" y="0"/>
                </a:lnTo>
                <a:close/>
              </a:path>
              <a:path w="598169" h="205740">
                <a:moveTo>
                  <a:pt x="562646" y="34686"/>
                </a:moveTo>
                <a:lnTo>
                  <a:pt x="547865" y="35432"/>
                </a:lnTo>
                <a:lnTo>
                  <a:pt x="540092" y="36067"/>
                </a:lnTo>
                <a:lnTo>
                  <a:pt x="577337" y="36067"/>
                </a:lnTo>
                <a:lnTo>
                  <a:pt x="573631" y="35379"/>
                </a:lnTo>
                <a:lnTo>
                  <a:pt x="562646" y="34686"/>
                </a:lnTo>
                <a:close/>
              </a:path>
              <a:path w="598169" h="205740">
                <a:moveTo>
                  <a:pt x="575717" y="20954"/>
                </a:moveTo>
                <a:lnTo>
                  <a:pt x="541604" y="20954"/>
                </a:lnTo>
                <a:lnTo>
                  <a:pt x="545071" y="21081"/>
                </a:lnTo>
                <a:lnTo>
                  <a:pt x="548170" y="22351"/>
                </a:lnTo>
                <a:lnTo>
                  <a:pt x="550443" y="23367"/>
                </a:lnTo>
                <a:lnTo>
                  <a:pt x="552297" y="25145"/>
                </a:lnTo>
                <a:lnTo>
                  <a:pt x="553745" y="27812"/>
                </a:lnTo>
                <a:lnTo>
                  <a:pt x="575717" y="20954"/>
                </a:lnTo>
                <a:close/>
              </a:path>
            </a:pathLst>
          </a:custGeom>
          <a:solidFill>
            <a:srgbClr val="000000"/>
          </a:solidFill>
        </p:spPr>
        <p:txBody>
          <a:bodyPr wrap="square" lIns="0" tIns="0" rIns="0" bIns="0" rtlCol="0">
            <a:sp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PENGERTIAN CARING </a:t>
            </a:r>
            <a:endParaRPr lang="en-US" dirty="0"/>
          </a:p>
        </p:txBody>
      </p:sp>
      <p:sp>
        <p:nvSpPr>
          <p:cNvPr id="3" name="Content Placeholder 2"/>
          <p:cNvSpPr>
            <a:spLocks noGrp="1"/>
          </p:cNvSpPr>
          <p:nvPr>
            <p:ph idx="1"/>
          </p:nvPr>
        </p:nvSpPr>
        <p:spPr>
          <a:xfrm>
            <a:off x="304800" y="1676400"/>
            <a:ext cx="8382000" cy="5181599"/>
          </a:xfrm>
          <a:solidFill>
            <a:schemeClr val="tx1"/>
          </a:solidFill>
        </p:spPr>
        <p:txBody>
          <a:bodyPr>
            <a:normAutofit fontScale="92500" lnSpcReduction="10000"/>
          </a:bodyPr>
          <a:lstStyle/>
          <a:p>
            <a:r>
              <a:rPr lang="en-US" dirty="0" smtClean="0">
                <a:solidFill>
                  <a:schemeClr val="bg1"/>
                </a:solidFill>
              </a:rPr>
              <a:t>Caring </a:t>
            </a:r>
            <a:r>
              <a:rPr lang="en-US" dirty="0" err="1" smtClean="0">
                <a:solidFill>
                  <a:schemeClr val="bg1"/>
                </a:solidFill>
              </a:rPr>
              <a:t>secara</a:t>
            </a:r>
            <a:r>
              <a:rPr lang="en-US" dirty="0" smtClean="0">
                <a:solidFill>
                  <a:schemeClr val="bg1"/>
                </a:solidFill>
              </a:rPr>
              <a:t> </a:t>
            </a:r>
            <a:r>
              <a:rPr lang="en-US" dirty="0" err="1" smtClean="0">
                <a:solidFill>
                  <a:schemeClr val="bg1"/>
                </a:solidFill>
              </a:rPr>
              <a:t>umum</a:t>
            </a:r>
            <a:r>
              <a:rPr lang="en-US" dirty="0" smtClean="0">
                <a:solidFill>
                  <a:schemeClr val="bg1"/>
                </a:solidFill>
              </a:rPr>
              <a:t> </a:t>
            </a:r>
            <a:r>
              <a:rPr lang="en-US" dirty="0" err="1" smtClean="0">
                <a:solidFill>
                  <a:schemeClr val="bg1"/>
                </a:solidFill>
              </a:rPr>
              <a:t>dapat</a:t>
            </a:r>
            <a:r>
              <a:rPr lang="en-US" dirty="0" smtClean="0">
                <a:solidFill>
                  <a:schemeClr val="bg1"/>
                </a:solidFill>
              </a:rPr>
              <a:t> </a:t>
            </a:r>
            <a:r>
              <a:rPr lang="en-US" dirty="0" err="1" smtClean="0">
                <a:solidFill>
                  <a:schemeClr val="bg1"/>
                </a:solidFill>
              </a:rPr>
              <a:t>diartikan</a:t>
            </a:r>
            <a:r>
              <a:rPr lang="en-US" dirty="0" smtClean="0">
                <a:solidFill>
                  <a:schemeClr val="bg1"/>
                </a:solidFill>
              </a:rPr>
              <a:t> </a:t>
            </a:r>
            <a:r>
              <a:rPr lang="en-US" dirty="0" err="1" smtClean="0">
                <a:solidFill>
                  <a:schemeClr val="bg1"/>
                </a:solidFill>
              </a:rPr>
              <a:t>sebagai</a:t>
            </a:r>
            <a:r>
              <a:rPr lang="en-US" dirty="0" smtClean="0">
                <a:solidFill>
                  <a:schemeClr val="bg1"/>
                </a:solidFill>
              </a:rPr>
              <a:t> </a:t>
            </a:r>
            <a:r>
              <a:rPr lang="en-US" dirty="0" err="1" smtClean="0">
                <a:solidFill>
                  <a:schemeClr val="bg1"/>
                </a:solidFill>
              </a:rPr>
              <a:t>suatu</a:t>
            </a:r>
            <a:r>
              <a:rPr lang="en-US" dirty="0" smtClean="0">
                <a:solidFill>
                  <a:schemeClr val="bg1"/>
                </a:solidFill>
              </a:rPr>
              <a:t> </a:t>
            </a:r>
            <a:r>
              <a:rPr lang="en-US" dirty="0" err="1" smtClean="0">
                <a:solidFill>
                  <a:schemeClr val="bg1"/>
                </a:solidFill>
              </a:rPr>
              <a:t>kemampuan</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berdedikasi</a:t>
            </a:r>
            <a:r>
              <a:rPr lang="en-US" dirty="0" smtClean="0">
                <a:solidFill>
                  <a:schemeClr val="bg1"/>
                </a:solidFill>
              </a:rPr>
              <a:t> </a:t>
            </a:r>
            <a:r>
              <a:rPr lang="en-US" dirty="0" err="1" smtClean="0">
                <a:solidFill>
                  <a:schemeClr val="bg1"/>
                </a:solidFill>
              </a:rPr>
              <a:t>bagi</a:t>
            </a:r>
            <a:r>
              <a:rPr lang="en-US" dirty="0" smtClean="0">
                <a:solidFill>
                  <a:schemeClr val="bg1"/>
                </a:solidFill>
              </a:rPr>
              <a:t> </a:t>
            </a:r>
            <a:r>
              <a:rPr lang="en-US" dirty="0" err="1" smtClean="0">
                <a:solidFill>
                  <a:schemeClr val="bg1"/>
                </a:solidFill>
              </a:rPr>
              <a:t>orang</a:t>
            </a:r>
            <a:r>
              <a:rPr lang="en-US" dirty="0" smtClean="0">
                <a:solidFill>
                  <a:schemeClr val="bg1"/>
                </a:solidFill>
              </a:rPr>
              <a:t> lain, </a:t>
            </a:r>
            <a:r>
              <a:rPr lang="en-US" dirty="0" err="1" smtClean="0">
                <a:solidFill>
                  <a:schemeClr val="bg1"/>
                </a:solidFill>
              </a:rPr>
              <a:t>pengawasan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waspada</a:t>
            </a:r>
            <a:r>
              <a:rPr lang="en-US" dirty="0" smtClean="0">
                <a:solidFill>
                  <a:schemeClr val="bg1"/>
                </a:solidFill>
              </a:rPr>
              <a:t> </a:t>
            </a:r>
            <a:r>
              <a:rPr lang="en-US" dirty="0" err="1" smtClean="0">
                <a:solidFill>
                  <a:schemeClr val="bg1"/>
                </a:solidFill>
              </a:rPr>
              <a:t>menunjukkan</a:t>
            </a:r>
            <a:r>
              <a:rPr lang="en-US" dirty="0" smtClean="0">
                <a:solidFill>
                  <a:schemeClr val="bg1"/>
                </a:solidFill>
              </a:rPr>
              <a:t> </a:t>
            </a:r>
            <a:r>
              <a:rPr lang="en-US" dirty="0" err="1" smtClean="0">
                <a:solidFill>
                  <a:schemeClr val="bg1"/>
                </a:solidFill>
              </a:rPr>
              <a:t>perhatian</a:t>
            </a:r>
            <a:r>
              <a:rPr lang="en-US" dirty="0" smtClean="0">
                <a:solidFill>
                  <a:schemeClr val="bg1"/>
                </a:solidFill>
              </a:rPr>
              <a:t>, </a:t>
            </a:r>
            <a:r>
              <a:rPr lang="en-US" dirty="0" err="1" smtClean="0">
                <a:solidFill>
                  <a:schemeClr val="bg1"/>
                </a:solidFill>
              </a:rPr>
              <a:t>perasaan</a:t>
            </a:r>
            <a:r>
              <a:rPr lang="en-US" dirty="0" smtClean="0">
                <a:solidFill>
                  <a:schemeClr val="bg1"/>
                </a:solidFill>
              </a:rPr>
              <a:t> </a:t>
            </a:r>
            <a:r>
              <a:rPr lang="en-US" dirty="0" err="1" smtClean="0">
                <a:solidFill>
                  <a:schemeClr val="bg1"/>
                </a:solidFill>
              </a:rPr>
              <a:t>empati</a:t>
            </a:r>
            <a:r>
              <a:rPr lang="en-US" dirty="0" smtClean="0">
                <a:solidFill>
                  <a:schemeClr val="bg1"/>
                </a:solidFill>
              </a:rPr>
              <a:t> </a:t>
            </a:r>
            <a:r>
              <a:rPr lang="en-US" dirty="0" err="1" smtClean="0">
                <a:solidFill>
                  <a:schemeClr val="bg1"/>
                </a:solidFill>
              </a:rPr>
              <a:t>pada</a:t>
            </a:r>
            <a:r>
              <a:rPr lang="en-US" dirty="0" smtClean="0">
                <a:solidFill>
                  <a:schemeClr val="bg1"/>
                </a:solidFill>
              </a:rPr>
              <a:t> </a:t>
            </a:r>
            <a:r>
              <a:rPr lang="en-US" dirty="0" err="1" smtClean="0">
                <a:solidFill>
                  <a:schemeClr val="bg1"/>
                </a:solidFill>
              </a:rPr>
              <a:t>orang</a:t>
            </a:r>
            <a:r>
              <a:rPr lang="en-US" dirty="0" smtClean="0">
                <a:solidFill>
                  <a:schemeClr val="bg1"/>
                </a:solidFill>
              </a:rPr>
              <a:t> lain </a:t>
            </a:r>
            <a:r>
              <a:rPr lang="en-US" dirty="0" err="1" smtClean="0">
                <a:solidFill>
                  <a:schemeClr val="bg1"/>
                </a:solidFill>
              </a:rPr>
              <a:t>dan</a:t>
            </a:r>
            <a:r>
              <a:rPr lang="en-US" dirty="0" smtClean="0">
                <a:solidFill>
                  <a:schemeClr val="bg1"/>
                </a:solidFill>
              </a:rPr>
              <a:t> </a:t>
            </a:r>
            <a:r>
              <a:rPr lang="en-US" dirty="0" err="1" smtClean="0">
                <a:solidFill>
                  <a:schemeClr val="bg1"/>
                </a:solidFill>
              </a:rPr>
              <a:t>perasaan</a:t>
            </a:r>
            <a:r>
              <a:rPr lang="en-US" dirty="0" smtClean="0">
                <a:solidFill>
                  <a:schemeClr val="bg1"/>
                </a:solidFill>
              </a:rPr>
              <a:t> </a:t>
            </a:r>
            <a:r>
              <a:rPr lang="en-US" dirty="0" err="1" smtClean="0">
                <a:solidFill>
                  <a:schemeClr val="bg1"/>
                </a:solidFill>
              </a:rPr>
              <a:t>cinta</a:t>
            </a:r>
            <a:r>
              <a:rPr lang="en-US" dirty="0" smtClean="0">
                <a:solidFill>
                  <a:schemeClr val="bg1"/>
                </a:solidFill>
              </a:rPr>
              <a:t> </a:t>
            </a:r>
            <a:r>
              <a:rPr lang="en-US" dirty="0" err="1" smtClean="0">
                <a:solidFill>
                  <a:schemeClr val="bg1"/>
                </a:solidFill>
              </a:rPr>
              <a:t>atau</a:t>
            </a:r>
            <a:r>
              <a:rPr lang="en-US" dirty="0" smtClean="0">
                <a:solidFill>
                  <a:schemeClr val="bg1"/>
                </a:solidFill>
              </a:rPr>
              <a:t> </a:t>
            </a:r>
            <a:r>
              <a:rPr lang="en-US" dirty="0" err="1" smtClean="0">
                <a:solidFill>
                  <a:schemeClr val="bg1"/>
                </a:solidFill>
              </a:rPr>
              <a:t>menyayangi</a:t>
            </a:r>
            <a:r>
              <a:rPr lang="en-US" dirty="0" smtClean="0">
                <a:solidFill>
                  <a:schemeClr val="bg1"/>
                </a:solidFill>
              </a:rPr>
              <a:t> yang </a:t>
            </a:r>
            <a:r>
              <a:rPr lang="en-US" dirty="0" err="1" smtClean="0">
                <a:solidFill>
                  <a:schemeClr val="bg1"/>
                </a:solidFill>
              </a:rPr>
              <a:t>merupakan</a:t>
            </a:r>
            <a:r>
              <a:rPr lang="en-US" dirty="0" smtClean="0">
                <a:solidFill>
                  <a:schemeClr val="bg1"/>
                </a:solidFill>
              </a:rPr>
              <a:t> </a:t>
            </a:r>
            <a:r>
              <a:rPr lang="en-US" dirty="0" err="1" smtClean="0">
                <a:solidFill>
                  <a:schemeClr val="bg1"/>
                </a:solidFill>
              </a:rPr>
              <a:t>kehendak</a:t>
            </a:r>
            <a:r>
              <a:rPr lang="en-US" dirty="0" smtClean="0">
                <a:solidFill>
                  <a:schemeClr val="bg1"/>
                </a:solidFill>
              </a:rPr>
              <a:t> </a:t>
            </a:r>
            <a:r>
              <a:rPr lang="en-US" dirty="0" err="1" smtClean="0">
                <a:solidFill>
                  <a:schemeClr val="bg1"/>
                </a:solidFill>
              </a:rPr>
              <a:t>keperawatan</a:t>
            </a:r>
            <a:r>
              <a:rPr lang="en-US" dirty="0" smtClean="0">
                <a:solidFill>
                  <a:schemeClr val="bg1"/>
                </a:solidFill>
              </a:rPr>
              <a:t>. ( </a:t>
            </a:r>
            <a:r>
              <a:rPr lang="en-US" dirty="0" err="1" smtClean="0">
                <a:solidFill>
                  <a:schemeClr val="bg1"/>
                </a:solidFill>
              </a:rPr>
              <a:t>Patter,P.A</a:t>
            </a:r>
            <a:r>
              <a:rPr lang="en-US" dirty="0" smtClean="0">
                <a:solidFill>
                  <a:schemeClr val="bg1"/>
                </a:solidFill>
              </a:rPr>
              <a:t> &amp; Perry A.G, 2005). </a:t>
            </a:r>
          </a:p>
          <a:p>
            <a:r>
              <a:rPr lang="en-US" dirty="0" smtClean="0">
                <a:solidFill>
                  <a:schemeClr val="bg1"/>
                </a:solidFill>
              </a:rPr>
              <a:t>Caring </a:t>
            </a:r>
            <a:r>
              <a:rPr lang="en-US" dirty="0" err="1" smtClean="0">
                <a:solidFill>
                  <a:schemeClr val="bg1"/>
                </a:solidFill>
              </a:rPr>
              <a:t>adalah</a:t>
            </a:r>
            <a:r>
              <a:rPr lang="en-US" dirty="0" smtClean="0">
                <a:solidFill>
                  <a:schemeClr val="bg1"/>
                </a:solidFill>
              </a:rPr>
              <a:t> </a:t>
            </a:r>
            <a:r>
              <a:rPr lang="en-US" dirty="0" err="1" smtClean="0">
                <a:solidFill>
                  <a:schemeClr val="bg1"/>
                </a:solidFill>
              </a:rPr>
              <a:t>tindakan</a:t>
            </a:r>
            <a:r>
              <a:rPr lang="en-US" dirty="0" smtClean="0">
                <a:solidFill>
                  <a:schemeClr val="bg1"/>
                </a:solidFill>
              </a:rPr>
              <a:t> yang </a:t>
            </a:r>
            <a:r>
              <a:rPr lang="en-US" dirty="0" err="1" smtClean="0">
                <a:solidFill>
                  <a:schemeClr val="bg1"/>
                </a:solidFill>
              </a:rPr>
              <a:t>menunjukkan</a:t>
            </a:r>
            <a:r>
              <a:rPr lang="en-US" dirty="0" smtClean="0">
                <a:solidFill>
                  <a:schemeClr val="bg1"/>
                </a:solidFill>
              </a:rPr>
              <a:t> </a:t>
            </a:r>
            <a:r>
              <a:rPr lang="en-US" dirty="0" err="1" smtClean="0">
                <a:solidFill>
                  <a:schemeClr val="bg1"/>
                </a:solidFill>
              </a:rPr>
              <a:t>pemanfaatan</a:t>
            </a:r>
            <a:r>
              <a:rPr lang="en-US" dirty="0" smtClean="0">
                <a:solidFill>
                  <a:schemeClr val="bg1"/>
                </a:solidFill>
              </a:rPr>
              <a:t> </a:t>
            </a:r>
            <a:r>
              <a:rPr lang="en-US" dirty="0" err="1" smtClean="0">
                <a:solidFill>
                  <a:schemeClr val="bg1"/>
                </a:solidFill>
              </a:rPr>
              <a:t>lingkungan</a:t>
            </a:r>
            <a:r>
              <a:rPr lang="en-US" dirty="0" smtClean="0">
                <a:solidFill>
                  <a:schemeClr val="bg1"/>
                </a:solidFill>
              </a:rPr>
              <a:t> </a:t>
            </a:r>
            <a:r>
              <a:rPr lang="en-US" dirty="0" err="1" smtClean="0">
                <a:solidFill>
                  <a:schemeClr val="bg1"/>
                </a:solidFill>
              </a:rPr>
              <a:t>pasien</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membantu</a:t>
            </a:r>
            <a:r>
              <a:rPr lang="en-US" dirty="0" smtClean="0">
                <a:solidFill>
                  <a:schemeClr val="bg1"/>
                </a:solidFill>
              </a:rPr>
              <a:t> </a:t>
            </a:r>
            <a:r>
              <a:rPr lang="en-US" dirty="0" err="1" smtClean="0">
                <a:solidFill>
                  <a:schemeClr val="bg1"/>
                </a:solidFill>
              </a:rPr>
              <a:t>penyembuhan</a:t>
            </a:r>
            <a:r>
              <a:rPr lang="en-US" dirty="0" smtClean="0">
                <a:solidFill>
                  <a:schemeClr val="bg1"/>
                </a:solidFill>
              </a:rPr>
              <a:t>, </a:t>
            </a:r>
            <a:r>
              <a:rPr lang="en-US" dirty="0" err="1" smtClean="0">
                <a:solidFill>
                  <a:schemeClr val="bg1"/>
                </a:solidFill>
              </a:rPr>
              <a:t>memberikan</a:t>
            </a:r>
            <a:r>
              <a:rPr lang="en-US" dirty="0" smtClean="0">
                <a:solidFill>
                  <a:schemeClr val="bg1"/>
                </a:solidFill>
              </a:rPr>
              <a:t> </a:t>
            </a:r>
            <a:r>
              <a:rPr lang="en-US" dirty="0" err="1" smtClean="0">
                <a:solidFill>
                  <a:schemeClr val="bg1"/>
                </a:solidFill>
              </a:rPr>
              <a:t>lingkungan</a:t>
            </a:r>
            <a:r>
              <a:rPr lang="en-US" dirty="0" smtClean="0">
                <a:solidFill>
                  <a:schemeClr val="bg1"/>
                </a:solidFill>
              </a:rPr>
              <a:t> yang </a:t>
            </a:r>
            <a:r>
              <a:rPr lang="en-US" dirty="0" err="1" smtClean="0">
                <a:solidFill>
                  <a:schemeClr val="bg1"/>
                </a:solidFill>
              </a:rPr>
              <a:t>bersih</a:t>
            </a:r>
            <a:r>
              <a:rPr lang="en-US" dirty="0" smtClean="0">
                <a:solidFill>
                  <a:schemeClr val="bg1"/>
                </a:solidFill>
              </a:rPr>
              <a:t>, </a:t>
            </a:r>
            <a:r>
              <a:rPr lang="en-US" dirty="0" err="1" smtClean="0">
                <a:solidFill>
                  <a:schemeClr val="bg1"/>
                </a:solidFill>
              </a:rPr>
              <a:t>ventilasi</a:t>
            </a:r>
            <a:r>
              <a:rPr lang="en-US" dirty="0" smtClean="0">
                <a:solidFill>
                  <a:schemeClr val="bg1"/>
                </a:solidFill>
              </a:rPr>
              <a:t> yang </a:t>
            </a:r>
            <a:r>
              <a:rPr lang="en-US" dirty="0" err="1" smtClean="0">
                <a:solidFill>
                  <a:schemeClr val="bg1"/>
                </a:solidFill>
              </a:rPr>
              <a:t>baik</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tenang</a:t>
            </a:r>
            <a:r>
              <a:rPr lang="en-US" dirty="0" smtClean="0">
                <a:solidFill>
                  <a:schemeClr val="bg1"/>
                </a:solidFill>
              </a:rPr>
              <a:t> </a:t>
            </a:r>
            <a:r>
              <a:rPr lang="en-US" dirty="0" err="1" smtClean="0">
                <a:solidFill>
                  <a:schemeClr val="bg1"/>
                </a:solidFill>
              </a:rPr>
              <a:t>kepada</a:t>
            </a:r>
            <a:r>
              <a:rPr lang="en-US" dirty="0" smtClean="0">
                <a:solidFill>
                  <a:schemeClr val="bg1"/>
                </a:solidFill>
              </a:rPr>
              <a:t> </a:t>
            </a:r>
            <a:r>
              <a:rPr lang="en-US" dirty="0" err="1" smtClean="0">
                <a:solidFill>
                  <a:schemeClr val="bg1"/>
                </a:solidFill>
              </a:rPr>
              <a:t>klien</a:t>
            </a:r>
            <a:r>
              <a:rPr lang="en-US" dirty="0" smtClean="0">
                <a:solidFill>
                  <a:schemeClr val="bg1"/>
                </a:solidFill>
              </a:rPr>
              <a:t>. (Florence Nightingale, 1860) </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0" y="-152400"/>
            <a:ext cx="9144000" cy="7417415"/>
          </a:xfrm>
          <a:prstGeom prst="rect">
            <a:avLst/>
          </a:prstGeom>
          <a:solidFill>
            <a:schemeClr val="tx1"/>
          </a:solidFill>
          <a:ln w="9525">
            <a:noFill/>
            <a:miter lim="800000"/>
            <a:headEnd/>
            <a:tailEnd/>
          </a:ln>
          <a:effectLst/>
        </p:spPr>
        <p:txBody>
          <a:bodyPr anchor="ctr">
            <a:spAutoFit/>
          </a:bodyPr>
          <a:lstStyle/>
          <a:p>
            <a:pPr indent="457200">
              <a:tabLst>
                <a:tab pos="685800" algn="l"/>
              </a:tabLst>
              <a:defRPr/>
            </a:pPr>
            <a:r>
              <a:rPr lang="en-GB" sz="2000" b="1" dirty="0">
                <a:solidFill>
                  <a:schemeClr val="bg1"/>
                </a:solidFill>
                <a:latin typeface="Tahoma" pitchFamily="34" charset="0"/>
                <a:cs typeface="Arial" charset="0"/>
              </a:rPr>
              <a:t>				CURRICULUM   VITAE</a:t>
            </a:r>
            <a:endParaRPr lang="en-US" sz="900" dirty="0">
              <a:solidFill>
                <a:schemeClr val="bg1"/>
              </a:solidFill>
              <a:latin typeface="Tahoma" pitchFamily="34" charset="0"/>
              <a:cs typeface="Arial" charset="0"/>
            </a:endParaRPr>
          </a:p>
          <a:p>
            <a:pPr indent="457200">
              <a:tabLst>
                <a:tab pos="685800" algn="l"/>
              </a:tabLst>
              <a:defRPr/>
            </a:pPr>
            <a:r>
              <a:rPr lang="de-DE" sz="1600" dirty="0">
                <a:solidFill>
                  <a:schemeClr val="bg1"/>
                </a:solidFill>
                <a:latin typeface="Tahoma" pitchFamily="34" charset="0"/>
                <a:cs typeface="Arial" charset="0"/>
              </a:rPr>
              <a:t>Nama	:  Rokiah Kusumapradja		  </a:t>
            </a:r>
            <a:endParaRPr lang="en-US" sz="1600" dirty="0">
              <a:solidFill>
                <a:schemeClr val="bg1"/>
              </a:solidFill>
              <a:latin typeface="Tahoma" pitchFamily="34" charset="0"/>
              <a:cs typeface="Arial" charset="0"/>
            </a:endParaRPr>
          </a:p>
          <a:p>
            <a:pPr indent="457200">
              <a:tabLst>
                <a:tab pos="685800" algn="l"/>
              </a:tabLst>
              <a:defRPr/>
            </a:pPr>
            <a:r>
              <a:rPr lang="de-DE" sz="1600" dirty="0">
                <a:solidFill>
                  <a:schemeClr val="bg1"/>
                </a:solidFill>
                <a:latin typeface="Tahoma" pitchFamily="34" charset="0"/>
                <a:cs typeface="Arial" charset="0"/>
              </a:rPr>
              <a:t>Lahir		:  Sumedang, 9 Pebruari 1952   </a:t>
            </a:r>
            <a:endParaRPr lang="en-US" sz="1600" dirty="0">
              <a:solidFill>
                <a:schemeClr val="bg1"/>
              </a:solidFill>
              <a:latin typeface="Tahoma" pitchFamily="34" charset="0"/>
              <a:cs typeface="Arial" charset="0"/>
            </a:endParaRPr>
          </a:p>
          <a:p>
            <a:pPr indent="457200">
              <a:tabLst>
                <a:tab pos="685800" algn="l"/>
              </a:tabLst>
              <a:defRPr/>
            </a:pPr>
            <a:r>
              <a:rPr lang="fi-FI" sz="1600" dirty="0">
                <a:solidFill>
                  <a:schemeClr val="bg1"/>
                </a:solidFill>
                <a:latin typeface="Tahoma" pitchFamily="34" charset="0"/>
                <a:cs typeface="Arial" charset="0"/>
              </a:rPr>
              <a:t>Status 	:  Menikah, 2 anak , 3 cucu                                  </a:t>
            </a:r>
            <a:endParaRPr lang="en-US" sz="1600" dirty="0">
              <a:solidFill>
                <a:schemeClr val="bg1"/>
              </a:solidFill>
              <a:latin typeface="Tahoma" pitchFamily="34" charset="0"/>
              <a:cs typeface="Arial" charset="0"/>
            </a:endParaRPr>
          </a:p>
          <a:p>
            <a:pPr indent="457200">
              <a:tabLst>
                <a:tab pos="685800" algn="l"/>
              </a:tabLst>
              <a:defRPr/>
            </a:pPr>
            <a:r>
              <a:rPr lang="fi-FI" sz="1600" dirty="0">
                <a:solidFill>
                  <a:schemeClr val="bg1"/>
                </a:solidFill>
                <a:latin typeface="Tahoma" pitchFamily="34" charset="0"/>
                <a:cs typeface="Arial" charset="0"/>
              </a:rPr>
              <a:t>Alamat	:  Jl. Balap Sepeda IV/ 103 Rawamangun </a:t>
            </a:r>
            <a:r>
              <a:rPr lang="sv-SE" sz="1600" dirty="0">
                <a:solidFill>
                  <a:schemeClr val="bg1"/>
                </a:solidFill>
                <a:latin typeface="Tahoma" pitchFamily="34" charset="0"/>
                <a:cs typeface="Arial" charset="0"/>
              </a:rPr>
              <a:t>Jkt Timur</a:t>
            </a:r>
          </a:p>
          <a:p>
            <a:pPr indent="457200">
              <a:tabLst>
                <a:tab pos="685800" algn="l"/>
              </a:tabLst>
              <a:defRPr/>
            </a:pPr>
            <a:r>
              <a:rPr lang="sv-SE" sz="1600" dirty="0">
                <a:solidFill>
                  <a:schemeClr val="bg1"/>
                </a:solidFill>
                <a:latin typeface="Tahoma" pitchFamily="34" charset="0"/>
                <a:cs typeface="Arial" charset="0"/>
              </a:rPr>
              <a:t>Telephon/fax   : 021 489 8411; 0913 196 45 666;</a:t>
            </a:r>
          </a:p>
          <a:p>
            <a:pPr indent="457200">
              <a:tabLst>
                <a:tab pos="685800" algn="l"/>
              </a:tabLst>
              <a:defRPr/>
            </a:pPr>
            <a:r>
              <a:rPr lang="sv-SE" sz="1600" dirty="0">
                <a:solidFill>
                  <a:schemeClr val="bg1"/>
                </a:solidFill>
                <a:latin typeface="Tahoma" pitchFamily="34" charset="0"/>
                <a:cs typeface="Arial" charset="0"/>
              </a:rPr>
              <a:t>                        e mail : rorojkt4 @ </a:t>
            </a:r>
            <a:r>
              <a:rPr lang="sv-SE" sz="1600" dirty="0" smtClean="0">
                <a:solidFill>
                  <a:schemeClr val="bg1"/>
                </a:solidFill>
                <a:latin typeface="Tahoma" pitchFamily="34" charset="0"/>
                <a:cs typeface="Arial" charset="0"/>
              </a:rPr>
              <a:t>yahoo.com; rokiah.kusumapradja@esaunggul.ac.id.</a:t>
            </a:r>
            <a:endParaRPr lang="en-US" sz="1600" dirty="0">
              <a:solidFill>
                <a:schemeClr val="bg1"/>
              </a:solidFill>
              <a:latin typeface="Tahoma" pitchFamily="34" charset="0"/>
              <a:cs typeface="Arial" charset="0"/>
            </a:endParaRPr>
          </a:p>
          <a:p>
            <a:pPr indent="457200">
              <a:tabLst>
                <a:tab pos="685800" algn="l"/>
              </a:tabLst>
              <a:defRPr/>
            </a:pPr>
            <a:r>
              <a:rPr lang="sv-SE" sz="2000" u="sng" dirty="0">
                <a:solidFill>
                  <a:schemeClr val="bg1"/>
                </a:solidFill>
                <a:effectLst>
                  <a:outerShdw blurRad="38100" dist="38100" dir="2700000" algn="tl">
                    <a:srgbClr val="FFFFFF"/>
                  </a:outerShdw>
                </a:effectLst>
                <a:latin typeface="Tahoma" pitchFamily="34" charset="0"/>
                <a:cs typeface="Arial" charset="0"/>
              </a:rPr>
              <a:t>Pendidikan</a:t>
            </a:r>
            <a:r>
              <a:rPr lang="sv-SE" sz="1600" dirty="0">
                <a:solidFill>
                  <a:schemeClr val="bg1"/>
                </a:solidFill>
                <a:latin typeface="Tahoma" pitchFamily="34" charset="0"/>
                <a:cs typeface="Arial" charset="0"/>
              </a:rPr>
              <a:t>	:  </a:t>
            </a:r>
          </a:p>
          <a:p>
            <a:pPr lvl="1">
              <a:buFontTx/>
              <a:buChar char="•"/>
              <a:tabLst>
                <a:tab pos="685800" algn="l"/>
              </a:tabLst>
              <a:defRPr/>
            </a:pPr>
            <a:r>
              <a:rPr lang="sv-SE" sz="1600" dirty="0">
                <a:solidFill>
                  <a:schemeClr val="bg1"/>
                </a:solidFill>
                <a:latin typeface="Tahoma" pitchFamily="34" charset="0"/>
                <a:cs typeface="Arial" charset="0"/>
              </a:rPr>
              <a:t> S3 Bidang Manajemen Pendidikan, Universitas Negeri Jakarta, 2003</a:t>
            </a:r>
          </a:p>
          <a:p>
            <a:pPr lvl="1">
              <a:buFontTx/>
              <a:buChar char="•"/>
              <a:tabLst>
                <a:tab pos="685800" algn="l"/>
              </a:tabLst>
              <a:defRPr/>
            </a:pPr>
            <a:r>
              <a:rPr lang="sv-SE" sz="1600" dirty="0">
                <a:solidFill>
                  <a:schemeClr val="bg1"/>
                </a:solidFill>
                <a:latin typeface="Tahoma" pitchFamily="34" charset="0"/>
                <a:cs typeface="Arial" charset="0"/>
              </a:rPr>
              <a:t> S2 Master of Hospital Administration, University of The Philippine, Manila, 1991</a:t>
            </a:r>
          </a:p>
          <a:p>
            <a:pPr lvl="1">
              <a:buFontTx/>
              <a:buChar char="•"/>
              <a:tabLst>
                <a:tab pos="685800" algn="l"/>
              </a:tabLst>
              <a:defRPr/>
            </a:pPr>
            <a:r>
              <a:rPr lang="sv-SE" sz="1600" dirty="0">
                <a:solidFill>
                  <a:schemeClr val="bg1"/>
                </a:solidFill>
                <a:latin typeface="Tahoma" pitchFamily="34" charset="0"/>
                <a:cs typeface="Arial" charset="0"/>
              </a:rPr>
              <a:t> S 1 FKM – UI , Jakarta, 1985</a:t>
            </a:r>
          </a:p>
          <a:p>
            <a:pPr lvl="1">
              <a:buFontTx/>
              <a:buChar char="•"/>
              <a:tabLst>
                <a:tab pos="685800" algn="l"/>
              </a:tabLst>
              <a:defRPr/>
            </a:pPr>
            <a:r>
              <a:rPr lang="sv-SE" sz="1600" dirty="0">
                <a:solidFill>
                  <a:schemeClr val="bg1"/>
                </a:solidFill>
                <a:latin typeface="Tahoma" pitchFamily="34" charset="0"/>
                <a:cs typeface="Arial" charset="0"/>
              </a:rPr>
              <a:t> AKPER Bandung, 1974   </a:t>
            </a:r>
            <a:endParaRPr lang="en-US" sz="1600" dirty="0">
              <a:solidFill>
                <a:schemeClr val="bg1"/>
              </a:solidFill>
              <a:latin typeface="Tahoma" pitchFamily="34" charset="0"/>
              <a:cs typeface="Arial" charset="0"/>
            </a:endParaRPr>
          </a:p>
          <a:p>
            <a:pPr indent="457200">
              <a:tabLst>
                <a:tab pos="685800" algn="l"/>
              </a:tabLst>
              <a:defRPr/>
            </a:pPr>
            <a:r>
              <a:rPr lang="sv-SE" u="sng" dirty="0">
                <a:solidFill>
                  <a:schemeClr val="bg1"/>
                </a:solidFill>
                <a:effectLst>
                  <a:outerShdw blurRad="38100" dist="38100" dir="2700000" algn="tl">
                    <a:srgbClr val="FFFFFF"/>
                  </a:outerShdw>
                </a:effectLst>
                <a:latin typeface="Tahoma" pitchFamily="34" charset="0"/>
                <a:cs typeface="Arial" charset="0"/>
              </a:rPr>
              <a:t>Pekerjaan/Jabatan</a:t>
            </a:r>
            <a:r>
              <a:rPr lang="sv-SE" dirty="0">
                <a:solidFill>
                  <a:schemeClr val="bg1"/>
                </a:solidFill>
                <a:effectLst>
                  <a:outerShdw blurRad="38100" dist="38100" dir="2700000" algn="tl">
                    <a:srgbClr val="FFFFFF"/>
                  </a:outerShdw>
                </a:effectLst>
                <a:latin typeface="Tahoma" pitchFamily="34" charset="0"/>
                <a:cs typeface="Arial" charset="0"/>
              </a:rPr>
              <a:t>:</a:t>
            </a:r>
            <a:r>
              <a:rPr lang="sv-SE" sz="1600" dirty="0">
                <a:solidFill>
                  <a:schemeClr val="bg1"/>
                </a:solidFill>
                <a:effectLst>
                  <a:outerShdw blurRad="38100" dist="38100" dir="2700000" algn="tl">
                    <a:srgbClr val="FFFFFF"/>
                  </a:outerShdw>
                </a:effectLst>
                <a:latin typeface="Tahoma" pitchFamily="34" charset="0"/>
                <a:cs typeface="Arial" charset="0"/>
              </a:rPr>
              <a:t>	</a:t>
            </a:r>
            <a:endParaRPr lang="en-US" sz="1600" dirty="0">
              <a:solidFill>
                <a:schemeClr val="bg1"/>
              </a:solidFill>
              <a:effectLst>
                <a:outerShdw blurRad="38100" dist="38100" dir="2700000" algn="tl">
                  <a:srgbClr val="FFFFFF"/>
                </a:outerShdw>
              </a:effectLst>
              <a:latin typeface="Tahoma" pitchFamily="34" charset="0"/>
              <a:cs typeface="Arial" charset="0"/>
            </a:endParaRPr>
          </a:p>
          <a:p>
            <a:pPr lvl="1">
              <a:buFontTx/>
              <a:buChar char="•"/>
              <a:tabLst>
                <a:tab pos="685800" algn="l"/>
              </a:tabLst>
              <a:defRPr/>
            </a:pPr>
            <a:r>
              <a:rPr lang="fi-FI" sz="1600" dirty="0">
                <a:solidFill>
                  <a:schemeClr val="bg1"/>
                </a:solidFill>
                <a:latin typeface="Tahoma" pitchFamily="34" charset="0"/>
                <a:cs typeface="Arial" charset="0"/>
              </a:rPr>
              <a:t>	</a:t>
            </a:r>
            <a:r>
              <a:rPr lang="fi-FI" sz="1600" dirty="0" smtClean="0">
                <a:solidFill>
                  <a:schemeClr val="bg1"/>
                </a:solidFill>
                <a:latin typeface="Tahoma" pitchFamily="34" charset="0"/>
                <a:cs typeface="Arial" charset="0"/>
              </a:rPr>
              <a:t>Ka Dept. Pengembangan Bisnis Yayasan Pendidikan Kemala Bangsa</a:t>
            </a:r>
          </a:p>
          <a:p>
            <a:pPr lvl="1">
              <a:buFontTx/>
              <a:buChar char="•"/>
              <a:tabLst>
                <a:tab pos="685800" algn="l"/>
              </a:tabLst>
              <a:defRPr/>
            </a:pPr>
            <a:r>
              <a:rPr lang="fi-FI" sz="1600" dirty="0" smtClean="0">
                <a:solidFill>
                  <a:schemeClr val="bg1"/>
                </a:solidFill>
                <a:latin typeface="Tahoma" pitchFamily="34" charset="0"/>
                <a:cs typeface="Arial" charset="0"/>
              </a:rPr>
              <a:t>  Dekan FKIP Universitas Esa Unggul </a:t>
            </a:r>
          </a:p>
          <a:p>
            <a:pPr lvl="1">
              <a:buFontTx/>
              <a:buChar char="•"/>
              <a:tabLst>
                <a:tab pos="685800" algn="l"/>
              </a:tabLst>
              <a:defRPr/>
            </a:pPr>
            <a:r>
              <a:rPr lang="fi-FI" sz="1600" dirty="0">
                <a:solidFill>
                  <a:schemeClr val="bg1"/>
                </a:solidFill>
                <a:latin typeface="Tahoma" pitchFamily="34" charset="0"/>
                <a:cs typeface="Arial" charset="0"/>
              </a:rPr>
              <a:t> </a:t>
            </a:r>
            <a:r>
              <a:rPr lang="fi-FI" sz="1600" dirty="0" smtClean="0">
                <a:solidFill>
                  <a:schemeClr val="bg1"/>
                </a:solidFill>
                <a:latin typeface="Tahoma" pitchFamily="34" charset="0"/>
                <a:cs typeface="Arial" charset="0"/>
              </a:rPr>
              <a:t> </a:t>
            </a:r>
            <a:r>
              <a:rPr lang="fi-FI" sz="1400" dirty="0" smtClean="0">
                <a:solidFill>
                  <a:schemeClr val="bg1"/>
                </a:solidFill>
                <a:latin typeface="Tahoma" pitchFamily="34" charset="0"/>
                <a:cs typeface="Arial" charset="0"/>
              </a:rPr>
              <a:t>Wakil </a:t>
            </a:r>
            <a:r>
              <a:rPr lang="fi-FI" sz="1400" dirty="0">
                <a:solidFill>
                  <a:schemeClr val="bg1"/>
                </a:solidFill>
                <a:latin typeface="Tahoma" pitchFamily="34" charset="0"/>
                <a:cs typeface="Arial" charset="0"/>
              </a:rPr>
              <a:t>Rektor Bidang Akademik Universitas Esa Unggul Jakarta</a:t>
            </a:r>
          </a:p>
          <a:p>
            <a:pPr lvl="1">
              <a:buFontTx/>
              <a:buChar char="•"/>
              <a:tabLst>
                <a:tab pos="685800" algn="l"/>
              </a:tabLst>
              <a:defRPr/>
            </a:pPr>
            <a:r>
              <a:rPr lang="fi-FI" sz="1400" dirty="0">
                <a:solidFill>
                  <a:schemeClr val="bg1"/>
                </a:solidFill>
                <a:latin typeface="Tahoma" pitchFamily="34" charset="0"/>
                <a:cs typeface="Arial" charset="0"/>
              </a:rPr>
              <a:t>   Ketua Komite Perencanaan dan Pengembangan RSUP Persahabatan  Jakarta</a:t>
            </a:r>
          </a:p>
          <a:p>
            <a:pPr lvl="1">
              <a:buFontTx/>
              <a:buChar char="•"/>
              <a:tabLst>
                <a:tab pos="685800" algn="l"/>
              </a:tabLst>
              <a:defRPr/>
            </a:pPr>
            <a:r>
              <a:rPr lang="fi-FI" sz="1400" dirty="0">
                <a:solidFill>
                  <a:schemeClr val="bg1"/>
                </a:solidFill>
                <a:latin typeface="Tahoma" pitchFamily="34" charset="0"/>
                <a:cs typeface="Arial" charset="0"/>
              </a:rPr>
              <a:t>   Wakil Ketua Pusat Kesehatan Respirasi Nsional RSUP Persahabatan Jakarta</a:t>
            </a:r>
          </a:p>
          <a:p>
            <a:pPr lvl="1">
              <a:buFontTx/>
              <a:buChar char="•"/>
              <a:tabLst>
                <a:tab pos="685800" algn="l"/>
              </a:tabLst>
              <a:defRPr/>
            </a:pPr>
            <a:r>
              <a:rPr lang="fi-FI" sz="1400" dirty="0">
                <a:solidFill>
                  <a:schemeClr val="bg1"/>
                </a:solidFill>
                <a:latin typeface="Tahoma" pitchFamily="34" charset="0"/>
                <a:cs typeface="Arial" charset="0"/>
              </a:rPr>
              <a:t>   Sekretaris KKP-RS (Komite Keselamatan Pasien Rumah Sakit)-PERSI 05-</a:t>
            </a:r>
            <a:r>
              <a:rPr lang="id-ID" sz="1400" dirty="0">
                <a:solidFill>
                  <a:schemeClr val="bg1"/>
                </a:solidFill>
                <a:latin typeface="Tahoma" pitchFamily="34" charset="0"/>
                <a:cs typeface="Arial" charset="0"/>
              </a:rPr>
              <a:t> sekarang </a:t>
            </a:r>
            <a:r>
              <a:rPr lang="fi-FI" sz="1400" dirty="0">
                <a:solidFill>
                  <a:schemeClr val="bg1"/>
                </a:solidFill>
                <a:latin typeface="Tahoma" pitchFamily="34" charset="0"/>
                <a:cs typeface="Arial" charset="0"/>
              </a:rPr>
              <a:t>dan Kepala </a:t>
            </a:r>
          </a:p>
          <a:p>
            <a:pPr lvl="1">
              <a:tabLst>
                <a:tab pos="685800" algn="l"/>
              </a:tabLst>
              <a:defRPr/>
            </a:pPr>
            <a:r>
              <a:rPr lang="fi-FI" sz="1400" dirty="0">
                <a:solidFill>
                  <a:schemeClr val="bg1"/>
                </a:solidFill>
                <a:latin typeface="Tahoma" pitchFamily="34" charset="0"/>
                <a:cs typeface="Arial" charset="0"/>
              </a:rPr>
              <a:t>    </a:t>
            </a:r>
            <a:r>
              <a:rPr lang="id-ID" sz="1400" dirty="0">
                <a:solidFill>
                  <a:schemeClr val="bg1"/>
                </a:solidFill>
                <a:latin typeface="Tahoma" pitchFamily="34" charset="0"/>
                <a:cs typeface="Arial" charset="0"/>
              </a:rPr>
              <a:t> </a:t>
            </a:r>
            <a:r>
              <a:rPr lang="fi-FI" sz="1400" dirty="0">
                <a:solidFill>
                  <a:schemeClr val="bg1"/>
                </a:solidFill>
                <a:latin typeface="Tahoma" pitchFamily="34" charset="0"/>
                <a:cs typeface="Arial" charset="0"/>
              </a:rPr>
              <a:t>Departemen Diklat Institute Manajemen Rumah sakit – PERSI</a:t>
            </a:r>
            <a:r>
              <a:rPr lang="id-ID" sz="1400" dirty="0">
                <a:solidFill>
                  <a:schemeClr val="bg1"/>
                </a:solidFill>
                <a:latin typeface="Tahoma" pitchFamily="34" charset="0"/>
                <a:cs typeface="Arial" charset="0"/>
              </a:rPr>
              <a:t> 2003- sekarang</a:t>
            </a:r>
            <a:endParaRPr lang="fi-FI" sz="1400" dirty="0">
              <a:solidFill>
                <a:schemeClr val="bg1"/>
              </a:solidFill>
              <a:latin typeface="Tahoma" pitchFamily="34" charset="0"/>
              <a:cs typeface="Arial" charset="0"/>
            </a:endParaRPr>
          </a:p>
          <a:p>
            <a:pPr lvl="1">
              <a:buFontTx/>
              <a:buChar char="•"/>
              <a:tabLst>
                <a:tab pos="685800" algn="l"/>
              </a:tabLst>
              <a:defRPr/>
            </a:pPr>
            <a:r>
              <a:rPr lang="fi-FI" sz="1400" dirty="0">
                <a:solidFill>
                  <a:schemeClr val="bg1"/>
                </a:solidFill>
                <a:latin typeface="Tahoma" pitchFamily="34" charset="0"/>
                <a:cs typeface="Arial" charset="0"/>
              </a:rPr>
              <a:t>	 Ketua Kompartemen Keperawatan  Pengurus PERSI Pusat 95-</a:t>
            </a:r>
            <a:r>
              <a:rPr lang="id-ID" sz="1400" dirty="0">
                <a:solidFill>
                  <a:schemeClr val="bg1"/>
                </a:solidFill>
                <a:latin typeface="Tahoma" pitchFamily="34" charset="0"/>
                <a:cs typeface="Arial" charset="0"/>
              </a:rPr>
              <a:t> sekarang</a:t>
            </a:r>
            <a:r>
              <a:rPr lang="fi-FI" sz="1400" dirty="0">
                <a:solidFill>
                  <a:schemeClr val="bg1"/>
                </a:solidFill>
                <a:latin typeface="Tahoma" pitchFamily="34" charset="0"/>
                <a:cs typeface="Arial" charset="0"/>
              </a:rPr>
              <a:t>     </a:t>
            </a:r>
            <a:endParaRPr lang="en-US" sz="1400" dirty="0">
              <a:solidFill>
                <a:schemeClr val="bg1"/>
              </a:solidFill>
              <a:latin typeface="Tahoma" pitchFamily="34" charset="0"/>
              <a:cs typeface="Arial" charset="0"/>
            </a:endParaRPr>
          </a:p>
          <a:p>
            <a:pPr lvl="1">
              <a:buFontTx/>
              <a:buChar char="•"/>
              <a:tabLst>
                <a:tab pos="685800" algn="l"/>
              </a:tabLst>
              <a:defRPr/>
            </a:pPr>
            <a:r>
              <a:rPr lang="fi-FI" sz="1400" dirty="0">
                <a:solidFill>
                  <a:schemeClr val="bg1"/>
                </a:solidFill>
                <a:latin typeface="Tahoma" pitchFamily="34" charset="0"/>
                <a:cs typeface="Arial" charset="0"/>
              </a:rPr>
              <a:t>	 KARS (Komisi Akreditasi Rumah Sakit)  Dep Kes RI : </a:t>
            </a:r>
            <a:r>
              <a:rPr lang="it-IT" sz="1400" dirty="0">
                <a:solidFill>
                  <a:schemeClr val="bg1"/>
                </a:solidFill>
                <a:latin typeface="Tahoma" pitchFamily="34" charset="0"/>
                <a:cs typeface="Arial" charset="0"/>
              </a:rPr>
              <a:t>Surveior / </a:t>
            </a:r>
          </a:p>
          <a:p>
            <a:pPr lvl="1">
              <a:tabLst>
                <a:tab pos="685800" algn="l"/>
              </a:tabLst>
              <a:defRPr/>
            </a:pPr>
            <a:r>
              <a:rPr lang="it-IT" sz="1400" dirty="0">
                <a:solidFill>
                  <a:schemeClr val="bg1"/>
                </a:solidFill>
                <a:latin typeface="Tahoma" pitchFamily="34" charset="0"/>
                <a:cs typeface="Arial" charset="0"/>
              </a:rPr>
              <a:t>     Pembimbing Akreditasi  Senior , 1995- sekarang</a:t>
            </a:r>
            <a:endParaRPr lang="en-US" sz="1400" dirty="0">
              <a:solidFill>
                <a:schemeClr val="bg1"/>
              </a:solidFill>
              <a:latin typeface="Tahoma" pitchFamily="34" charset="0"/>
              <a:cs typeface="Arial" charset="0"/>
            </a:endParaRPr>
          </a:p>
          <a:p>
            <a:pPr lvl="1">
              <a:buFontTx/>
              <a:buChar char="•"/>
              <a:tabLst>
                <a:tab pos="685800" algn="l"/>
              </a:tabLst>
              <a:defRPr/>
            </a:pPr>
            <a:r>
              <a:rPr lang="sv-SE" sz="1400" dirty="0">
                <a:solidFill>
                  <a:schemeClr val="bg1"/>
                </a:solidFill>
                <a:latin typeface="Tahoma" pitchFamily="34" charset="0"/>
                <a:cs typeface="Arial" charset="0"/>
              </a:rPr>
              <a:t>	 </a:t>
            </a:r>
            <a:r>
              <a:rPr lang="fi-FI" sz="1400" dirty="0">
                <a:solidFill>
                  <a:schemeClr val="bg1"/>
                </a:solidFill>
                <a:latin typeface="Arial" charset="0"/>
                <a:cs typeface="Arial" charset="0"/>
              </a:rPr>
              <a:t>Ketua Kompartemen Tenaga Kes. Lain  Pengurus ARSPI Pusat 98-07/ 08-2011 </a:t>
            </a:r>
          </a:p>
          <a:p>
            <a:pPr lvl="1">
              <a:buFontTx/>
              <a:buChar char="•"/>
              <a:tabLst>
                <a:tab pos="685800" algn="l"/>
              </a:tabLst>
              <a:defRPr/>
            </a:pPr>
            <a:r>
              <a:rPr lang="fi-FI" sz="1400" dirty="0">
                <a:solidFill>
                  <a:schemeClr val="bg1"/>
                </a:solidFill>
                <a:latin typeface="Arial" charset="0"/>
                <a:cs typeface="Arial" charset="0"/>
              </a:rPr>
              <a:t>   </a:t>
            </a:r>
            <a:r>
              <a:rPr lang="id-ID" sz="1400" dirty="0">
                <a:solidFill>
                  <a:schemeClr val="bg1"/>
                </a:solidFill>
                <a:latin typeface="Arial" charset="0"/>
                <a:cs typeface="Arial" charset="0"/>
              </a:rPr>
              <a:t>  </a:t>
            </a:r>
            <a:r>
              <a:rPr lang="fi-FI" sz="1400" dirty="0">
                <a:solidFill>
                  <a:schemeClr val="bg1"/>
                </a:solidFill>
                <a:latin typeface="Arial" charset="0"/>
                <a:cs typeface="Arial" charset="0"/>
              </a:rPr>
              <a:t>Pengurus Pusat PPNI 1989 - 2006</a:t>
            </a:r>
            <a:endParaRPr lang="sv-SE" sz="1400" dirty="0">
              <a:solidFill>
                <a:schemeClr val="bg1"/>
              </a:solidFill>
              <a:latin typeface="Arial" charset="0"/>
              <a:cs typeface="Arial" charset="0"/>
            </a:endParaRPr>
          </a:p>
          <a:p>
            <a:pPr indent="457200">
              <a:tabLst>
                <a:tab pos="685800" algn="l"/>
              </a:tabLst>
              <a:defRPr/>
            </a:pPr>
            <a:r>
              <a:rPr lang="fi-FI" u="sng" dirty="0">
                <a:solidFill>
                  <a:schemeClr val="bg1"/>
                </a:solidFill>
                <a:effectLst>
                  <a:outerShdw blurRad="38100" dist="38100" dir="2700000" algn="tl">
                    <a:srgbClr val="FFFFFF"/>
                  </a:outerShdw>
                </a:effectLst>
                <a:latin typeface="Tahoma" pitchFamily="34" charset="0"/>
                <a:cs typeface="Arial" charset="0"/>
              </a:rPr>
              <a:t>Lain-lain</a:t>
            </a:r>
            <a:r>
              <a:rPr lang="fi-FI" dirty="0">
                <a:solidFill>
                  <a:schemeClr val="bg1"/>
                </a:solidFill>
                <a:effectLst>
                  <a:outerShdw blurRad="38100" dist="38100" dir="2700000" algn="tl">
                    <a:srgbClr val="FFFFFF"/>
                  </a:outerShdw>
                </a:effectLst>
                <a:latin typeface="Tahoma" pitchFamily="34" charset="0"/>
                <a:cs typeface="Arial" charset="0"/>
              </a:rPr>
              <a:t> :</a:t>
            </a:r>
          </a:p>
          <a:p>
            <a:pPr lvl="1">
              <a:buFontTx/>
              <a:buChar char="•"/>
              <a:tabLst>
                <a:tab pos="685800" algn="l"/>
              </a:tabLst>
              <a:defRPr/>
            </a:pPr>
            <a:r>
              <a:rPr lang="fi-FI" sz="1600" dirty="0">
                <a:solidFill>
                  <a:schemeClr val="bg1"/>
                </a:solidFill>
                <a:latin typeface="Tahoma" pitchFamily="34" charset="0"/>
                <a:cs typeface="Arial" charset="0"/>
              </a:rPr>
              <a:t>	</a:t>
            </a:r>
            <a:r>
              <a:rPr lang="fi-FI" sz="1200" dirty="0" smtClean="0">
                <a:solidFill>
                  <a:schemeClr val="bg1"/>
                </a:solidFill>
                <a:latin typeface="Tahoma" pitchFamily="34" charset="0"/>
                <a:cs typeface="Arial" charset="0"/>
              </a:rPr>
              <a:t>Dekan FKIP UEU</a:t>
            </a:r>
          </a:p>
          <a:p>
            <a:pPr lvl="1">
              <a:buFontTx/>
              <a:buChar char="•"/>
              <a:tabLst>
                <a:tab pos="685800" algn="l"/>
              </a:tabLst>
              <a:defRPr/>
            </a:pPr>
            <a:r>
              <a:rPr lang="fi-FI" sz="1200" dirty="0" smtClean="0">
                <a:solidFill>
                  <a:schemeClr val="bg1"/>
                </a:solidFill>
                <a:latin typeface="Tahoma" pitchFamily="34" charset="0"/>
                <a:cs typeface="Arial" charset="0"/>
              </a:rPr>
              <a:t>   Kajur </a:t>
            </a:r>
            <a:r>
              <a:rPr lang="fi-FI" sz="1200" dirty="0">
                <a:solidFill>
                  <a:schemeClr val="bg1"/>
                </a:solidFill>
                <a:latin typeface="Tahoma" pitchFamily="34" charset="0"/>
                <a:cs typeface="Arial" charset="0"/>
              </a:rPr>
              <a:t>Manajemen Informasi Kesehatan Fak. Ilmu Kes. Univ IEU    1992- sekarang</a:t>
            </a:r>
            <a:endParaRPr lang="en-US" sz="1200" dirty="0">
              <a:solidFill>
                <a:schemeClr val="bg1"/>
              </a:solidFill>
              <a:latin typeface="Tahoma" pitchFamily="34" charset="0"/>
              <a:cs typeface="Arial" charset="0"/>
            </a:endParaRPr>
          </a:p>
          <a:p>
            <a:pPr lvl="1">
              <a:buFontTx/>
              <a:buChar char="•"/>
              <a:tabLst>
                <a:tab pos="685800" algn="l"/>
              </a:tabLst>
              <a:defRPr/>
            </a:pPr>
            <a:r>
              <a:rPr lang="sv-SE" sz="1200" dirty="0">
                <a:solidFill>
                  <a:schemeClr val="bg1"/>
                </a:solidFill>
                <a:latin typeface="Tahoma" pitchFamily="34" charset="0"/>
                <a:cs typeface="Arial" charset="0"/>
              </a:rPr>
              <a:t>	Dosen Luar Biasa  Program S2 KARS- FKM UI 1996 - sekarang</a:t>
            </a:r>
            <a:endParaRPr lang="en-US" sz="1200" dirty="0">
              <a:solidFill>
                <a:schemeClr val="bg1"/>
              </a:solidFill>
              <a:latin typeface="Tahoma" pitchFamily="34" charset="0"/>
              <a:cs typeface="Arial" charset="0"/>
            </a:endParaRPr>
          </a:p>
          <a:p>
            <a:pPr lvl="1">
              <a:buFontTx/>
              <a:buChar char="•"/>
              <a:tabLst>
                <a:tab pos="685800" algn="l"/>
              </a:tabLst>
              <a:defRPr/>
            </a:pPr>
            <a:r>
              <a:rPr lang="sv-SE" sz="1200" dirty="0">
                <a:solidFill>
                  <a:schemeClr val="bg1"/>
                </a:solidFill>
                <a:latin typeface="Tahoma" pitchFamily="34" charset="0"/>
                <a:cs typeface="Arial" charset="0"/>
              </a:rPr>
              <a:t>	Dosen Luar Biasa Program S2 dan S3 Universitas Negeri Jakarta , 2003 - sekarang</a:t>
            </a:r>
            <a:endParaRPr lang="en-US" sz="1200" dirty="0">
              <a:solidFill>
                <a:schemeClr val="bg1"/>
              </a:solidFill>
              <a:latin typeface="Tahoma" pitchFamily="34" charset="0"/>
              <a:cs typeface="Arial" charset="0"/>
            </a:endParaRPr>
          </a:p>
          <a:p>
            <a:pPr lvl="1">
              <a:buFontTx/>
              <a:buChar char="•"/>
              <a:tabLst>
                <a:tab pos="685800" algn="l"/>
              </a:tabLst>
              <a:defRPr/>
            </a:pPr>
            <a:r>
              <a:rPr lang="sv-SE" sz="1200" dirty="0">
                <a:solidFill>
                  <a:schemeClr val="bg1"/>
                </a:solidFill>
                <a:latin typeface="Tahoma" pitchFamily="34" charset="0"/>
                <a:cs typeface="Arial" charset="0"/>
              </a:rPr>
              <a:t>	Dosen Luar Biasa Program S2 UNiversitas Respati Indonesia dan STIK St Carolus, 2002-skr</a:t>
            </a:r>
            <a:r>
              <a:rPr lang="sv-SE" sz="1600" dirty="0">
                <a:solidFill>
                  <a:schemeClr val="bg1"/>
                </a:solidFill>
                <a:latin typeface="Tahoma" pitchFamily="34" charset="0"/>
                <a:cs typeface="Arial" charset="0"/>
              </a:rPr>
              <a:t>g</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a:t>
            </a:r>
            <a:endParaRPr lang="en-US" dirty="0"/>
          </a:p>
        </p:txBody>
      </p:sp>
      <p:sp>
        <p:nvSpPr>
          <p:cNvPr id="3" name="Content Placeholder 2"/>
          <p:cNvSpPr>
            <a:spLocks noGrp="1"/>
          </p:cNvSpPr>
          <p:nvPr>
            <p:ph idx="1"/>
          </p:nvPr>
        </p:nvSpPr>
        <p:spPr>
          <a:ln>
            <a:solidFill>
              <a:srgbClr val="92D050"/>
            </a:solidFill>
          </a:ln>
        </p:spPr>
        <p:txBody>
          <a:bodyPr>
            <a:normAutofit lnSpcReduction="10000"/>
          </a:bodyPr>
          <a:lstStyle/>
          <a:p>
            <a:r>
              <a:rPr lang="en-US" i="1" dirty="0" smtClean="0"/>
              <a:t> Caring</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sikap</a:t>
            </a:r>
            <a:r>
              <a:rPr lang="en-US" dirty="0" smtClean="0"/>
              <a:t> rasa </a:t>
            </a:r>
            <a:r>
              <a:rPr lang="en-US" dirty="0" err="1" smtClean="0"/>
              <a:t>peduli</a:t>
            </a:r>
            <a:r>
              <a:rPr lang="en-US" dirty="0" smtClean="0"/>
              <a:t>, </a:t>
            </a:r>
            <a:r>
              <a:rPr lang="en-US" dirty="0" err="1" smtClean="0"/>
              <a:t>hormat</a:t>
            </a:r>
            <a:r>
              <a:rPr lang="en-US" dirty="0" smtClean="0"/>
              <a:t>, </a:t>
            </a:r>
            <a:r>
              <a:rPr lang="en-US" dirty="0" err="1" smtClean="0"/>
              <a:t>menghargai</a:t>
            </a:r>
            <a:r>
              <a:rPr lang="en-US" dirty="0" smtClean="0"/>
              <a:t> </a:t>
            </a:r>
            <a:r>
              <a:rPr lang="en-US" dirty="0" err="1" smtClean="0"/>
              <a:t>orang</a:t>
            </a:r>
            <a:r>
              <a:rPr lang="en-US" dirty="0" smtClean="0"/>
              <a:t> lain </a:t>
            </a:r>
            <a:r>
              <a:rPr lang="en-US" dirty="0" smtClean="0">
                <a:sym typeface="Wingdings" pitchFamily="2" charset="2"/>
              </a:rPr>
              <a:t></a:t>
            </a:r>
            <a:r>
              <a:rPr lang="en-US" dirty="0" smtClean="0"/>
              <a:t> </a:t>
            </a:r>
            <a:r>
              <a:rPr lang="en-US" dirty="0" err="1" smtClean="0"/>
              <a:t>memberi</a:t>
            </a:r>
            <a:r>
              <a:rPr lang="en-US" dirty="0" smtClean="0"/>
              <a:t> </a:t>
            </a:r>
            <a:r>
              <a:rPr lang="en-US" dirty="0" err="1" smtClean="0"/>
              <a:t>perhatian</a:t>
            </a:r>
            <a:r>
              <a:rPr lang="en-US" dirty="0" smtClean="0"/>
              <a:t> </a:t>
            </a:r>
            <a:r>
              <a:rPr lang="en-US" dirty="0" err="1" smtClean="0"/>
              <a:t>dan</a:t>
            </a:r>
            <a:r>
              <a:rPr lang="en-US" dirty="0" smtClean="0"/>
              <a:t> </a:t>
            </a:r>
            <a:r>
              <a:rPr lang="en-US" dirty="0" err="1" smtClean="0"/>
              <a:t>mempelajari</a:t>
            </a:r>
            <a:r>
              <a:rPr lang="en-US" dirty="0" smtClean="0"/>
              <a:t> </a:t>
            </a:r>
            <a:r>
              <a:rPr lang="en-US" dirty="0" err="1" smtClean="0"/>
              <a:t>kesukaan-kesukaan</a:t>
            </a:r>
            <a:r>
              <a:rPr lang="en-US" dirty="0" smtClean="0"/>
              <a:t> </a:t>
            </a:r>
            <a:r>
              <a:rPr lang="en-US" dirty="0" err="1" smtClean="0"/>
              <a:t>seseorang</a:t>
            </a:r>
            <a:r>
              <a:rPr lang="en-US" dirty="0" smtClean="0"/>
              <a:t> </a:t>
            </a:r>
            <a:r>
              <a:rPr lang="en-US" dirty="0" err="1" smtClean="0"/>
              <a:t>dan</a:t>
            </a:r>
            <a:r>
              <a:rPr lang="en-US" dirty="0" smtClean="0"/>
              <a:t> </a:t>
            </a:r>
            <a:r>
              <a:rPr lang="en-US" dirty="0" err="1" smtClean="0"/>
              <a:t>bagaimana</a:t>
            </a:r>
            <a:r>
              <a:rPr lang="en-US" dirty="0" smtClean="0"/>
              <a:t> </a:t>
            </a:r>
            <a:r>
              <a:rPr lang="en-US" dirty="0" err="1" smtClean="0"/>
              <a:t>seseorang</a:t>
            </a:r>
            <a:r>
              <a:rPr lang="en-US" dirty="0" smtClean="0"/>
              <a:t> </a:t>
            </a:r>
            <a:r>
              <a:rPr lang="en-US" dirty="0" err="1" smtClean="0"/>
              <a:t>berpikir</a:t>
            </a:r>
            <a:r>
              <a:rPr lang="en-US" dirty="0" smtClean="0"/>
              <a:t> </a:t>
            </a:r>
            <a:r>
              <a:rPr lang="en-US" dirty="0" err="1" smtClean="0"/>
              <a:t>dan</a:t>
            </a:r>
            <a:r>
              <a:rPr lang="en-US" dirty="0" smtClean="0"/>
              <a:t> </a:t>
            </a:r>
            <a:r>
              <a:rPr lang="en-US" dirty="0" err="1" smtClean="0"/>
              <a:t>bertindak</a:t>
            </a:r>
            <a:endParaRPr lang="en-US" dirty="0" smtClean="0"/>
          </a:p>
          <a:p>
            <a:r>
              <a:rPr lang="en-US" i="1" dirty="0" smtClean="0"/>
              <a:t>caring</a:t>
            </a:r>
            <a:r>
              <a:rPr lang="en-US" dirty="0" smtClean="0"/>
              <a:t> </a:t>
            </a:r>
            <a:r>
              <a:rPr lang="en-US" dirty="0" err="1" smtClean="0"/>
              <a:t>merupakan</a:t>
            </a:r>
            <a:r>
              <a:rPr lang="en-US" dirty="0" smtClean="0"/>
              <a:t> </a:t>
            </a:r>
            <a:r>
              <a:rPr lang="en-US" dirty="0" err="1" smtClean="0"/>
              <a:t>perpaduan</a:t>
            </a:r>
            <a:r>
              <a:rPr lang="en-US" dirty="0" smtClean="0"/>
              <a:t> </a:t>
            </a:r>
            <a:r>
              <a:rPr lang="en-US" dirty="0" err="1" smtClean="0"/>
              <a:t>antara</a:t>
            </a:r>
            <a:r>
              <a:rPr lang="en-US" dirty="0" smtClean="0"/>
              <a:t> </a:t>
            </a:r>
            <a:r>
              <a:rPr lang="en-US" dirty="0" err="1" smtClean="0"/>
              <a:t>pengetahuan</a:t>
            </a:r>
            <a:r>
              <a:rPr lang="en-US" dirty="0" smtClean="0"/>
              <a:t> </a:t>
            </a:r>
            <a:r>
              <a:rPr lang="en-US" i="1" dirty="0" err="1" smtClean="0"/>
              <a:t>biofisik</a:t>
            </a:r>
            <a:r>
              <a:rPr lang="en-US" dirty="0" smtClean="0"/>
              <a:t> </a:t>
            </a:r>
            <a:r>
              <a:rPr lang="en-US" dirty="0" err="1" smtClean="0"/>
              <a:t>dengan</a:t>
            </a:r>
            <a:r>
              <a:rPr lang="en-US" dirty="0" smtClean="0"/>
              <a:t> </a:t>
            </a:r>
            <a:r>
              <a:rPr lang="en-US" dirty="0" err="1" smtClean="0"/>
              <a:t>pengetahuan</a:t>
            </a:r>
            <a:r>
              <a:rPr lang="en-US" dirty="0" smtClean="0"/>
              <a:t> </a:t>
            </a:r>
            <a:r>
              <a:rPr lang="en-US" dirty="0" err="1" smtClean="0"/>
              <a:t>mengenai</a:t>
            </a:r>
            <a:r>
              <a:rPr lang="en-US" dirty="0" smtClean="0"/>
              <a:t> </a:t>
            </a:r>
            <a:r>
              <a:rPr lang="en-US" dirty="0" err="1" smtClean="0"/>
              <a:t>perilaku</a:t>
            </a:r>
            <a:r>
              <a:rPr lang="en-US" dirty="0" smtClean="0"/>
              <a:t> </a:t>
            </a:r>
            <a:r>
              <a:rPr lang="en-US" dirty="0" err="1" smtClean="0"/>
              <a:t>manusia</a:t>
            </a:r>
            <a:r>
              <a:rPr lang="en-US" dirty="0" smtClean="0"/>
              <a:t> yang </a:t>
            </a:r>
            <a:r>
              <a:rPr lang="en-US" dirty="0" err="1" smtClean="0"/>
              <a:t>berguna</a:t>
            </a:r>
            <a:r>
              <a:rPr lang="en-US" dirty="0" smtClean="0"/>
              <a:t> </a:t>
            </a:r>
            <a:r>
              <a:rPr lang="en-US" dirty="0" err="1" smtClean="0"/>
              <a:t>dalam</a:t>
            </a:r>
            <a:r>
              <a:rPr lang="en-US" dirty="0" smtClean="0"/>
              <a:t> </a:t>
            </a:r>
            <a:r>
              <a:rPr lang="en-US" dirty="0" err="1" smtClean="0"/>
              <a:t>peningkatan</a:t>
            </a:r>
            <a:r>
              <a:rPr lang="en-US" dirty="0" smtClean="0"/>
              <a:t> </a:t>
            </a:r>
            <a:r>
              <a:rPr lang="en-US" dirty="0" err="1" smtClean="0"/>
              <a:t>derajat</a:t>
            </a:r>
            <a:r>
              <a:rPr lang="en-US" dirty="0" smtClean="0"/>
              <a:t> </a:t>
            </a:r>
            <a:r>
              <a:rPr lang="en-US" dirty="0" err="1" smtClean="0"/>
              <a:t>kesehatan</a:t>
            </a:r>
            <a:r>
              <a:rPr lang="en-US" dirty="0" smtClean="0"/>
              <a:t> </a:t>
            </a:r>
            <a:r>
              <a:rPr lang="en-US" dirty="0" err="1" smtClean="0"/>
              <a:t>dalam</a:t>
            </a:r>
            <a:r>
              <a:rPr lang="en-US" dirty="0" smtClean="0"/>
              <a:t> </a:t>
            </a:r>
            <a:r>
              <a:rPr lang="en-US" dirty="0" err="1" smtClean="0"/>
              <a:t>membantu</a:t>
            </a:r>
            <a:r>
              <a:rPr lang="en-US" dirty="0" smtClean="0"/>
              <a:t> </a:t>
            </a:r>
            <a:r>
              <a:rPr lang="en-US" dirty="0" err="1" smtClean="0"/>
              <a:t>klien</a:t>
            </a:r>
            <a:r>
              <a:rPr lang="en-US" dirty="0" smtClean="0"/>
              <a:t> yang </a:t>
            </a:r>
            <a:r>
              <a:rPr lang="en-US" dirty="0" err="1" smtClean="0"/>
              <a:t>sakit</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ASPEK UTAMA CARING</a:t>
            </a:r>
            <a:endParaRPr lang="en-US" dirty="0"/>
          </a:p>
        </p:txBody>
      </p:sp>
      <p:sp>
        <p:nvSpPr>
          <p:cNvPr id="3" name="Content Placeholder 2"/>
          <p:cNvSpPr>
            <a:spLocks noGrp="1"/>
          </p:cNvSpPr>
          <p:nvPr>
            <p:ph idx="1"/>
          </p:nvPr>
        </p:nvSpPr>
        <p:spPr/>
        <p:txBody>
          <a:bodyPr/>
          <a:lstStyle/>
          <a:p>
            <a:pPr marL="633222" indent="-514350">
              <a:buClr>
                <a:schemeClr val="tx1"/>
              </a:buClr>
              <a:buFont typeface="+mj-lt"/>
              <a:buAutoNum type="arabicPeriod"/>
            </a:pPr>
            <a:r>
              <a:rPr lang="en-US" dirty="0" err="1" smtClean="0"/>
              <a:t>Pengetahuan</a:t>
            </a:r>
            <a:endParaRPr lang="en-US" dirty="0" smtClean="0"/>
          </a:p>
          <a:p>
            <a:pPr marL="633222" indent="-514350">
              <a:buClr>
                <a:schemeClr val="tx1"/>
              </a:buClr>
              <a:buFont typeface="+mj-lt"/>
              <a:buAutoNum type="arabicPeriod"/>
            </a:pPr>
            <a:r>
              <a:rPr lang="en-US" dirty="0" err="1" smtClean="0"/>
              <a:t>Belajar</a:t>
            </a:r>
            <a:r>
              <a:rPr lang="en-US" dirty="0" smtClean="0"/>
              <a:t> </a:t>
            </a:r>
            <a:r>
              <a:rPr lang="en-US" dirty="0" err="1" smtClean="0"/>
              <a:t>dari</a:t>
            </a:r>
            <a:r>
              <a:rPr lang="en-US" dirty="0" smtClean="0"/>
              <a:t> </a:t>
            </a:r>
            <a:r>
              <a:rPr lang="en-US" dirty="0" err="1" smtClean="0"/>
              <a:t>pengalaman</a:t>
            </a:r>
            <a:r>
              <a:rPr lang="en-US" dirty="0" smtClean="0"/>
              <a:t> </a:t>
            </a:r>
          </a:p>
          <a:p>
            <a:pPr marL="633222" indent="-514350">
              <a:buClr>
                <a:schemeClr val="tx1"/>
              </a:buClr>
              <a:buFont typeface="+mj-lt"/>
              <a:buAutoNum type="arabicPeriod"/>
            </a:pPr>
            <a:r>
              <a:rPr lang="en-US" dirty="0" smtClean="0"/>
              <a:t> </a:t>
            </a:r>
            <a:r>
              <a:rPr lang="en-US" dirty="0" err="1" smtClean="0"/>
              <a:t>Kesabaran</a:t>
            </a:r>
            <a:endParaRPr lang="en-US" dirty="0" smtClean="0"/>
          </a:p>
          <a:p>
            <a:pPr marL="633222" indent="-514350">
              <a:buClr>
                <a:schemeClr val="tx1"/>
              </a:buClr>
              <a:buFont typeface="+mj-lt"/>
              <a:buAutoNum type="arabicPeriod"/>
            </a:pPr>
            <a:r>
              <a:rPr lang="en-US" dirty="0" smtClean="0"/>
              <a:t> </a:t>
            </a:r>
            <a:r>
              <a:rPr lang="en-US" dirty="0" err="1" smtClean="0"/>
              <a:t>Kejujuran</a:t>
            </a:r>
            <a:r>
              <a:rPr lang="en-US" dirty="0" smtClean="0"/>
              <a:t> </a:t>
            </a:r>
          </a:p>
          <a:p>
            <a:pPr marL="633222" indent="-514350">
              <a:buClr>
                <a:schemeClr val="tx1"/>
              </a:buClr>
              <a:buFont typeface="+mj-lt"/>
              <a:buAutoNum type="arabicPeriod"/>
            </a:pPr>
            <a:r>
              <a:rPr lang="en-US" dirty="0" smtClean="0"/>
              <a:t>Rasa </a:t>
            </a:r>
            <a:r>
              <a:rPr lang="en-US" dirty="0" err="1" smtClean="0"/>
              <a:t>percaya</a:t>
            </a:r>
            <a:r>
              <a:rPr lang="en-US" dirty="0" smtClean="0"/>
              <a:t> </a:t>
            </a:r>
          </a:p>
          <a:p>
            <a:pPr marL="633222" indent="-514350">
              <a:buClr>
                <a:schemeClr val="tx1"/>
              </a:buClr>
              <a:buFont typeface="+mj-lt"/>
              <a:buAutoNum type="arabicPeriod"/>
            </a:pPr>
            <a:r>
              <a:rPr lang="en-US" dirty="0" err="1" smtClean="0"/>
              <a:t>Kerendahan</a:t>
            </a:r>
            <a:r>
              <a:rPr lang="en-US" dirty="0" smtClean="0"/>
              <a:t> </a:t>
            </a:r>
            <a:r>
              <a:rPr lang="en-US" dirty="0" err="1" smtClean="0"/>
              <a:t>hati</a:t>
            </a:r>
            <a:r>
              <a:rPr lang="en-US" dirty="0" smtClean="0"/>
              <a:t> </a:t>
            </a:r>
          </a:p>
          <a:p>
            <a:pPr marL="633222" indent="-514350">
              <a:buClr>
                <a:schemeClr val="tx1"/>
              </a:buClr>
              <a:buFont typeface="+mj-lt"/>
              <a:buAutoNum type="arabicPeriod"/>
            </a:pPr>
            <a:r>
              <a:rPr lang="en-US" dirty="0" err="1" smtClean="0"/>
              <a:t>Harapan</a:t>
            </a:r>
            <a:r>
              <a:rPr lang="en-US" dirty="0" smtClean="0"/>
              <a:t>; </a:t>
            </a:r>
            <a:r>
              <a:rPr lang="en-US" dirty="0" err="1" smtClean="0"/>
              <a:t>dan</a:t>
            </a:r>
            <a:endParaRPr lang="en-US" dirty="0" smtClean="0"/>
          </a:p>
          <a:p>
            <a:pPr marL="633222" indent="-514350">
              <a:buClr>
                <a:schemeClr val="tx1"/>
              </a:buClr>
              <a:buFont typeface="+mj-lt"/>
              <a:buAutoNum type="arabicPeriod"/>
            </a:pPr>
            <a:r>
              <a:rPr lang="en-US" dirty="0" err="1" smtClean="0"/>
              <a:t>Keberanian</a:t>
            </a:r>
            <a:r>
              <a:rPr lang="en-US" dirty="0" smtClean="0"/>
              <a:t>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a:r>
              <a:rPr lang="en-US" sz="3600" dirty="0" smtClean="0"/>
              <a:t/>
            </a:r>
            <a:br>
              <a:rPr lang="en-US" sz="3600" dirty="0" smtClean="0"/>
            </a:br>
            <a:r>
              <a:rPr lang="en-US" sz="3600" dirty="0" err="1" smtClean="0"/>
              <a:t>Karakteristik</a:t>
            </a:r>
            <a:r>
              <a:rPr lang="en-US" sz="3600" dirty="0" smtClean="0"/>
              <a:t> Caring</a:t>
            </a:r>
            <a:br>
              <a:rPr lang="en-US" sz="3600" dirty="0" smtClean="0"/>
            </a:br>
            <a:r>
              <a:rPr lang="en-US" sz="3600" dirty="0" err="1" smtClean="0"/>
              <a:t>Menurut</a:t>
            </a:r>
            <a:r>
              <a:rPr lang="en-US" sz="3600" dirty="0" smtClean="0"/>
              <a:t> Wolf </a:t>
            </a:r>
            <a:r>
              <a:rPr lang="en-US" sz="3600" dirty="0" err="1" smtClean="0"/>
              <a:t>dan</a:t>
            </a:r>
            <a:r>
              <a:rPr lang="en-US" sz="3600" dirty="0" smtClean="0"/>
              <a:t> Barnum (1998) :</a:t>
            </a:r>
            <a:br>
              <a:rPr lang="en-US" sz="3600" dirty="0" smtClean="0"/>
            </a:br>
            <a:endParaRPr lang="en-US" sz="3600" dirty="0"/>
          </a:p>
        </p:txBody>
      </p:sp>
      <p:sp>
        <p:nvSpPr>
          <p:cNvPr id="3" name="Content Placeholder 2"/>
          <p:cNvSpPr>
            <a:spLocks noGrp="1"/>
          </p:cNvSpPr>
          <p:nvPr>
            <p:ph idx="1"/>
          </p:nvPr>
        </p:nvSpPr>
        <p:spPr/>
        <p:txBody>
          <a:bodyPr>
            <a:normAutofit fontScale="92500" lnSpcReduction="10000"/>
          </a:bodyPr>
          <a:lstStyle/>
          <a:p>
            <a:pPr marL="633222" indent="-514350">
              <a:buClrTx/>
              <a:buFont typeface="+mj-lt"/>
              <a:buAutoNum type="arabicPeriod"/>
            </a:pPr>
            <a:r>
              <a:rPr lang="en-US" dirty="0" err="1" smtClean="0"/>
              <a:t>Mendengar</a:t>
            </a:r>
            <a:r>
              <a:rPr lang="en-US" dirty="0" smtClean="0"/>
              <a:t> </a:t>
            </a:r>
            <a:r>
              <a:rPr lang="en-US" dirty="0" err="1" smtClean="0"/>
              <a:t>dengan</a:t>
            </a:r>
            <a:r>
              <a:rPr lang="en-US" dirty="0" smtClean="0"/>
              <a:t> </a:t>
            </a:r>
            <a:r>
              <a:rPr lang="en-US" dirty="0" err="1" smtClean="0"/>
              <a:t>perhatian</a:t>
            </a:r>
            <a:r>
              <a:rPr lang="id-ID" dirty="0" smtClean="0"/>
              <a:t>.</a:t>
            </a:r>
            <a:endParaRPr lang="en-US" dirty="0" smtClean="0"/>
          </a:p>
          <a:p>
            <a:pPr marL="633222" indent="-514350">
              <a:buClrTx/>
              <a:buFont typeface="+mj-lt"/>
              <a:buAutoNum type="arabicPeriod"/>
            </a:pPr>
            <a:r>
              <a:rPr lang="en-US" dirty="0" err="1" smtClean="0"/>
              <a:t>Memberi</a:t>
            </a:r>
            <a:r>
              <a:rPr lang="en-US" dirty="0" smtClean="0"/>
              <a:t> rasa </a:t>
            </a:r>
            <a:r>
              <a:rPr lang="en-US" dirty="0" err="1" smtClean="0"/>
              <a:t>nyaman</a:t>
            </a:r>
            <a:r>
              <a:rPr lang="id-ID" dirty="0" smtClean="0"/>
              <a:t>.</a:t>
            </a:r>
            <a:endParaRPr lang="en-US" dirty="0" smtClean="0"/>
          </a:p>
          <a:p>
            <a:pPr marL="633222" indent="-514350">
              <a:buClrTx/>
              <a:buFont typeface="+mj-lt"/>
              <a:buAutoNum type="arabicPeriod"/>
            </a:pPr>
            <a:r>
              <a:rPr lang="en-US" dirty="0" err="1" smtClean="0"/>
              <a:t>Berkata</a:t>
            </a:r>
            <a:r>
              <a:rPr lang="en-US" dirty="0" smtClean="0"/>
              <a:t> </a:t>
            </a:r>
            <a:r>
              <a:rPr lang="id-ID" dirty="0" smtClean="0"/>
              <a:t>j</a:t>
            </a:r>
            <a:r>
              <a:rPr lang="en-US" dirty="0" err="1" smtClean="0"/>
              <a:t>ujur</a:t>
            </a:r>
            <a:r>
              <a:rPr lang="id-ID" dirty="0" smtClean="0"/>
              <a:t>.</a:t>
            </a:r>
            <a:endParaRPr lang="en-US" dirty="0" smtClean="0"/>
          </a:p>
          <a:p>
            <a:pPr marL="633222" indent="-514350">
              <a:buClrTx/>
              <a:buFont typeface="+mj-lt"/>
              <a:buAutoNum type="arabicPeriod"/>
            </a:pPr>
            <a:r>
              <a:rPr lang="en-US" dirty="0" err="1" smtClean="0"/>
              <a:t>Memiliki</a:t>
            </a:r>
            <a:r>
              <a:rPr lang="en-US" dirty="0" smtClean="0"/>
              <a:t> </a:t>
            </a:r>
            <a:r>
              <a:rPr lang="en-US" dirty="0" err="1" smtClean="0"/>
              <a:t>kesabaran</a:t>
            </a:r>
            <a:r>
              <a:rPr lang="id-ID" dirty="0" smtClean="0"/>
              <a:t>.</a:t>
            </a:r>
            <a:endParaRPr lang="en-US" dirty="0" smtClean="0"/>
          </a:p>
          <a:p>
            <a:pPr marL="633222" indent="-514350">
              <a:buClrTx/>
              <a:buFont typeface="+mj-lt"/>
              <a:buAutoNum type="arabicPeriod"/>
            </a:pPr>
            <a:r>
              <a:rPr lang="en-US" dirty="0" err="1" smtClean="0"/>
              <a:t>Pertanggung</a:t>
            </a:r>
            <a:r>
              <a:rPr lang="en-US" dirty="0" smtClean="0"/>
              <a:t> </a:t>
            </a:r>
            <a:r>
              <a:rPr lang="en-US" dirty="0" err="1" smtClean="0"/>
              <a:t>jawab</a:t>
            </a:r>
            <a:r>
              <a:rPr lang="id-ID" dirty="0" smtClean="0"/>
              <a:t>. </a:t>
            </a:r>
            <a:endParaRPr lang="en-US" dirty="0" smtClean="0"/>
          </a:p>
          <a:p>
            <a:pPr marL="633222" indent="-514350">
              <a:buClrTx/>
              <a:buFont typeface="+mj-lt"/>
              <a:buAutoNum type="arabicPeriod"/>
            </a:pPr>
            <a:r>
              <a:rPr lang="en-US" dirty="0" err="1" smtClean="0"/>
              <a:t>Memberi</a:t>
            </a:r>
            <a:r>
              <a:rPr lang="en-US" dirty="0" smtClean="0"/>
              <a:t> </a:t>
            </a:r>
            <a:r>
              <a:rPr lang="en-US" dirty="0" err="1" smtClean="0"/>
              <a:t>informasi</a:t>
            </a:r>
            <a:r>
              <a:rPr lang="id-ID" dirty="0" smtClean="0"/>
              <a:t>. </a:t>
            </a:r>
            <a:endParaRPr lang="en-US" dirty="0" smtClean="0"/>
          </a:p>
          <a:p>
            <a:pPr marL="633222" indent="-514350">
              <a:buClrTx/>
              <a:buFont typeface="+mj-lt"/>
              <a:buAutoNum type="arabicPeriod"/>
            </a:pPr>
            <a:r>
              <a:rPr lang="en-US" dirty="0" err="1" smtClean="0"/>
              <a:t>Memberi</a:t>
            </a:r>
            <a:r>
              <a:rPr lang="en-US" dirty="0" smtClean="0"/>
              <a:t> </a:t>
            </a:r>
            <a:r>
              <a:rPr lang="en-US" dirty="0" err="1" smtClean="0"/>
              <a:t>sentuhan</a:t>
            </a:r>
            <a:r>
              <a:rPr lang="id-ID" dirty="0" smtClean="0"/>
              <a:t>. </a:t>
            </a:r>
            <a:endParaRPr lang="en-US" dirty="0" smtClean="0"/>
          </a:p>
          <a:p>
            <a:pPr marL="633222" indent="-514350">
              <a:buClrTx/>
              <a:buFont typeface="+mj-lt"/>
              <a:buAutoNum type="arabicPeriod"/>
            </a:pPr>
            <a:r>
              <a:rPr lang="en-US" dirty="0" err="1" smtClean="0"/>
              <a:t>Memajukan</a:t>
            </a:r>
            <a:r>
              <a:rPr lang="en-US" dirty="0" smtClean="0"/>
              <a:t> </a:t>
            </a:r>
            <a:r>
              <a:rPr lang="en-US" dirty="0" err="1" smtClean="0"/>
              <a:t>sensitifitas</a:t>
            </a:r>
            <a:r>
              <a:rPr lang="id-ID" dirty="0" smtClean="0"/>
              <a:t>.</a:t>
            </a:r>
            <a:endParaRPr lang="en-US" dirty="0" smtClean="0"/>
          </a:p>
          <a:p>
            <a:pPr marL="633222" indent="-514350">
              <a:buClrTx/>
              <a:buFont typeface="+mj-lt"/>
              <a:buAutoNum type="arabicPeriod"/>
            </a:pPr>
            <a:r>
              <a:rPr lang="en-US" dirty="0" err="1" smtClean="0"/>
              <a:t>Menunjukan</a:t>
            </a:r>
            <a:r>
              <a:rPr lang="en-US" dirty="0" smtClean="0"/>
              <a:t> rasa </a:t>
            </a:r>
            <a:r>
              <a:rPr lang="en-US" dirty="0" err="1" smtClean="0"/>
              <a:t>hormat</a:t>
            </a:r>
            <a:r>
              <a:rPr lang="en-US" dirty="0" smtClean="0"/>
              <a:t> </a:t>
            </a:r>
            <a:r>
              <a:rPr lang="en-US" dirty="0" err="1" smtClean="0"/>
              <a:t>pada</a:t>
            </a:r>
            <a:r>
              <a:rPr lang="en-US" dirty="0" smtClean="0"/>
              <a:t> </a:t>
            </a:r>
            <a:r>
              <a:rPr lang="en-US" dirty="0" err="1" smtClean="0"/>
              <a:t>klien</a:t>
            </a:r>
            <a:r>
              <a:rPr lang="id-ID" dirty="0" smtClean="0"/>
              <a:t>. </a:t>
            </a:r>
            <a:endParaRPr lang="en-US" dirty="0" smtClean="0"/>
          </a:p>
          <a:p>
            <a:pPr marL="633222" indent="-514350">
              <a:buClrTx/>
              <a:buFont typeface="+mj-lt"/>
              <a:buAutoNum type="arabicPeriod"/>
            </a:pPr>
            <a:r>
              <a:rPr lang="en-US" dirty="0" err="1" smtClean="0"/>
              <a:t>Memanggil</a:t>
            </a:r>
            <a:r>
              <a:rPr lang="en-US" dirty="0" smtClean="0"/>
              <a:t> </a:t>
            </a:r>
            <a:r>
              <a:rPr lang="en-US" dirty="0" err="1" smtClean="0"/>
              <a:t>klien</a:t>
            </a:r>
            <a:r>
              <a:rPr lang="en-US" dirty="0" smtClean="0"/>
              <a:t> </a:t>
            </a:r>
            <a:r>
              <a:rPr lang="en-US" dirty="0" err="1" smtClean="0"/>
              <a:t>dengan</a:t>
            </a:r>
            <a:r>
              <a:rPr lang="en-US" dirty="0" smtClean="0"/>
              <a:t> </a:t>
            </a:r>
            <a:r>
              <a:rPr lang="en-US" dirty="0" err="1" smtClean="0"/>
              <a:t>namanya</a:t>
            </a:r>
            <a:r>
              <a:rPr lang="id-ID" dirty="0" smtClean="0"/>
              <a:t>.</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APLIKASI MODEL CARING “TRANSPERSONAL” WATSON</a:t>
            </a:r>
            <a:endParaRPr lang="en-US" dirty="0"/>
          </a:p>
        </p:txBody>
      </p:sp>
      <p:sp>
        <p:nvSpPr>
          <p:cNvPr id="3" name="Content Placeholder 2"/>
          <p:cNvSpPr>
            <a:spLocks noGrp="1"/>
          </p:cNvSpPr>
          <p:nvPr>
            <p:ph idx="1"/>
          </p:nvPr>
        </p:nvSpPr>
        <p:spPr>
          <a:xfrm>
            <a:off x="304800" y="1600200"/>
            <a:ext cx="8382000" cy="5257799"/>
          </a:xfrm>
          <a:solidFill>
            <a:schemeClr val="tx1"/>
          </a:solidFill>
        </p:spPr>
        <p:txBody>
          <a:bodyPr>
            <a:normAutofit fontScale="62500" lnSpcReduction="20000"/>
          </a:bodyPr>
          <a:lstStyle/>
          <a:p>
            <a:pPr marL="633222" indent="-514350">
              <a:lnSpc>
                <a:spcPct val="120000"/>
              </a:lnSpc>
              <a:buClr>
                <a:srgbClr val="FFFF00"/>
              </a:buClr>
              <a:buFont typeface="+mj-lt"/>
              <a:buAutoNum type="arabicPeriod"/>
            </a:pPr>
            <a:r>
              <a:rPr lang="en-US" dirty="0" smtClean="0">
                <a:solidFill>
                  <a:schemeClr val="bg1"/>
                </a:solidFill>
              </a:rPr>
              <a:t>     </a:t>
            </a:r>
            <a:r>
              <a:rPr lang="en-US" dirty="0" err="1" smtClean="0">
                <a:solidFill>
                  <a:schemeClr val="bg1"/>
                </a:solidFill>
                <a:latin typeface="Arial" pitchFamily="34" charset="0"/>
                <a:cs typeface="Arial" pitchFamily="34" charset="0"/>
              </a:rPr>
              <a:t>Melatih</a:t>
            </a:r>
            <a:r>
              <a:rPr lang="en-US" dirty="0" smtClean="0">
                <a:solidFill>
                  <a:schemeClr val="bg1"/>
                </a:solidFill>
                <a:latin typeface="Arial" pitchFamily="34" charset="0"/>
                <a:cs typeface="Arial" pitchFamily="34" charset="0"/>
              </a:rPr>
              <a:t> rasa </a:t>
            </a:r>
            <a:r>
              <a:rPr lang="en-US" dirty="0" err="1" smtClean="0">
                <a:solidFill>
                  <a:schemeClr val="bg1"/>
                </a:solidFill>
                <a:latin typeface="Arial" pitchFamily="34" charset="0"/>
                <a:cs typeface="Arial" pitchFamily="34" charset="0"/>
              </a:rPr>
              <a:t>cinta</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kepedulian</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Menciptakan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kepercayaan-harapan</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Meningktakan</a:t>
            </a:r>
            <a:r>
              <a:rPr lang="en-US" dirty="0" smtClean="0">
                <a:solidFill>
                  <a:schemeClr val="bg1"/>
                </a:solidFill>
                <a:latin typeface="Arial" pitchFamily="34" charset="0"/>
                <a:cs typeface="Arial" pitchFamily="34" charset="0"/>
              </a:rPr>
              <a:t> rasa sensitive </a:t>
            </a:r>
            <a:r>
              <a:rPr lang="en-US" dirty="0" err="1" smtClean="0">
                <a:solidFill>
                  <a:schemeClr val="bg1"/>
                </a:solidFill>
                <a:latin typeface="Arial" pitchFamily="34" charset="0"/>
                <a:cs typeface="Arial" pitchFamily="34" charset="0"/>
              </a:rPr>
              <a:t>terhadap</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diri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sendiri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sesama</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Membangun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pertolongan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kepercayaan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hubungan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manusia</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Mengungkapkan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perasaan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positif</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negatif</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Menggunakan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proses</a:t>
            </a:r>
            <a:r>
              <a:rPr lang="en-US" dirty="0" smtClean="0">
                <a:solidFill>
                  <a:schemeClr val="bg1"/>
                </a:solidFill>
                <a:latin typeface="Arial" pitchFamily="34" charset="0"/>
                <a:cs typeface="Arial" pitchFamily="34" charset="0"/>
              </a:rPr>
              <a:t> caring yang </a:t>
            </a:r>
            <a:r>
              <a:rPr lang="en-US" dirty="0" err="1" smtClean="0">
                <a:solidFill>
                  <a:schemeClr val="bg1"/>
                </a:solidFill>
                <a:latin typeface="Arial" pitchFamily="34" charset="0"/>
                <a:cs typeface="Arial" pitchFamily="34" charset="0"/>
              </a:rPr>
              <a:t>kreatif</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dalam</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penyelesaian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masalah</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Mempromosikan</a:t>
            </a:r>
            <a:r>
              <a:rPr lang="en-US" dirty="0" smtClean="0">
                <a:solidFill>
                  <a:schemeClr val="bg1"/>
                </a:solidFill>
                <a:latin typeface="Arial" pitchFamily="34" charset="0"/>
                <a:cs typeface="Arial" pitchFamily="34" charset="0"/>
              </a:rPr>
              <a:t> transpersonal </a:t>
            </a:r>
            <a:r>
              <a:rPr lang="en-US" dirty="0" err="1" smtClean="0">
                <a:solidFill>
                  <a:schemeClr val="bg1"/>
                </a:solidFill>
                <a:latin typeface="Arial" pitchFamily="34" charset="0"/>
                <a:cs typeface="Arial" pitchFamily="34" charset="0"/>
              </a:rPr>
              <a:t>belajar-mengajar</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Mengutamakan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aspek</a:t>
            </a:r>
            <a:r>
              <a:rPr lang="en-US" dirty="0" smtClean="0">
                <a:solidFill>
                  <a:schemeClr val="bg1"/>
                </a:solidFill>
                <a:latin typeface="Arial" pitchFamily="34" charset="0"/>
                <a:cs typeface="Arial" pitchFamily="34" charset="0"/>
              </a:rPr>
              <a:t> spiritual </a:t>
            </a:r>
            <a:r>
              <a:rPr lang="en-US" dirty="0" err="1" smtClean="0">
                <a:solidFill>
                  <a:schemeClr val="bg1"/>
                </a:solidFill>
                <a:latin typeface="Arial" pitchFamily="34" charset="0"/>
                <a:cs typeface="Arial" pitchFamily="34" charset="0"/>
              </a:rPr>
              <a:t>dan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keyakinan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utuk</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penyembuhan</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Menyediakan</a:t>
            </a:r>
            <a:r>
              <a:rPr lang="en-US" dirty="0" smtClean="0">
                <a:solidFill>
                  <a:schemeClr val="bg1"/>
                </a:solidFill>
                <a:latin typeface="Arial" pitchFamily="34" charset="0"/>
                <a:cs typeface="Arial" pitchFamily="34" charset="0"/>
              </a:rPr>
              <a:t> caring </a:t>
            </a:r>
            <a:r>
              <a:rPr lang="en-US" dirty="0" err="1" smtClean="0">
                <a:solidFill>
                  <a:schemeClr val="bg1"/>
                </a:solidFill>
                <a:latin typeface="Arial" pitchFamily="34" charset="0"/>
                <a:cs typeface="Arial" pitchFamily="34" charset="0"/>
              </a:rPr>
              <a:t>berdasarkan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kebutuhan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dasar</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manusia</a:t>
            </a:r>
            <a:r>
              <a:rPr lang="en-US" dirty="0" smtClean="0">
                <a:solidFill>
                  <a:schemeClr val="bg1"/>
                </a:solidFill>
                <a:latin typeface="Arial" pitchFamily="34" charset="0"/>
                <a:cs typeface="Arial" pitchFamily="34" charset="0"/>
              </a:rPr>
              <a:t> </a:t>
            </a:r>
          </a:p>
          <a:p>
            <a:pPr marL="861822" indent="-742950">
              <a:lnSpc>
                <a:spcPct val="120000"/>
              </a:lnSpc>
              <a:buClr>
                <a:srgbClr val="FFFF00"/>
              </a:buClr>
              <a:buFont typeface="+mj-lt"/>
              <a:buAutoNum type="arabicPeriod"/>
            </a:pPr>
            <a:r>
              <a:rPr lang="en-US" dirty="0" err="1" smtClean="0">
                <a:solidFill>
                  <a:schemeClr val="bg1"/>
                </a:solidFill>
                <a:latin typeface="Arial" pitchFamily="34" charset="0"/>
                <a:cs typeface="Arial" pitchFamily="34" charset="0"/>
              </a:rPr>
              <a:t>Menciptakan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lingkungan</a:t>
            </a:r>
            <a:r>
              <a:rPr lang="en-US" dirty="0" smtClean="0">
                <a:solidFill>
                  <a:schemeClr val="bg1"/>
                </a:solidFill>
                <a:latin typeface="Arial" pitchFamily="34" charset="0"/>
                <a:cs typeface="Arial" pitchFamily="34" charset="0"/>
              </a:rPr>
              <a:t> yang </a:t>
            </a:r>
            <a:r>
              <a:rPr lang="en-US" dirty="0" err="1" smtClean="0">
                <a:solidFill>
                  <a:schemeClr val="bg1"/>
                </a:solidFill>
                <a:latin typeface="Arial" pitchFamily="34" charset="0"/>
                <a:cs typeface="Arial" pitchFamily="34" charset="0"/>
              </a:rPr>
              <a:t>menyembuhkan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terapeutik</a:t>
            </a:r>
            <a:r>
              <a:rPr lang="en-US" sz="2400" dirty="0" smtClean="0">
                <a:solidFill>
                  <a:schemeClr val="bg1"/>
                </a:solidFill>
              </a:rPr>
              <a:t>) </a:t>
            </a:r>
            <a:endParaRPr lang="en-US" dirty="0" smtClean="0">
              <a:solidFill>
                <a:schemeClr val="bg1"/>
              </a:solidFill>
            </a:endParaRPr>
          </a:p>
          <a:p>
            <a:pPr>
              <a:buNone/>
            </a:pPr>
            <a:endParaRPr lang="en-US" dirty="0" smtClean="0">
              <a:solidFill>
                <a:schemeClr val="bg1"/>
              </a:solidFill>
            </a:endParaRPr>
          </a:p>
          <a:p>
            <a:pPr>
              <a:buNone/>
            </a:pPr>
            <a:endParaRPr lang="en-US" sz="2900" dirty="0" smtClean="0">
              <a:solidFill>
                <a:schemeClr val="bg1"/>
              </a:solidFill>
            </a:endParaRPr>
          </a:p>
          <a:p>
            <a:pPr>
              <a:buNone/>
            </a:pPr>
            <a:r>
              <a:rPr lang="en-US" sz="2900" dirty="0" smtClean="0">
                <a:solidFill>
                  <a:schemeClr val="bg1"/>
                </a:solidFill>
              </a:rPr>
              <a:t>Parker, M. (2001). Nursing theories and nursing practice. Philadelphia: F.A. Davis. Watson, J. (2008). Nursing: The philosophy and science of caring (Rev. ed.). Boulder, CO: University Press of Colorado . </a:t>
            </a:r>
          </a:p>
          <a:p>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10  </a:t>
            </a:r>
            <a:r>
              <a:rPr lang="en-US" dirty="0" smtClean="0"/>
              <a:t>FAKTOR KARATIF CARING         </a:t>
            </a:r>
            <a:br>
              <a:rPr lang="en-US" dirty="0" smtClean="0"/>
            </a:br>
            <a:endParaRPr lang="en-US" dirty="0"/>
          </a:p>
        </p:txBody>
      </p:sp>
      <p:sp>
        <p:nvSpPr>
          <p:cNvPr id="3" name="Content Placeholder 2"/>
          <p:cNvSpPr>
            <a:spLocks noGrp="1"/>
          </p:cNvSpPr>
          <p:nvPr>
            <p:ph idx="1"/>
          </p:nvPr>
        </p:nvSpPr>
        <p:spPr>
          <a:xfrm>
            <a:off x="457200" y="1447800"/>
            <a:ext cx="8229600" cy="5105400"/>
          </a:xfrm>
          <a:ln>
            <a:solidFill>
              <a:srgbClr val="00B050"/>
            </a:solidFill>
          </a:ln>
        </p:spPr>
        <p:txBody>
          <a:bodyPr>
            <a:normAutofit fontScale="77500" lnSpcReduction="20000"/>
          </a:bodyPr>
          <a:lstStyle/>
          <a:p>
            <a:pPr marL="633222" indent="-514350">
              <a:buClrTx/>
              <a:buFont typeface="+mj-lt"/>
              <a:buAutoNum type="arabicPeriod"/>
            </a:pPr>
            <a:r>
              <a:rPr lang="en-US" dirty="0" err="1" smtClean="0"/>
              <a:t>Membentuk</a:t>
            </a:r>
            <a:r>
              <a:rPr lang="en-US" dirty="0" smtClean="0"/>
              <a:t> </a:t>
            </a:r>
            <a:r>
              <a:rPr lang="en-US" dirty="0" err="1" smtClean="0"/>
              <a:t>Sistem</a:t>
            </a:r>
            <a:r>
              <a:rPr lang="en-US" dirty="0" smtClean="0"/>
              <a:t> </a:t>
            </a:r>
            <a:r>
              <a:rPr lang="en-US" dirty="0" err="1" smtClean="0"/>
              <a:t>Nilai</a:t>
            </a:r>
            <a:r>
              <a:rPr lang="en-US" dirty="0" smtClean="0"/>
              <a:t> </a:t>
            </a:r>
            <a:r>
              <a:rPr lang="en-US" dirty="0" err="1" smtClean="0"/>
              <a:t>Humanistik-Altruistik</a:t>
            </a:r>
            <a:endParaRPr lang="en-US" dirty="0" smtClean="0"/>
          </a:p>
          <a:p>
            <a:pPr marL="633222" indent="-514350">
              <a:buClrTx/>
              <a:buFont typeface="+mj-lt"/>
              <a:buAutoNum type="arabicPeriod"/>
            </a:pPr>
            <a:r>
              <a:rPr lang="en-US" dirty="0" err="1" smtClean="0"/>
              <a:t>Menanamkan</a:t>
            </a:r>
            <a:r>
              <a:rPr lang="en-US" dirty="0" smtClean="0"/>
              <a:t> </a:t>
            </a:r>
            <a:r>
              <a:rPr lang="en-US" dirty="0" err="1" smtClean="0"/>
              <a:t>Keyakinan</a:t>
            </a:r>
            <a:r>
              <a:rPr lang="en-US" dirty="0" smtClean="0"/>
              <a:t> </a:t>
            </a:r>
            <a:r>
              <a:rPr lang="en-US" dirty="0" err="1" smtClean="0"/>
              <a:t>dan</a:t>
            </a:r>
            <a:r>
              <a:rPr lang="en-US" dirty="0" smtClean="0"/>
              <a:t> </a:t>
            </a:r>
            <a:r>
              <a:rPr lang="en-US" dirty="0" err="1" smtClean="0"/>
              <a:t>Harapan</a:t>
            </a:r>
            <a:endParaRPr lang="en-US" dirty="0" smtClean="0"/>
          </a:p>
          <a:p>
            <a:pPr marL="633222" indent="-514350">
              <a:buClrTx/>
              <a:buFont typeface="+mj-lt"/>
              <a:buAutoNum type="arabicPeriod"/>
            </a:pPr>
            <a:r>
              <a:rPr lang="en-US" dirty="0" err="1" smtClean="0"/>
              <a:t>Meningkatkan</a:t>
            </a:r>
            <a:r>
              <a:rPr lang="en-US" dirty="0" smtClean="0"/>
              <a:t> </a:t>
            </a:r>
            <a:r>
              <a:rPr lang="en-US" dirty="0" err="1" smtClean="0"/>
              <a:t>Kepekaan</a:t>
            </a:r>
            <a:r>
              <a:rPr lang="en-US" dirty="0" smtClean="0"/>
              <a:t> </a:t>
            </a:r>
            <a:r>
              <a:rPr lang="en-US" dirty="0" err="1" smtClean="0"/>
              <a:t>Terhadap</a:t>
            </a:r>
            <a:r>
              <a:rPr lang="en-US" dirty="0" smtClean="0"/>
              <a:t> </a:t>
            </a:r>
            <a:r>
              <a:rPr lang="en-US" dirty="0" err="1" smtClean="0"/>
              <a:t>Diri</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Orang</a:t>
            </a:r>
            <a:r>
              <a:rPr lang="en-US" dirty="0" smtClean="0"/>
              <a:t> Lain</a:t>
            </a:r>
          </a:p>
          <a:p>
            <a:pPr marL="633222" indent="-514350">
              <a:buClrTx/>
              <a:buFont typeface="+mj-lt"/>
              <a:buAutoNum type="arabicPeriod"/>
            </a:pPr>
            <a:r>
              <a:rPr lang="en-US" dirty="0" err="1" smtClean="0"/>
              <a:t>Membina</a:t>
            </a:r>
            <a:r>
              <a:rPr lang="en-US" dirty="0" smtClean="0"/>
              <a:t> </a:t>
            </a:r>
            <a:r>
              <a:rPr lang="en-US" dirty="0" err="1" smtClean="0"/>
              <a:t>Hubungan</a:t>
            </a:r>
            <a:r>
              <a:rPr lang="en-US" dirty="0" smtClean="0"/>
              <a:t> </a:t>
            </a:r>
            <a:r>
              <a:rPr lang="en-US" dirty="0" err="1" smtClean="0"/>
              <a:t>Saling</a:t>
            </a:r>
            <a:r>
              <a:rPr lang="en-US" dirty="0" smtClean="0"/>
              <a:t> </a:t>
            </a:r>
            <a:r>
              <a:rPr lang="en-US" dirty="0" err="1" smtClean="0"/>
              <a:t>Percaya</a:t>
            </a:r>
            <a:endParaRPr lang="en-US" dirty="0" smtClean="0"/>
          </a:p>
          <a:p>
            <a:pPr marL="633222" indent="-514350">
              <a:buClrTx/>
              <a:buFont typeface="+mj-lt"/>
              <a:buAutoNum type="arabicPeriod"/>
            </a:pPr>
            <a:r>
              <a:rPr lang="en-US" dirty="0" err="1" smtClean="0"/>
              <a:t>Mengembangkan</a:t>
            </a:r>
            <a:r>
              <a:rPr lang="en-US" dirty="0" smtClean="0"/>
              <a:t> </a:t>
            </a:r>
            <a:r>
              <a:rPr lang="en-US" dirty="0" err="1" smtClean="0"/>
              <a:t>dan</a:t>
            </a:r>
            <a:r>
              <a:rPr lang="en-US" dirty="0" smtClean="0"/>
              <a:t> </a:t>
            </a:r>
            <a:r>
              <a:rPr lang="en-US" dirty="0" err="1" smtClean="0"/>
              <a:t>Menerima</a:t>
            </a:r>
            <a:r>
              <a:rPr lang="en-US" dirty="0" smtClean="0"/>
              <a:t> </a:t>
            </a:r>
            <a:r>
              <a:rPr lang="en-US" dirty="0" err="1" smtClean="0"/>
              <a:t>Ekspresi</a:t>
            </a:r>
            <a:r>
              <a:rPr lang="en-US" dirty="0" smtClean="0"/>
              <a:t> </a:t>
            </a:r>
            <a:r>
              <a:rPr lang="en-US" dirty="0" err="1" smtClean="0"/>
              <a:t>Perasaan</a:t>
            </a:r>
            <a:r>
              <a:rPr lang="en-US" dirty="0" smtClean="0"/>
              <a:t> </a:t>
            </a:r>
            <a:r>
              <a:rPr lang="en-US" dirty="0" err="1" smtClean="0"/>
              <a:t>Positif</a:t>
            </a:r>
            <a:r>
              <a:rPr lang="en-US" dirty="0" smtClean="0"/>
              <a:t> </a:t>
            </a:r>
            <a:r>
              <a:rPr lang="en-US" dirty="0" err="1" smtClean="0"/>
              <a:t>dan</a:t>
            </a:r>
            <a:r>
              <a:rPr lang="en-US" dirty="0" smtClean="0"/>
              <a:t> </a:t>
            </a:r>
            <a:r>
              <a:rPr lang="en-US" dirty="0" err="1" smtClean="0"/>
              <a:t>Negatif</a:t>
            </a:r>
            <a:endParaRPr lang="en-US" dirty="0" smtClean="0"/>
          </a:p>
          <a:p>
            <a:pPr marL="633222" indent="-514350">
              <a:buClrTx/>
              <a:buFont typeface="+mj-lt"/>
              <a:buAutoNum type="arabicPeriod"/>
            </a:pPr>
            <a:r>
              <a:rPr lang="en-US" dirty="0" err="1" smtClean="0"/>
              <a:t>Menggunakan</a:t>
            </a:r>
            <a:r>
              <a:rPr lang="en-US" dirty="0" smtClean="0"/>
              <a:t> </a:t>
            </a:r>
            <a:r>
              <a:rPr lang="en-US" dirty="0" err="1" smtClean="0"/>
              <a:t>Metode</a:t>
            </a:r>
            <a:r>
              <a:rPr lang="en-US" dirty="0" smtClean="0"/>
              <a:t> </a:t>
            </a:r>
            <a:r>
              <a:rPr lang="en-US" dirty="0" err="1" smtClean="0"/>
              <a:t>Ilmiah</a:t>
            </a:r>
            <a:r>
              <a:rPr lang="en-US" dirty="0" smtClean="0"/>
              <a:t> </a:t>
            </a:r>
            <a:r>
              <a:rPr lang="en-US" dirty="0" err="1" smtClean="0"/>
              <a:t>dalam</a:t>
            </a:r>
            <a:r>
              <a:rPr lang="en-US" dirty="0" smtClean="0"/>
              <a:t> </a:t>
            </a:r>
            <a:r>
              <a:rPr lang="en-US" dirty="0" err="1" smtClean="0"/>
              <a:t>Menyelesaikan</a:t>
            </a:r>
            <a:r>
              <a:rPr lang="en-US" dirty="0" smtClean="0"/>
              <a:t> </a:t>
            </a:r>
            <a:r>
              <a:rPr lang="en-US" dirty="0" err="1" smtClean="0"/>
              <a:t>Masalah</a:t>
            </a:r>
            <a:endParaRPr lang="en-US" dirty="0" smtClean="0"/>
          </a:p>
          <a:p>
            <a:pPr marL="633222" indent="-514350">
              <a:buClrTx/>
              <a:buFont typeface="+mj-lt"/>
              <a:buAutoNum type="arabicPeriod"/>
            </a:pPr>
            <a:r>
              <a:rPr lang="en-US" dirty="0" err="1" smtClean="0"/>
              <a:t>Meningkatkan</a:t>
            </a:r>
            <a:r>
              <a:rPr lang="en-US" dirty="0" smtClean="0"/>
              <a:t> </a:t>
            </a:r>
            <a:r>
              <a:rPr lang="en-US" dirty="0" err="1" smtClean="0"/>
              <a:t>Proses</a:t>
            </a:r>
            <a:r>
              <a:rPr lang="en-US" dirty="0" smtClean="0"/>
              <a:t> </a:t>
            </a:r>
            <a:r>
              <a:rPr lang="en-US" dirty="0" err="1" smtClean="0"/>
              <a:t>Pembelajaran</a:t>
            </a:r>
            <a:r>
              <a:rPr lang="en-US" dirty="0" smtClean="0"/>
              <a:t> Interpersonal </a:t>
            </a:r>
            <a:r>
              <a:rPr lang="en-US" dirty="0" err="1" smtClean="0"/>
              <a:t>Untuk</a:t>
            </a:r>
            <a:r>
              <a:rPr lang="en-US" dirty="0" smtClean="0"/>
              <a:t> </a:t>
            </a:r>
            <a:r>
              <a:rPr lang="en-US" dirty="0" err="1" smtClean="0"/>
              <a:t>Meningkatkan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Kesehatan</a:t>
            </a:r>
            <a:r>
              <a:rPr lang="en-US" dirty="0" smtClean="0"/>
              <a:t> </a:t>
            </a:r>
            <a:r>
              <a:rPr lang="en-US" dirty="0" err="1" smtClean="0"/>
              <a:t>Klien</a:t>
            </a:r>
            <a:endParaRPr lang="en-US" dirty="0" smtClean="0"/>
          </a:p>
          <a:p>
            <a:pPr marL="633222" indent="-514350">
              <a:buClrTx/>
              <a:buFont typeface="+mj-lt"/>
              <a:buAutoNum type="arabicPeriod"/>
            </a:pPr>
            <a:r>
              <a:rPr lang="en-US" dirty="0" err="1" smtClean="0"/>
              <a:t>Menciptakan</a:t>
            </a:r>
            <a:r>
              <a:rPr lang="en-US" dirty="0" smtClean="0"/>
              <a:t> </a:t>
            </a:r>
            <a:r>
              <a:rPr lang="en-US" dirty="0" err="1" smtClean="0"/>
              <a:t>Suasana</a:t>
            </a:r>
            <a:r>
              <a:rPr lang="en-US" dirty="0" smtClean="0"/>
              <a:t> </a:t>
            </a:r>
            <a:r>
              <a:rPr lang="en-US" dirty="0" err="1" smtClean="0"/>
              <a:t>Suportif</a:t>
            </a:r>
            <a:r>
              <a:rPr lang="en-US" dirty="0" smtClean="0"/>
              <a:t>, </a:t>
            </a:r>
            <a:r>
              <a:rPr lang="en-US" dirty="0" err="1" smtClean="0"/>
              <a:t>Korektif</a:t>
            </a:r>
            <a:r>
              <a:rPr lang="en-US" dirty="0" smtClean="0"/>
              <a:t>, </a:t>
            </a:r>
            <a:r>
              <a:rPr lang="en-US" dirty="0" err="1" smtClean="0"/>
              <a:t>dan</a:t>
            </a:r>
            <a:r>
              <a:rPr lang="en-US" dirty="0" smtClean="0"/>
              <a:t> </a:t>
            </a:r>
            <a:r>
              <a:rPr lang="en-US" dirty="0" err="1" smtClean="0"/>
              <a:t>Protektif</a:t>
            </a:r>
            <a:r>
              <a:rPr lang="en-US" dirty="0" smtClean="0"/>
              <a:t> </a:t>
            </a:r>
            <a:r>
              <a:rPr lang="en-US" dirty="0" err="1" smtClean="0"/>
              <a:t>terhadap</a:t>
            </a:r>
            <a:r>
              <a:rPr lang="en-US" dirty="0" smtClean="0"/>
              <a:t> Mental, </a:t>
            </a:r>
            <a:r>
              <a:rPr lang="en-US" dirty="0" err="1" smtClean="0"/>
              <a:t>Fisik</a:t>
            </a:r>
            <a:r>
              <a:rPr lang="en-US" dirty="0" smtClean="0"/>
              <a:t>, </a:t>
            </a:r>
            <a:r>
              <a:rPr lang="en-US" dirty="0" err="1" smtClean="0"/>
              <a:t>Sosiokultural</a:t>
            </a:r>
            <a:r>
              <a:rPr lang="en-US" dirty="0" smtClean="0"/>
              <a:t>, </a:t>
            </a:r>
            <a:r>
              <a:rPr lang="en-US" dirty="0" err="1" smtClean="0"/>
              <a:t>dan</a:t>
            </a:r>
            <a:r>
              <a:rPr lang="en-US" dirty="0" smtClean="0"/>
              <a:t> Spiritual.</a:t>
            </a:r>
          </a:p>
          <a:p>
            <a:pPr marL="633222" indent="-514350">
              <a:buClrTx/>
              <a:buFont typeface="+mj-lt"/>
              <a:buAutoNum type="arabicPeriod"/>
            </a:pPr>
            <a:r>
              <a:rPr lang="en-US" dirty="0" err="1" smtClean="0"/>
              <a:t>Membantu</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Dasar</a:t>
            </a:r>
            <a:r>
              <a:rPr lang="en-US" dirty="0" smtClean="0"/>
              <a:t> </a:t>
            </a:r>
            <a:r>
              <a:rPr lang="en-US" dirty="0" err="1" smtClean="0"/>
              <a:t>Manusia</a:t>
            </a:r>
            <a:endParaRPr lang="en-US" dirty="0" smtClean="0"/>
          </a:p>
          <a:p>
            <a:pPr marL="633222" indent="-514350">
              <a:buClrTx/>
              <a:buFont typeface="+mj-lt"/>
              <a:buAutoNum type="arabicPeriod"/>
            </a:pPr>
            <a:r>
              <a:rPr lang="en-US" dirty="0" err="1" smtClean="0"/>
              <a:t>Menghargai</a:t>
            </a:r>
            <a:r>
              <a:rPr lang="en-US" dirty="0" smtClean="0"/>
              <a:t> </a:t>
            </a:r>
            <a:r>
              <a:rPr lang="en-US" dirty="0" err="1" smtClean="0"/>
              <a:t>Kekuatan</a:t>
            </a:r>
            <a:r>
              <a:rPr lang="en-US" dirty="0" smtClean="0"/>
              <a:t> </a:t>
            </a:r>
            <a:r>
              <a:rPr lang="en-US" dirty="0" err="1" smtClean="0"/>
              <a:t>Eksternal</a:t>
            </a:r>
            <a:r>
              <a:rPr lang="en-US" dirty="0" smtClean="0"/>
              <a:t> yang </a:t>
            </a:r>
            <a:r>
              <a:rPr lang="en-US" dirty="0" err="1" smtClean="0"/>
              <a:t>Ada</a:t>
            </a:r>
            <a:r>
              <a:rPr lang="en-US" dirty="0" smtClean="0"/>
              <a:t> </a:t>
            </a:r>
            <a:r>
              <a:rPr lang="en-US" dirty="0" err="1" smtClean="0"/>
              <a:t>dalam</a:t>
            </a:r>
            <a:r>
              <a:rPr lang="en-US" dirty="0" smtClean="0"/>
              <a:t> </a:t>
            </a:r>
            <a:r>
              <a:rPr lang="en-US" dirty="0" err="1" smtClean="0"/>
              <a:t>Kehidupan</a:t>
            </a:r>
            <a:endParaRPr lang="en-US" dirty="0" smtClean="0"/>
          </a:p>
          <a:p>
            <a:pPr marL="633222" indent="-514350">
              <a:buClrTx/>
              <a:buFont typeface="+mj-lt"/>
              <a:buAutoNum type="arabicPeriod"/>
            </a:pPr>
            <a:endParaRPr lang="en-US" dirty="0" smtClean="0"/>
          </a:p>
          <a:p>
            <a:pPr marL="633222" indent="-514350">
              <a:buClrTx/>
              <a:buFont typeface="+mj-lt"/>
              <a:buAutoNum type="arabicPeriod"/>
            </a:pPr>
            <a:endParaRPr lang="en-US" dirty="0" smtClean="0"/>
          </a:p>
          <a:p>
            <a:pPr marL="633222" indent="-514350">
              <a:buClrTx/>
              <a:buFont typeface="+mj-lt"/>
              <a:buAutoNum type="arabicPeriod"/>
            </a:pPr>
            <a:endParaRPr lang="en-US" dirty="0" smtClean="0"/>
          </a:p>
          <a:p>
            <a:pPr marL="633222" indent="-514350">
              <a:buClrTx/>
              <a:buFont typeface="+mj-lt"/>
              <a:buAutoNum type="arabicPeriod"/>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NILAI   ASUHAN MANUSIA </a:t>
            </a:r>
            <a:br>
              <a:rPr lang="en-US" dirty="0" smtClean="0"/>
            </a:br>
            <a:r>
              <a:rPr lang="en-US" dirty="0" smtClean="0"/>
              <a:t>DALAM CARING</a:t>
            </a:r>
            <a:endParaRPr lang="en-US" dirty="0"/>
          </a:p>
        </p:txBody>
      </p:sp>
      <p:sp>
        <p:nvSpPr>
          <p:cNvPr id="3" name="Content Placeholder 2"/>
          <p:cNvSpPr>
            <a:spLocks noGrp="1"/>
          </p:cNvSpPr>
          <p:nvPr>
            <p:ph idx="1"/>
          </p:nvPr>
        </p:nvSpPr>
        <p:spPr>
          <a:xfrm>
            <a:off x="228600" y="1524000"/>
            <a:ext cx="8610600" cy="5334001"/>
          </a:xfrm>
          <a:solidFill>
            <a:schemeClr val="tx1"/>
          </a:solidFill>
        </p:spPr>
        <p:txBody>
          <a:bodyPr>
            <a:noAutofit/>
          </a:bodyPr>
          <a:lstStyle/>
          <a:p>
            <a:pPr marL="633222" indent="-514350">
              <a:buClr>
                <a:srgbClr val="FFFF00"/>
              </a:buClr>
              <a:buFont typeface="+mj-lt"/>
              <a:buAutoNum type="arabicPeriod"/>
            </a:pPr>
            <a:r>
              <a:rPr lang="en-US" sz="2200" dirty="0" err="1" smtClean="0">
                <a:solidFill>
                  <a:srgbClr val="FFFF00"/>
                </a:solidFill>
              </a:rPr>
              <a:t>Kasih</a:t>
            </a:r>
            <a:r>
              <a:rPr lang="en-US" sz="2200" dirty="0" smtClean="0">
                <a:solidFill>
                  <a:srgbClr val="FFFF00"/>
                </a:solidFill>
              </a:rPr>
              <a:t> </a:t>
            </a:r>
            <a:r>
              <a:rPr lang="en-US" sz="2200" dirty="0" err="1" smtClean="0">
                <a:solidFill>
                  <a:srgbClr val="FFFF00"/>
                </a:solidFill>
              </a:rPr>
              <a:t>sayang</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cinta</a:t>
            </a:r>
            <a:r>
              <a:rPr lang="en-US" sz="2200" dirty="0" smtClean="0">
                <a:solidFill>
                  <a:srgbClr val="FFFF00"/>
                </a:solidFill>
              </a:rPr>
              <a:t> </a:t>
            </a:r>
            <a:r>
              <a:rPr lang="en-US" sz="2200" dirty="0" err="1" smtClean="0">
                <a:solidFill>
                  <a:srgbClr val="FFFF00"/>
                </a:solidFill>
              </a:rPr>
              <a:t>adalah</a:t>
            </a:r>
            <a:r>
              <a:rPr lang="en-US" sz="2200" dirty="0" smtClean="0">
                <a:solidFill>
                  <a:srgbClr val="FFFF00"/>
                </a:solidFill>
              </a:rPr>
              <a:t> </a:t>
            </a:r>
            <a:r>
              <a:rPr lang="en-US" sz="2200" dirty="0" err="1" smtClean="0">
                <a:solidFill>
                  <a:srgbClr val="FFFF00"/>
                </a:solidFill>
              </a:rPr>
              <a:t>kekuatan</a:t>
            </a:r>
            <a:r>
              <a:rPr lang="en-US" sz="2200" dirty="0" smtClean="0">
                <a:solidFill>
                  <a:srgbClr val="FFFF00"/>
                </a:solidFill>
              </a:rPr>
              <a:t> </a:t>
            </a:r>
            <a:r>
              <a:rPr lang="en-US" sz="2200" dirty="0" err="1" smtClean="0">
                <a:solidFill>
                  <a:srgbClr val="FFFF00"/>
                </a:solidFill>
              </a:rPr>
              <a:t>kosmik</a:t>
            </a:r>
            <a:r>
              <a:rPr lang="en-US" sz="2200" dirty="0" smtClean="0">
                <a:solidFill>
                  <a:srgbClr val="FFFF00"/>
                </a:solidFill>
              </a:rPr>
              <a:t> </a:t>
            </a:r>
            <a:r>
              <a:rPr lang="en-US" sz="2200" dirty="0" err="1" smtClean="0">
                <a:solidFill>
                  <a:srgbClr val="FFFF00"/>
                </a:solidFill>
              </a:rPr>
              <a:t>yg</a:t>
            </a:r>
            <a:r>
              <a:rPr lang="en-US" sz="2200" dirty="0" smtClean="0">
                <a:solidFill>
                  <a:srgbClr val="FFFF00"/>
                </a:solidFill>
              </a:rPr>
              <a:t> paling universal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misterius</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tersusun</a:t>
            </a:r>
            <a:r>
              <a:rPr lang="en-US" sz="2200" dirty="0" smtClean="0">
                <a:solidFill>
                  <a:srgbClr val="FFFF00"/>
                </a:solidFill>
              </a:rPr>
              <a:t> </a:t>
            </a:r>
            <a:r>
              <a:rPr lang="en-US" sz="2200" dirty="0" err="1" smtClean="0">
                <a:solidFill>
                  <a:srgbClr val="FFFF00"/>
                </a:solidFill>
              </a:rPr>
              <a:t>atas</a:t>
            </a:r>
            <a:r>
              <a:rPr lang="en-US" sz="2200" dirty="0" smtClean="0">
                <a:solidFill>
                  <a:srgbClr val="FFFF00"/>
                </a:solidFill>
              </a:rPr>
              <a:t> energy </a:t>
            </a:r>
            <a:r>
              <a:rPr lang="en-US" sz="2200" dirty="0" err="1" smtClean="0">
                <a:solidFill>
                  <a:srgbClr val="FFFF00"/>
                </a:solidFill>
              </a:rPr>
              <a:t>psikis</a:t>
            </a:r>
            <a:r>
              <a:rPr lang="en-US" sz="2200" dirty="0" smtClean="0">
                <a:solidFill>
                  <a:srgbClr val="FFFF00"/>
                </a:solidFill>
              </a:rPr>
              <a:t> universal. </a:t>
            </a:r>
          </a:p>
          <a:p>
            <a:pPr marL="633222" indent="-514350">
              <a:buClr>
                <a:srgbClr val="FFFF00"/>
              </a:buClr>
              <a:buFont typeface="+mj-lt"/>
              <a:buAutoNum type="arabicPeriod"/>
            </a:pPr>
            <a:r>
              <a:rPr lang="en-US" sz="2200" dirty="0" smtClean="0">
                <a:solidFill>
                  <a:srgbClr val="FFFF00"/>
                </a:solidFill>
              </a:rPr>
              <a:t>U/  </a:t>
            </a:r>
            <a:r>
              <a:rPr lang="en-US" sz="2200" dirty="0" err="1" smtClean="0">
                <a:solidFill>
                  <a:srgbClr val="FFFF00"/>
                </a:solidFill>
              </a:rPr>
              <a:t>dapat</a:t>
            </a:r>
            <a:r>
              <a:rPr lang="en-US" sz="2200" dirty="0" smtClean="0">
                <a:solidFill>
                  <a:srgbClr val="FFFF00"/>
                </a:solidFill>
              </a:rPr>
              <a:t> </a:t>
            </a:r>
            <a:r>
              <a:rPr lang="en-US" sz="2200" dirty="0" err="1" smtClean="0">
                <a:solidFill>
                  <a:srgbClr val="FFFF00"/>
                </a:solidFill>
              </a:rPr>
              <a:t>bertahan</a:t>
            </a:r>
            <a:r>
              <a:rPr lang="en-US" sz="2200" dirty="0" smtClean="0">
                <a:solidFill>
                  <a:srgbClr val="FFFF00"/>
                </a:solidFill>
              </a:rPr>
              <a:t> </a:t>
            </a:r>
            <a:r>
              <a:rPr lang="en-US" sz="2200" dirty="0" err="1" smtClean="0">
                <a:solidFill>
                  <a:srgbClr val="FFFF00"/>
                </a:solidFill>
              </a:rPr>
              <a:t>hidup</a:t>
            </a:r>
            <a:r>
              <a:rPr lang="en-US" sz="2200" dirty="0" smtClean="0">
                <a:solidFill>
                  <a:srgbClr val="FFFF00"/>
                </a:solidFill>
              </a:rPr>
              <a:t>, </a:t>
            </a:r>
            <a:r>
              <a:rPr lang="en-US" sz="2200" dirty="0" err="1" smtClean="0">
                <a:solidFill>
                  <a:srgbClr val="FFFF00"/>
                </a:solidFill>
              </a:rPr>
              <a:t>seseorang</a:t>
            </a:r>
            <a:r>
              <a:rPr lang="en-US" sz="2200" dirty="0" smtClean="0">
                <a:solidFill>
                  <a:srgbClr val="FFFF00"/>
                </a:solidFill>
              </a:rPr>
              <a:t> </a:t>
            </a:r>
            <a:r>
              <a:rPr lang="en-US" sz="2200" dirty="0" err="1" smtClean="0">
                <a:solidFill>
                  <a:srgbClr val="FFFF00"/>
                </a:solidFill>
              </a:rPr>
              <a:t>harus</a:t>
            </a:r>
            <a:r>
              <a:rPr lang="en-US" sz="2200" dirty="0" smtClean="0">
                <a:solidFill>
                  <a:srgbClr val="FFFF00"/>
                </a:solidFill>
              </a:rPr>
              <a:t> </a:t>
            </a:r>
            <a:r>
              <a:rPr lang="en-US" sz="2200" dirty="0" err="1" smtClean="0">
                <a:solidFill>
                  <a:srgbClr val="FFFF00"/>
                </a:solidFill>
              </a:rPr>
              <a:t>menjadi</a:t>
            </a:r>
            <a:r>
              <a:rPr lang="en-US" sz="2200" dirty="0" smtClean="0">
                <a:solidFill>
                  <a:srgbClr val="FFFF00"/>
                </a:solidFill>
              </a:rPr>
              <a:t> </a:t>
            </a:r>
            <a:r>
              <a:rPr lang="en-US" sz="2200" dirty="0" err="1" smtClean="0">
                <a:solidFill>
                  <a:srgbClr val="FFFF00"/>
                </a:solidFill>
              </a:rPr>
              <a:t>lebih</a:t>
            </a:r>
            <a:r>
              <a:rPr lang="en-US" sz="2200" dirty="0" smtClean="0">
                <a:solidFill>
                  <a:srgbClr val="FFFF00"/>
                </a:solidFill>
              </a:rPr>
              <a:t> </a:t>
            </a:r>
            <a:r>
              <a:rPr lang="en-US" sz="2200" dirty="0" err="1" smtClean="0">
                <a:solidFill>
                  <a:srgbClr val="FFFF00"/>
                </a:solidFill>
              </a:rPr>
              <a:t>menyayangi</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mencintai</a:t>
            </a:r>
            <a:r>
              <a:rPr lang="en-US" sz="2200" dirty="0" smtClean="0">
                <a:solidFill>
                  <a:srgbClr val="FFFF00"/>
                </a:solidFill>
              </a:rPr>
              <a:t> u/ </a:t>
            </a:r>
            <a:r>
              <a:rPr lang="en-US" sz="2200" dirty="0" err="1" smtClean="0">
                <a:solidFill>
                  <a:srgbClr val="FFFF00"/>
                </a:solidFill>
              </a:rPr>
              <a:t>memelihara</a:t>
            </a:r>
            <a:r>
              <a:rPr lang="en-US" sz="2200" dirty="0" smtClean="0">
                <a:solidFill>
                  <a:srgbClr val="FFFF00"/>
                </a:solidFill>
              </a:rPr>
              <a:t> </a:t>
            </a:r>
            <a:r>
              <a:rPr lang="en-US" sz="2200" dirty="0" err="1" smtClean="0">
                <a:solidFill>
                  <a:srgbClr val="FFFF00"/>
                </a:solidFill>
              </a:rPr>
              <a:t>humanitas</a:t>
            </a:r>
            <a:r>
              <a:rPr lang="en-US" sz="2200" dirty="0" smtClean="0">
                <a:solidFill>
                  <a:srgbClr val="FFFF00"/>
                </a:solidFill>
              </a:rPr>
              <a:t> </a:t>
            </a:r>
            <a:r>
              <a:rPr lang="en-US" sz="2200" dirty="0" err="1" smtClean="0">
                <a:solidFill>
                  <a:srgbClr val="FFFF00"/>
                </a:solidFill>
              </a:rPr>
              <a:t>mereka</a:t>
            </a:r>
            <a:r>
              <a:rPr lang="en-US" sz="2200" dirty="0" smtClean="0">
                <a:solidFill>
                  <a:srgbClr val="FFFF00"/>
                </a:solidFill>
              </a:rPr>
              <a:t> </a:t>
            </a:r>
          </a:p>
          <a:p>
            <a:pPr marL="633222" indent="-514350">
              <a:buClr>
                <a:srgbClr val="FFFF00"/>
              </a:buClr>
              <a:buFont typeface="+mj-lt"/>
              <a:buAutoNum type="arabicPeriod"/>
            </a:pPr>
            <a:r>
              <a:rPr lang="en-US" sz="2200" dirty="0" err="1" smtClean="0">
                <a:solidFill>
                  <a:srgbClr val="FFFF00"/>
                </a:solidFill>
              </a:rPr>
              <a:t>Menyayangi</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mencintai</a:t>
            </a:r>
            <a:r>
              <a:rPr lang="en-US" sz="2200" dirty="0" smtClean="0">
                <a:solidFill>
                  <a:srgbClr val="FFFF00"/>
                </a:solidFill>
              </a:rPr>
              <a:t> </a:t>
            </a:r>
            <a:r>
              <a:rPr lang="en-US" sz="2200" dirty="0" err="1" smtClean="0">
                <a:solidFill>
                  <a:srgbClr val="FFFF00"/>
                </a:solidFill>
              </a:rPr>
              <a:t>diri</a:t>
            </a:r>
            <a:r>
              <a:rPr lang="en-US" sz="2200" dirty="0" smtClean="0">
                <a:solidFill>
                  <a:srgbClr val="FFFF00"/>
                </a:solidFill>
              </a:rPr>
              <a:t> </a:t>
            </a:r>
            <a:r>
              <a:rPr lang="en-US" sz="2200" dirty="0" err="1" smtClean="0">
                <a:solidFill>
                  <a:srgbClr val="FFFF00"/>
                </a:solidFill>
              </a:rPr>
              <a:t>mereka</a:t>
            </a:r>
            <a:r>
              <a:rPr lang="en-US" sz="2200" dirty="0" smtClean="0">
                <a:solidFill>
                  <a:srgbClr val="FFFF00"/>
                </a:solidFill>
              </a:rPr>
              <a:t> </a:t>
            </a:r>
            <a:r>
              <a:rPr lang="en-US" sz="2200" dirty="0" err="1" smtClean="0">
                <a:solidFill>
                  <a:srgbClr val="FFFF00"/>
                </a:solidFill>
              </a:rPr>
              <a:t>sendiri</a:t>
            </a:r>
            <a:r>
              <a:rPr lang="en-US" sz="2200" dirty="0" smtClean="0">
                <a:solidFill>
                  <a:srgbClr val="FFFF00"/>
                </a:solidFill>
              </a:rPr>
              <a:t> </a:t>
            </a:r>
            <a:r>
              <a:rPr lang="en-US" sz="2200" dirty="0" err="1" smtClean="0">
                <a:solidFill>
                  <a:srgbClr val="FFFF00"/>
                </a:solidFill>
              </a:rPr>
              <a:t>adalah</a:t>
            </a:r>
            <a:r>
              <a:rPr lang="en-US" sz="2200" dirty="0" smtClean="0">
                <a:solidFill>
                  <a:srgbClr val="FFFF00"/>
                </a:solidFill>
              </a:rPr>
              <a:t> </a:t>
            </a:r>
            <a:r>
              <a:rPr lang="en-US" sz="2200" dirty="0" err="1" smtClean="0">
                <a:solidFill>
                  <a:srgbClr val="FFFF00"/>
                </a:solidFill>
              </a:rPr>
              <a:t>hal</a:t>
            </a:r>
            <a:r>
              <a:rPr lang="en-US" sz="2200" dirty="0" smtClean="0">
                <a:solidFill>
                  <a:srgbClr val="FFFF00"/>
                </a:solidFill>
              </a:rPr>
              <a:t> </a:t>
            </a:r>
            <a:r>
              <a:rPr lang="en-US" sz="2200" dirty="0" err="1" smtClean="0">
                <a:solidFill>
                  <a:srgbClr val="FFFF00"/>
                </a:solidFill>
              </a:rPr>
              <a:t>penting</a:t>
            </a:r>
            <a:r>
              <a:rPr lang="en-US" sz="2200" dirty="0" smtClean="0">
                <a:solidFill>
                  <a:srgbClr val="FFFF00"/>
                </a:solidFill>
              </a:rPr>
              <a:t> </a:t>
            </a:r>
            <a:r>
              <a:rPr lang="en-US" sz="2200" dirty="0" err="1" smtClean="0">
                <a:solidFill>
                  <a:srgbClr val="FFFF00"/>
                </a:solidFill>
              </a:rPr>
              <a:t>sebelum</a:t>
            </a:r>
            <a:r>
              <a:rPr lang="en-US" sz="2200" dirty="0" smtClean="0">
                <a:solidFill>
                  <a:srgbClr val="FFFF00"/>
                </a:solidFill>
              </a:rPr>
              <a:t> </a:t>
            </a:r>
            <a:r>
              <a:rPr lang="en-US" sz="2200" dirty="0" err="1" smtClean="0">
                <a:solidFill>
                  <a:srgbClr val="FFFF00"/>
                </a:solidFill>
              </a:rPr>
              <a:t>seseorang</a:t>
            </a:r>
            <a:r>
              <a:rPr lang="en-US" sz="2200" dirty="0" smtClean="0">
                <a:solidFill>
                  <a:srgbClr val="FFFF00"/>
                </a:solidFill>
              </a:rPr>
              <a:t> </a:t>
            </a:r>
            <a:r>
              <a:rPr lang="en-US" sz="2200" dirty="0" err="1" smtClean="0">
                <a:solidFill>
                  <a:srgbClr val="FFFF00"/>
                </a:solidFill>
              </a:rPr>
              <a:t>dapat</a:t>
            </a:r>
            <a:r>
              <a:rPr lang="en-US" sz="2200" dirty="0" smtClean="0">
                <a:solidFill>
                  <a:srgbClr val="FFFF00"/>
                </a:solidFill>
              </a:rPr>
              <a:t> </a:t>
            </a:r>
            <a:r>
              <a:rPr lang="en-US" sz="2200" dirty="0" err="1" smtClean="0">
                <a:solidFill>
                  <a:srgbClr val="FFFF00"/>
                </a:solidFill>
              </a:rPr>
              <a:t>menghargai</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merawat</a:t>
            </a:r>
            <a:r>
              <a:rPr lang="en-US" sz="2200" dirty="0" smtClean="0">
                <a:solidFill>
                  <a:srgbClr val="FFFF00"/>
                </a:solidFill>
              </a:rPr>
              <a:t> </a:t>
            </a:r>
            <a:r>
              <a:rPr lang="en-US" sz="2200" dirty="0" err="1" smtClean="0">
                <a:solidFill>
                  <a:srgbClr val="FFFF00"/>
                </a:solidFill>
              </a:rPr>
              <a:t>orang</a:t>
            </a:r>
            <a:r>
              <a:rPr lang="en-US" sz="2200" dirty="0" smtClean="0">
                <a:solidFill>
                  <a:srgbClr val="FFFF00"/>
                </a:solidFill>
              </a:rPr>
              <a:t> lain </a:t>
            </a:r>
            <a:r>
              <a:rPr lang="en-US" sz="2200" dirty="0" err="1" smtClean="0">
                <a:solidFill>
                  <a:srgbClr val="FFFF00"/>
                </a:solidFill>
              </a:rPr>
              <a:t>dengan</a:t>
            </a:r>
            <a:r>
              <a:rPr lang="en-US" sz="2200" dirty="0" smtClean="0">
                <a:solidFill>
                  <a:srgbClr val="FFFF00"/>
                </a:solidFill>
              </a:rPr>
              <a:t> </a:t>
            </a:r>
            <a:r>
              <a:rPr lang="en-US" sz="2200" dirty="0" err="1" smtClean="0">
                <a:solidFill>
                  <a:srgbClr val="FFFF00"/>
                </a:solidFill>
              </a:rPr>
              <a:t>welas</a:t>
            </a:r>
            <a:r>
              <a:rPr lang="en-US" sz="2200" dirty="0" smtClean="0">
                <a:solidFill>
                  <a:srgbClr val="FFFF00"/>
                </a:solidFill>
              </a:rPr>
              <a:t> </a:t>
            </a:r>
            <a:r>
              <a:rPr lang="en-US" sz="2200" dirty="0" err="1" smtClean="0">
                <a:solidFill>
                  <a:srgbClr val="FFFF00"/>
                </a:solidFill>
              </a:rPr>
              <a:t>asih</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penuh</a:t>
            </a:r>
            <a:r>
              <a:rPr lang="en-US" sz="2200" dirty="0" smtClean="0">
                <a:solidFill>
                  <a:srgbClr val="FFFF00"/>
                </a:solidFill>
              </a:rPr>
              <a:t> </a:t>
            </a:r>
            <a:r>
              <a:rPr lang="en-US" sz="2200" dirty="0" err="1" smtClean="0">
                <a:solidFill>
                  <a:srgbClr val="FFFF00"/>
                </a:solidFill>
              </a:rPr>
              <a:t>martabat</a:t>
            </a:r>
            <a:r>
              <a:rPr lang="en-US" sz="2200" dirty="0" smtClean="0">
                <a:solidFill>
                  <a:srgbClr val="FFFF00"/>
                </a:solidFill>
              </a:rPr>
              <a:t> </a:t>
            </a:r>
          </a:p>
          <a:p>
            <a:pPr marL="633222" indent="-514350">
              <a:buClr>
                <a:srgbClr val="FFFF00"/>
              </a:buClr>
              <a:buFont typeface="+mj-lt"/>
              <a:buAutoNum type="arabicPeriod"/>
            </a:pPr>
            <a:r>
              <a:rPr lang="en-US" sz="2200" dirty="0" err="1" smtClean="0">
                <a:solidFill>
                  <a:srgbClr val="FFFF00"/>
                </a:solidFill>
              </a:rPr>
              <a:t>Kasih</a:t>
            </a:r>
            <a:r>
              <a:rPr lang="en-US" sz="2200" dirty="0" smtClean="0">
                <a:solidFill>
                  <a:srgbClr val="FFFF00"/>
                </a:solidFill>
              </a:rPr>
              <a:t> </a:t>
            </a:r>
            <a:r>
              <a:rPr lang="en-US" sz="2200" dirty="0" err="1" smtClean="0">
                <a:solidFill>
                  <a:srgbClr val="FFFF00"/>
                </a:solidFill>
              </a:rPr>
              <a:t>sayang</a:t>
            </a:r>
            <a:r>
              <a:rPr lang="en-US" sz="2200" dirty="0" smtClean="0">
                <a:solidFill>
                  <a:srgbClr val="FFFF00"/>
                </a:solidFill>
              </a:rPr>
              <a:t> </a:t>
            </a:r>
            <a:r>
              <a:rPr lang="en-US" sz="2200" dirty="0" err="1" smtClean="0">
                <a:solidFill>
                  <a:srgbClr val="FFFF00"/>
                </a:solidFill>
              </a:rPr>
              <a:t>adalah</a:t>
            </a:r>
            <a:r>
              <a:rPr lang="en-US" sz="2200" dirty="0" smtClean="0">
                <a:solidFill>
                  <a:srgbClr val="FFFF00"/>
                </a:solidFill>
              </a:rPr>
              <a:t> </a:t>
            </a:r>
            <a:r>
              <a:rPr lang="en-US" sz="2200" dirty="0" err="1" smtClean="0">
                <a:solidFill>
                  <a:srgbClr val="FFFF00"/>
                </a:solidFill>
              </a:rPr>
              <a:t>esensi</a:t>
            </a:r>
            <a:r>
              <a:rPr lang="en-US" sz="2200" dirty="0" smtClean="0">
                <a:solidFill>
                  <a:srgbClr val="FFFF00"/>
                </a:solidFill>
              </a:rPr>
              <a:t> </a:t>
            </a:r>
            <a:r>
              <a:rPr lang="en-US" sz="2200" dirty="0" err="1" smtClean="0">
                <a:solidFill>
                  <a:srgbClr val="FFFF00"/>
                </a:solidFill>
              </a:rPr>
              <a:t>dari</a:t>
            </a:r>
            <a:r>
              <a:rPr lang="en-US" sz="2200" dirty="0" smtClean="0">
                <a:solidFill>
                  <a:srgbClr val="FFFF00"/>
                </a:solidFill>
              </a:rPr>
              <a:t> </a:t>
            </a:r>
            <a:r>
              <a:rPr lang="en-US" sz="2200" dirty="0" err="1" smtClean="0">
                <a:solidFill>
                  <a:srgbClr val="FFFF00"/>
                </a:solidFill>
              </a:rPr>
              <a:t>keperawatan</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merupakan</a:t>
            </a:r>
            <a:r>
              <a:rPr lang="en-US" sz="2200" dirty="0" smtClean="0">
                <a:solidFill>
                  <a:srgbClr val="FFFF00"/>
                </a:solidFill>
              </a:rPr>
              <a:t> focus paling </a:t>
            </a:r>
            <a:r>
              <a:rPr lang="en-US" sz="2200" dirty="0" err="1" smtClean="0">
                <a:solidFill>
                  <a:srgbClr val="FFFF00"/>
                </a:solidFill>
              </a:rPr>
              <a:t>utama</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penyatu</a:t>
            </a:r>
            <a:r>
              <a:rPr lang="en-US" sz="2200" dirty="0" smtClean="0">
                <a:solidFill>
                  <a:srgbClr val="FFFF00"/>
                </a:solidFill>
              </a:rPr>
              <a:t> </a:t>
            </a:r>
            <a:r>
              <a:rPr lang="en-US" sz="2200" dirty="0" err="1" smtClean="0">
                <a:solidFill>
                  <a:srgbClr val="FFFF00"/>
                </a:solidFill>
              </a:rPr>
              <a:t>untuk</a:t>
            </a:r>
            <a:r>
              <a:rPr lang="en-US" sz="2200" dirty="0" smtClean="0">
                <a:solidFill>
                  <a:srgbClr val="FFFF00"/>
                </a:solidFill>
              </a:rPr>
              <a:t> </a:t>
            </a:r>
            <a:r>
              <a:rPr lang="en-US" sz="2200" dirty="0" err="1" smtClean="0">
                <a:solidFill>
                  <a:srgbClr val="FFFF00"/>
                </a:solidFill>
              </a:rPr>
              <a:t>praktik</a:t>
            </a:r>
            <a:r>
              <a:rPr lang="en-US" sz="2200" dirty="0" smtClean="0">
                <a:solidFill>
                  <a:srgbClr val="FFFF00"/>
                </a:solidFill>
              </a:rPr>
              <a:t> </a:t>
            </a:r>
            <a:r>
              <a:rPr lang="en-US" sz="2200" dirty="0" err="1" smtClean="0">
                <a:solidFill>
                  <a:srgbClr val="FFFF00"/>
                </a:solidFill>
              </a:rPr>
              <a:t>keperawatan</a:t>
            </a:r>
            <a:r>
              <a:rPr lang="en-US" sz="2200" dirty="0" smtClean="0">
                <a:solidFill>
                  <a:srgbClr val="FFFF00"/>
                </a:solidFill>
              </a:rPr>
              <a:t> </a:t>
            </a:r>
          </a:p>
          <a:p>
            <a:pPr marL="633222" indent="-514350">
              <a:buClr>
                <a:srgbClr val="FFFF00"/>
              </a:buClr>
              <a:buFont typeface="+mj-lt"/>
              <a:buAutoNum type="arabicPeriod"/>
            </a:pPr>
            <a:r>
              <a:rPr lang="en-US" sz="2200" dirty="0" err="1" smtClean="0">
                <a:solidFill>
                  <a:srgbClr val="FFFF00"/>
                </a:solidFill>
              </a:rPr>
              <a:t>Peran</a:t>
            </a:r>
            <a:r>
              <a:rPr lang="en-US" sz="2200" dirty="0" smtClean="0">
                <a:solidFill>
                  <a:srgbClr val="FFFF00"/>
                </a:solidFill>
              </a:rPr>
              <a:t> </a:t>
            </a:r>
            <a:r>
              <a:rPr lang="en-US" sz="2200" dirty="0" err="1" smtClean="0">
                <a:solidFill>
                  <a:srgbClr val="FFFF00"/>
                </a:solidFill>
              </a:rPr>
              <a:t>perawat</a:t>
            </a:r>
            <a:r>
              <a:rPr lang="en-US" sz="2200" dirty="0" smtClean="0">
                <a:solidFill>
                  <a:srgbClr val="FFFF00"/>
                </a:solidFill>
              </a:rPr>
              <a:t> </a:t>
            </a:r>
            <a:r>
              <a:rPr lang="en-US" sz="2200" dirty="0" err="1" smtClean="0">
                <a:solidFill>
                  <a:srgbClr val="FFFF00"/>
                </a:solidFill>
              </a:rPr>
              <a:t>mengalami</a:t>
            </a:r>
            <a:r>
              <a:rPr lang="en-US" sz="2200" dirty="0" smtClean="0">
                <a:solidFill>
                  <a:srgbClr val="FFFF00"/>
                </a:solidFill>
              </a:rPr>
              <a:t> </a:t>
            </a:r>
            <a:r>
              <a:rPr lang="en-US" sz="2200" dirty="0" err="1" smtClean="0">
                <a:solidFill>
                  <a:srgbClr val="FFFF00"/>
                </a:solidFill>
              </a:rPr>
              <a:t>penurunan</a:t>
            </a:r>
            <a:r>
              <a:rPr lang="en-US" sz="2200" dirty="0" smtClean="0">
                <a:solidFill>
                  <a:srgbClr val="FFFF00"/>
                </a:solidFill>
              </a:rPr>
              <a:t> </a:t>
            </a:r>
            <a:r>
              <a:rPr lang="en-US" sz="2200" dirty="0" err="1" smtClean="0">
                <a:solidFill>
                  <a:srgbClr val="FFFF00"/>
                </a:solidFill>
              </a:rPr>
              <a:t>dalam</a:t>
            </a:r>
            <a:r>
              <a:rPr lang="en-US" sz="2200" dirty="0" smtClean="0">
                <a:solidFill>
                  <a:srgbClr val="FFFF00"/>
                </a:solidFill>
              </a:rPr>
              <a:t> </a:t>
            </a:r>
            <a:r>
              <a:rPr lang="en-US" sz="2200" dirty="0" err="1" smtClean="0">
                <a:solidFill>
                  <a:srgbClr val="FFFF00"/>
                </a:solidFill>
              </a:rPr>
              <a:t>sistem</a:t>
            </a:r>
            <a:r>
              <a:rPr lang="en-US" sz="2200" dirty="0" smtClean="0">
                <a:solidFill>
                  <a:srgbClr val="FFFF00"/>
                </a:solidFill>
              </a:rPr>
              <a:t> </a:t>
            </a:r>
            <a:r>
              <a:rPr lang="en-US" sz="2200" dirty="0" err="1" smtClean="0">
                <a:solidFill>
                  <a:srgbClr val="FFFF00"/>
                </a:solidFill>
              </a:rPr>
              <a:t>pelayanan</a:t>
            </a:r>
            <a:r>
              <a:rPr lang="en-US" sz="2200" dirty="0" smtClean="0">
                <a:solidFill>
                  <a:srgbClr val="FFFF00"/>
                </a:solidFill>
              </a:rPr>
              <a:t> </a:t>
            </a:r>
            <a:r>
              <a:rPr lang="en-US" sz="2200" dirty="0" err="1" smtClean="0">
                <a:solidFill>
                  <a:srgbClr val="FFFF00"/>
                </a:solidFill>
              </a:rPr>
              <a:t>kesehatan</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terancam</a:t>
            </a:r>
            <a:r>
              <a:rPr lang="en-US" sz="2200" dirty="0" smtClean="0">
                <a:solidFill>
                  <a:srgbClr val="FFFF00"/>
                </a:solidFill>
              </a:rPr>
              <a:t> </a:t>
            </a:r>
            <a:r>
              <a:rPr lang="en-US" sz="2200" dirty="0" err="1" smtClean="0">
                <a:solidFill>
                  <a:srgbClr val="FFFF00"/>
                </a:solidFill>
              </a:rPr>
              <a:t>oleh</a:t>
            </a:r>
            <a:r>
              <a:rPr lang="en-US" sz="2200" dirty="0" smtClean="0">
                <a:solidFill>
                  <a:srgbClr val="FFFF00"/>
                </a:solidFill>
              </a:rPr>
              <a:t> </a:t>
            </a:r>
            <a:r>
              <a:rPr lang="en-US" sz="2200" dirty="0" err="1" smtClean="0">
                <a:solidFill>
                  <a:srgbClr val="FFFF00"/>
                </a:solidFill>
              </a:rPr>
              <a:t>meningkatnya</a:t>
            </a:r>
            <a:r>
              <a:rPr lang="en-US" sz="2200" dirty="0" smtClean="0">
                <a:solidFill>
                  <a:srgbClr val="FFFF00"/>
                </a:solidFill>
              </a:rPr>
              <a:t> </a:t>
            </a:r>
            <a:r>
              <a:rPr lang="en-US" sz="2200" dirty="0" err="1" smtClean="0">
                <a:solidFill>
                  <a:srgbClr val="FFFF00"/>
                </a:solidFill>
              </a:rPr>
              <a:t>penggunaan</a:t>
            </a:r>
            <a:r>
              <a:rPr lang="en-US" sz="2200" dirty="0" smtClean="0">
                <a:solidFill>
                  <a:srgbClr val="FFFF00"/>
                </a:solidFill>
              </a:rPr>
              <a:t> </a:t>
            </a:r>
            <a:r>
              <a:rPr lang="en-US" sz="2200" dirty="0" err="1" smtClean="0">
                <a:solidFill>
                  <a:srgbClr val="FFFF00"/>
                </a:solidFill>
              </a:rPr>
              <a:t>teknologi</a:t>
            </a:r>
            <a:r>
              <a:rPr lang="en-US" sz="2200" dirty="0" smtClean="0">
                <a:solidFill>
                  <a:srgbClr val="FFFF00"/>
                </a:solidFill>
              </a:rPr>
              <a:t> </a:t>
            </a:r>
            <a:r>
              <a:rPr lang="en-US" sz="2200" dirty="0" err="1" smtClean="0">
                <a:solidFill>
                  <a:srgbClr val="FFFF00"/>
                </a:solidFill>
              </a:rPr>
              <a:t>medis</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batasan</a:t>
            </a:r>
            <a:r>
              <a:rPr lang="en-US" sz="2200" dirty="0" smtClean="0">
                <a:solidFill>
                  <a:srgbClr val="FFFF00"/>
                </a:solidFill>
              </a:rPr>
              <a:t> </a:t>
            </a:r>
            <a:r>
              <a:rPr lang="en-US" sz="2200" dirty="0" err="1" smtClean="0">
                <a:solidFill>
                  <a:srgbClr val="FFFF00"/>
                </a:solidFill>
              </a:rPr>
              <a:t>birokrasi</a:t>
            </a:r>
            <a:r>
              <a:rPr lang="en-US" sz="2200" dirty="0" smtClean="0">
                <a:solidFill>
                  <a:srgbClr val="FFFF00"/>
                </a:solidFill>
              </a:rPr>
              <a:t> </a:t>
            </a:r>
            <a:r>
              <a:rPr lang="en-US" sz="2200" dirty="0" err="1" smtClean="0">
                <a:solidFill>
                  <a:srgbClr val="FFFF00"/>
                </a:solidFill>
              </a:rPr>
              <a:t>manajerial</a:t>
            </a:r>
            <a:r>
              <a:rPr lang="en-US" sz="2200" dirty="0" smtClean="0">
                <a:solidFill>
                  <a:srgbClr val="FFFF00"/>
                </a:solidFill>
              </a:rPr>
              <a:t> </a:t>
            </a:r>
            <a:r>
              <a:rPr lang="en-US" sz="2200" dirty="0" err="1" smtClean="0">
                <a:solidFill>
                  <a:srgbClr val="FFFF00"/>
                </a:solidFill>
              </a:rPr>
              <a:t>institusi</a:t>
            </a:r>
            <a:r>
              <a:rPr lang="en-US" sz="2200" dirty="0" smtClean="0">
                <a:solidFill>
                  <a:srgbClr val="FFFF00"/>
                </a:solidFill>
              </a:rPr>
              <a:t> </a:t>
            </a:r>
          </a:p>
          <a:p>
            <a:pPr marL="633222" indent="-514350">
              <a:buClr>
                <a:srgbClr val="FFFF00"/>
              </a:buClr>
              <a:buFont typeface="+mj-lt"/>
              <a:buAutoNum type="arabicPeriod"/>
            </a:pPr>
            <a:r>
              <a:rPr lang="en-US" sz="2200" dirty="0" err="1" smtClean="0">
                <a:solidFill>
                  <a:srgbClr val="FFFF00"/>
                </a:solidFill>
              </a:rPr>
              <a:t>Kontribusi</a:t>
            </a:r>
            <a:r>
              <a:rPr lang="en-US" sz="2200" dirty="0" smtClean="0">
                <a:solidFill>
                  <a:srgbClr val="FFFF00"/>
                </a:solidFill>
              </a:rPr>
              <a:t> </a:t>
            </a:r>
            <a:r>
              <a:rPr lang="en-US" sz="2200" dirty="0" err="1" smtClean="0">
                <a:solidFill>
                  <a:srgbClr val="FFFF00"/>
                </a:solidFill>
              </a:rPr>
              <a:t>sosial</a:t>
            </a:r>
            <a:r>
              <a:rPr lang="en-US" sz="2200" dirty="0" smtClean="0">
                <a:solidFill>
                  <a:srgbClr val="FFFF00"/>
                </a:solidFill>
              </a:rPr>
              <a:t>, moral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ilmiah</a:t>
            </a:r>
            <a:r>
              <a:rPr lang="en-US" sz="2200" dirty="0" smtClean="0">
                <a:solidFill>
                  <a:srgbClr val="FFFF00"/>
                </a:solidFill>
              </a:rPr>
              <a:t> </a:t>
            </a:r>
            <a:r>
              <a:rPr lang="en-US" sz="2200" dirty="0" err="1" smtClean="0">
                <a:solidFill>
                  <a:srgbClr val="FFFF00"/>
                </a:solidFill>
              </a:rPr>
              <a:t>keperawatan</a:t>
            </a:r>
            <a:r>
              <a:rPr lang="en-US" sz="2200" dirty="0" smtClean="0">
                <a:solidFill>
                  <a:srgbClr val="FFFF00"/>
                </a:solidFill>
              </a:rPr>
              <a:t> </a:t>
            </a:r>
            <a:r>
              <a:rPr lang="en-US" sz="2200" dirty="0" err="1" smtClean="0">
                <a:solidFill>
                  <a:srgbClr val="FFFF00"/>
                </a:solidFill>
              </a:rPr>
              <a:t>terhadap</a:t>
            </a:r>
            <a:r>
              <a:rPr lang="en-US" sz="2200" dirty="0" smtClean="0">
                <a:solidFill>
                  <a:srgbClr val="FFFF00"/>
                </a:solidFill>
              </a:rPr>
              <a:t> </a:t>
            </a:r>
            <a:r>
              <a:rPr lang="en-US" sz="2200" dirty="0" err="1" smtClean="0">
                <a:solidFill>
                  <a:srgbClr val="FFFF00"/>
                </a:solidFill>
              </a:rPr>
              <a:t>manusia</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masyarakat</a:t>
            </a:r>
            <a:r>
              <a:rPr lang="en-US" sz="2200" dirty="0" smtClean="0">
                <a:solidFill>
                  <a:srgbClr val="FFFF00"/>
                </a:solidFill>
              </a:rPr>
              <a:t> </a:t>
            </a:r>
            <a:r>
              <a:rPr lang="en-US" sz="2200" dirty="0" err="1" smtClean="0">
                <a:solidFill>
                  <a:srgbClr val="FFFF00"/>
                </a:solidFill>
              </a:rPr>
              <a:t>terletak</a:t>
            </a:r>
            <a:r>
              <a:rPr lang="en-US" sz="2200" dirty="0" smtClean="0">
                <a:solidFill>
                  <a:srgbClr val="FFFF00"/>
                </a:solidFill>
              </a:rPr>
              <a:t> </a:t>
            </a:r>
            <a:r>
              <a:rPr lang="en-US" sz="2200" dirty="0" err="1" smtClean="0">
                <a:solidFill>
                  <a:srgbClr val="FFFF00"/>
                </a:solidFill>
              </a:rPr>
              <a:t>pada</a:t>
            </a:r>
            <a:r>
              <a:rPr lang="en-US" sz="2200" dirty="0" smtClean="0">
                <a:solidFill>
                  <a:srgbClr val="FFFF00"/>
                </a:solidFill>
              </a:rPr>
              <a:t> </a:t>
            </a:r>
            <a:r>
              <a:rPr lang="en-US" sz="2200" dirty="0" err="1" smtClean="0">
                <a:solidFill>
                  <a:srgbClr val="FFFF00"/>
                </a:solidFill>
              </a:rPr>
              <a:t>komitmennya</a:t>
            </a:r>
            <a:r>
              <a:rPr lang="en-US" sz="2200" dirty="0" smtClean="0">
                <a:solidFill>
                  <a:srgbClr val="FFFF00"/>
                </a:solidFill>
              </a:rPr>
              <a:t> </a:t>
            </a:r>
            <a:r>
              <a:rPr lang="en-US" sz="2200" dirty="0" err="1" smtClean="0">
                <a:solidFill>
                  <a:srgbClr val="FFFF00"/>
                </a:solidFill>
              </a:rPr>
              <a:t>terhadap</a:t>
            </a:r>
            <a:r>
              <a:rPr lang="en-US" sz="2200" dirty="0" smtClean="0">
                <a:solidFill>
                  <a:srgbClr val="FFFF00"/>
                </a:solidFill>
              </a:rPr>
              <a:t> ideal </a:t>
            </a:r>
            <a:r>
              <a:rPr lang="en-US" sz="2200" dirty="0" err="1" smtClean="0">
                <a:solidFill>
                  <a:srgbClr val="FFFF00"/>
                </a:solidFill>
              </a:rPr>
              <a:t>perawatan</a:t>
            </a:r>
            <a:r>
              <a:rPr lang="en-US" sz="2200" dirty="0" smtClean="0">
                <a:solidFill>
                  <a:srgbClr val="FFFF00"/>
                </a:solidFill>
              </a:rPr>
              <a:t> </a:t>
            </a:r>
            <a:r>
              <a:rPr lang="en-US" sz="2200" dirty="0" err="1" smtClean="0">
                <a:solidFill>
                  <a:srgbClr val="FFFF00"/>
                </a:solidFill>
              </a:rPr>
              <a:t>manusia</a:t>
            </a:r>
            <a:r>
              <a:rPr lang="en-US" sz="2200" dirty="0" smtClean="0">
                <a:solidFill>
                  <a:srgbClr val="FFFF00"/>
                </a:solidFill>
              </a:rPr>
              <a:t> </a:t>
            </a:r>
            <a:r>
              <a:rPr lang="en-US" sz="2200" dirty="0" err="1" smtClean="0">
                <a:solidFill>
                  <a:srgbClr val="FFFF00"/>
                </a:solidFill>
              </a:rPr>
              <a:t>dalam</a:t>
            </a:r>
            <a:r>
              <a:rPr lang="en-US" sz="2200" dirty="0" smtClean="0">
                <a:solidFill>
                  <a:srgbClr val="FFFF00"/>
                </a:solidFill>
              </a:rPr>
              <a:t> </a:t>
            </a:r>
            <a:r>
              <a:rPr lang="en-US" sz="2200" dirty="0" err="1" smtClean="0">
                <a:solidFill>
                  <a:srgbClr val="FFFF00"/>
                </a:solidFill>
              </a:rPr>
              <a:t>teori</a:t>
            </a:r>
            <a:r>
              <a:rPr lang="en-US" sz="2200" dirty="0" smtClean="0">
                <a:solidFill>
                  <a:srgbClr val="FFFF00"/>
                </a:solidFill>
              </a:rPr>
              <a:t>, </a:t>
            </a:r>
            <a:r>
              <a:rPr lang="en-US" sz="2200" dirty="0" err="1" smtClean="0">
                <a:solidFill>
                  <a:srgbClr val="FFFF00"/>
                </a:solidFill>
              </a:rPr>
              <a:t>praktik</a:t>
            </a:r>
            <a:r>
              <a:rPr lang="en-US" sz="2200" dirty="0" smtClean="0">
                <a:solidFill>
                  <a:srgbClr val="FFFF00"/>
                </a:solidFill>
              </a:rPr>
              <a:t> </a:t>
            </a:r>
            <a:r>
              <a:rPr lang="en-US" sz="2200" dirty="0" err="1" smtClean="0">
                <a:solidFill>
                  <a:srgbClr val="FFFF00"/>
                </a:solidFill>
              </a:rPr>
              <a:t>dan</a:t>
            </a:r>
            <a:r>
              <a:rPr lang="en-US" sz="2200" dirty="0" smtClean="0">
                <a:solidFill>
                  <a:srgbClr val="FFFF00"/>
                </a:solidFill>
              </a:rPr>
              <a:t> </a:t>
            </a:r>
            <a:r>
              <a:rPr lang="en-US" sz="2200" dirty="0" err="1" smtClean="0">
                <a:solidFill>
                  <a:srgbClr val="FFFF00"/>
                </a:solidFill>
              </a:rPr>
              <a:t>penelitian</a:t>
            </a:r>
            <a:r>
              <a:rPr lang="en-US" sz="2200" dirty="0" smtClean="0">
                <a:solidFill>
                  <a:srgbClr val="FFFF00"/>
                </a:solidFill>
              </a:rPr>
              <a:t>. </a:t>
            </a:r>
            <a:endParaRPr lang="en-US" sz="2200"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err="1" smtClean="0"/>
              <a:t>Perbedaan</a:t>
            </a:r>
            <a:r>
              <a:rPr lang="en-US" sz="4800" dirty="0" smtClean="0"/>
              <a:t> Diagnosis </a:t>
            </a:r>
            <a:r>
              <a:rPr lang="en-US" sz="4800" dirty="0" err="1" smtClean="0"/>
              <a:t>dan</a:t>
            </a:r>
            <a:r>
              <a:rPr lang="en-US" sz="4800" dirty="0" smtClean="0"/>
              <a:t> </a:t>
            </a:r>
            <a:r>
              <a:rPr lang="en-US" sz="4800" dirty="0" err="1" smtClean="0"/>
              <a:t>Intervensi</a:t>
            </a:r>
            <a:r>
              <a:rPr lang="en-US" sz="4800" dirty="0" smtClean="0"/>
              <a:t> (Caring VS Curing)</a:t>
            </a:r>
            <a:endParaRPr lang="en-US" dirty="0"/>
          </a:p>
        </p:txBody>
      </p:sp>
      <p:graphicFrame>
        <p:nvGraphicFramePr>
          <p:cNvPr id="4" name="Diagram 3"/>
          <p:cNvGraphicFramePr/>
          <p:nvPr/>
        </p:nvGraphicFramePr>
        <p:xfrm>
          <a:off x="0" y="14478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800" dirty="0" err="1" smtClean="0"/>
              <a:t>Tujuan</a:t>
            </a:r>
            <a:r>
              <a:rPr lang="en-US" sz="4800" dirty="0" smtClean="0"/>
              <a:t> </a:t>
            </a:r>
            <a:r>
              <a:rPr lang="en-US" sz="4800" dirty="0" err="1" smtClean="0"/>
              <a:t>Pengobatan</a:t>
            </a:r>
            <a:r>
              <a:rPr lang="en-US" sz="4800" dirty="0" smtClean="0"/>
              <a:t> </a:t>
            </a:r>
            <a:r>
              <a:rPr lang="en-US" sz="4800" dirty="0" err="1" smtClean="0"/>
              <a:t>dan</a:t>
            </a:r>
            <a:r>
              <a:rPr lang="en-US" sz="4800" dirty="0" smtClean="0"/>
              <a:t> </a:t>
            </a:r>
            <a:r>
              <a:rPr lang="en-US" sz="4800" dirty="0" err="1" smtClean="0"/>
              <a:t>Perawatan</a:t>
            </a:r>
            <a:endParaRPr lang="en-US" dirty="0"/>
          </a:p>
        </p:txBody>
      </p:sp>
      <p:sp>
        <p:nvSpPr>
          <p:cNvPr id="6" name="Content Placeholder 5"/>
          <p:cNvSpPr>
            <a:spLocks noGrp="1"/>
          </p:cNvSpPr>
          <p:nvPr>
            <p:ph sz="half" idx="1"/>
          </p:nvPr>
        </p:nvSpPr>
        <p:spPr>
          <a:xfrm>
            <a:off x="457200" y="1773936"/>
            <a:ext cx="3429000" cy="4626864"/>
          </a:xfrm>
          <a:ln>
            <a:solidFill>
              <a:srgbClr val="92D050"/>
            </a:solidFill>
          </a:ln>
        </p:spPr>
        <p:txBody>
          <a:bodyPr>
            <a:normAutofit fontScale="85000" lnSpcReduction="20000"/>
          </a:bodyPr>
          <a:lstStyle/>
          <a:p>
            <a:pPr marL="609600" indent="-609600">
              <a:lnSpc>
                <a:spcPct val="90000"/>
              </a:lnSpc>
              <a:buNone/>
            </a:pPr>
            <a:r>
              <a:rPr lang="en-US" sz="3500" dirty="0" err="1" smtClean="0"/>
              <a:t>Tujuan</a:t>
            </a:r>
            <a:r>
              <a:rPr lang="en-US" sz="3500" dirty="0" smtClean="0"/>
              <a:t> </a:t>
            </a:r>
            <a:r>
              <a:rPr lang="en-US" sz="3500" dirty="0" err="1" smtClean="0"/>
              <a:t>Pengobatan</a:t>
            </a:r>
            <a:r>
              <a:rPr lang="en-US" sz="3500" dirty="0" smtClean="0"/>
              <a:t>: </a:t>
            </a:r>
            <a:r>
              <a:rPr lang="en-US" sz="3500" dirty="0" err="1" smtClean="0"/>
              <a:t>menentukan</a:t>
            </a:r>
            <a:r>
              <a:rPr lang="en-US" sz="3500" dirty="0" smtClean="0"/>
              <a:t> </a:t>
            </a:r>
            <a:r>
              <a:rPr lang="en-US" sz="3500" dirty="0" err="1" smtClean="0"/>
              <a:t>dan</a:t>
            </a:r>
            <a:r>
              <a:rPr lang="en-US" sz="3500" dirty="0" smtClean="0"/>
              <a:t> </a:t>
            </a:r>
            <a:r>
              <a:rPr lang="en-US" sz="3500" dirty="0" err="1" smtClean="0"/>
              <a:t>menyingkirkan</a:t>
            </a:r>
            <a:r>
              <a:rPr lang="en-US" sz="3500" dirty="0" smtClean="0"/>
              <a:t> </a:t>
            </a:r>
            <a:r>
              <a:rPr lang="en-US" sz="3500" dirty="0" err="1" smtClean="0"/>
              <a:t>penyebab</a:t>
            </a:r>
            <a:r>
              <a:rPr lang="en-US" sz="3500" dirty="0" smtClean="0"/>
              <a:t> </a:t>
            </a:r>
            <a:r>
              <a:rPr lang="en-US" sz="3500" dirty="0" err="1" smtClean="0"/>
              <a:t>penyakit</a:t>
            </a:r>
            <a:r>
              <a:rPr lang="en-US" sz="3500" dirty="0" smtClean="0"/>
              <a:t> </a:t>
            </a:r>
            <a:r>
              <a:rPr lang="en-US" sz="3500" dirty="0" err="1" smtClean="0"/>
              <a:t>atau</a:t>
            </a:r>
            <a:r>
              <a:rPr lang="en-US" sz="3500" dirty="0" smtClean="0"/>
              <a:t> </a:t>
            </a:r>
            <a:r>
              <a:rPr lang="en-US" sz="3500" dirty="0" err="1" smtClean="0"/>
              <a:t>mengubah</a:t>
            </a:r>
            <a:r>
              <a:rPr lang="en-US" sz="3500" dirty="0" smtClean="0"/>
              <a:t> problem </a:t>
            </a:r>
            <a:r>
              <a:rPr lang="en-US" sz="3500" dirty="0" err="1" smtClean="0"/>
              <a:t>penyakit</a:t>
            </a:r>
            <a:r>
              <a:rPr lang="en-US" sz="3500" dirty="0" smtClean="0"/>
              <a:t> </a:t>
            </a:r>
            <a:r>
              <a:rPr lang="en-US" sz="3500" dirty="0" err="1" smtClean="0"/>
              <a:t>dan</a:t>
            </a:r>
            <a:r>
              <a:rPr lang="en-US" sz="3500" dirty="0" smtClean="0"/>
              <a:t>  </a:t>
            </a:r>
            <a:r>
              <a:rPr lang="en-US" sz="3500" dirty="0" err="1" smtClean="0"/>
              <a:t>penanganannya</a:t>
            </a:r>
            <a:r>
              <a:rPr lang="en-US" sz="3500" dirty="0" smtClean="0"/>
              <a:t>. (</a:t>
            </a:r>
            <a:r>
              <a:rPr lang="en-US" sz="3500" dirty="0" err="1" smtClean="0"/>
              <a:t>Kuratif</a:t>
            </a:r>
            <a:r>
              <a:rPr lang="en-US" sz="3500" dirty="0" smtClean="0"/>
              <a:t>) </a:t>
            </a:r>
            <a:r>
              <a:rPr lang="en-US" sz="3500" dirty="0" smtClean="0">
                <a:sym typeface="Wingdings" pitchFamily="2" charset="2"/>
              </a:rPr>
              <a:t> </a:t>
            </a:r>
            <a:r>
              <a:rPr lang="en-US" sz="3500" dirty="0" err="1" smtClean="0"/>
              <a:t>kuratif</a:t>
            </a:r>
            <a:r>
              <a:rPr lang="en-US" sz="3500" dirty="0" smtClean="0"/>
              <a:t> </a:t>
            </a:r>
            <a:r>
              <a:rPr lang="en-US" sz="3500" dirty="0" err="1" smtClean="0"/>
              <a:t>dan</a:t>
            </a:r>
            <a:r>
              <a:rPr lang="en-US" sz="3500" dirty="0" smtClean="0"/>
              <a:t> </a:t>
            </a:r>
            <a:r>
              <a:rPr lang="en-US" sz="3500" dirty="0" err="1" smtClean="0"/>
              <a:t>rehabilitatif</a:t>
            </a:r>
            <a:r>
              <a:rPr lang="en-US" sz="3500" dirty="0" smtClean="0"/>
              <a:t>)</a:t>
            </a:r>
          </a:p>
          <a:p>
            <a:endParaRPr lang="en-US" dirty="0"/>
          </a:p>
        </p:txBody>
      </p:sp>
      <p:sp>
        <p:nvSpPr>
          <p:cNvPr id="7" name="Content Placeholder 6"/>
          <p:cNvSpPr>
            <a:spLocks noGrp="1"/>
          </p:cNvSpPr>
          <p:nvPr>
            <p:ph sz="half" idx="2"/>
          </p:nvPr>
        </p:nvSpPr>
        <p:spPr>
          <a:xfrm>
            <a:off x="4191000" y="1773936"/>
            <a:ext cx="4495800" cy="4703064"/>
          </a:xfrm>
          <a:ln>
            <a:solidFill>
              <a:srgbClr val="92D050"/>
            </a:solidFill>
          </a:ln>
        </p:spPr>
        <p:txBody>
          <a:bodyPr>
            <a:normAutofit fontScale="85000" lnSpcReduction="20000"/>
          </a:bodyPr>
          <a:lstStyle/>
          <a:p>
            <a:pPr marL="609600" indent="-609600">
              <a:lnSpc>
                <a:spcPct val="90000"/>
              </a:lnSpc>
              <a:buNone/>
            </a:pPr>
            <a:r>
              <a:rPr lang="en-US" sz="3300" dirty="0" err="1" smtClean="0"/>
              <a:t>Tujuan</a:t>
            </a:r>
            <a:r>
              <a:rPr lang="en-US" sz="3300" dirty="0" smtClean="0"/>
              <a:t> </a:t>
            </a:r>
            <a:r>
              <a:rPr lang="en-US" sz="3300" dirty="0" err="1" smtClean="0"/>
              <a:t>Perawatan</a:t>
            </a:r>
            <a:r>
              <a:rPr lang="en-US" sz="3300" dirty="0" smtClean="0"/>
              <a:t>:</a:t>
            </a:r>
          </a:p>
          <a:p>
            <a:pPr marL="609600" indent="-609600">
              <a:lnSpc>
                <a:spcPct val="90000"/>
              </a:lnSpc>
              <a:buClr>
                <a:srgbClr val="FF0000"/>
              </a:buClr>
              <a:buFont typeface="Wingdings" pitchFamily="2" charset="2"/>
              <a:buAutoNum type="arabicPeriod"/>
            </a:pPr>
            <a:r>
              <a:rPr lang="en-US" sz="3300" dirty="0" err="1" smtClean="0"/>
              <a:t>Membantu</a:t>
            </a:r>
            <a:r>
              <a:rPr lang="en-US" sz="3300" dirty="0" smtClean="0"/>
              <a:t> </a:t>
            </a:r>
            <a:r>
              <a:rPr lang="en-US" sz="3300" dirty="0" err="1" smtClean="0"/>
              <a:t>pelaksanaan</a:t>
            </a:r>
            <a:r>
              <a:rPr lang="en-US" sz="3300" dirty="0" smtClean="0"/>
              <a:t> </a:t>
            </a:r>
            <a:r>
              <a:rPr lang="en-US" sz="3300" dirty="0" err="1" smtClean="0"/>
              <a:t>rencana</a:t>
            </a:r>
            <a:r>
              <a:rPr lang="en-US" sz="3300" dirty="0" smtClean="0"/>
              <a:t> </a:t>
            </a:r>
            <a:r>
              <a:rPr lang="en-US" sz="3300" dirty="0" err="1" smtClean="0"/>
              <a:t>pengobatan</a:t>
            </a:r>
            <a:r>
              <a:rPr lang="en-US" sz="3300" dirty="0" smtClean="0"/>
              <a:t>/ </a:t>
            </a:r>
            <a:r>
              <a:rPr lang="en-US" sz="3300" dirty="0" err="1" smtClean="0"/>
              <a:t>terapi</a:t>
            </a:r>
            <a:endParaRPr lang="en-US" sz="3300" dirty="0" smtClean="0"/>
          </a:p>
          <a:p>
            <a:pPr marL="609600" indent="-609600">
              <a:lnSpc>
                <a:spcPct val="90000"/>
              </a:lnSpc>
              <a:buClr>
                <a:srgbClr val="FF0000"/>
              </a:buClr>
              <a:buFont typeface="Wingdings" pitchFamily="2" charset="2"/>
              <a:buAutoNum type="arabicPeriod"/>
            </a:pPr>
            <a:r>
              <a:rPr lang="en-US" sz="3300" dirty="0" err="1" smtClean="0"/>
              <a:t>Membantu</a:t>
            </a:r>
            <a:r>
              <a:rPr lang="en-US" sz="3300" dirty="0" smtClean="0"/>
              <a:t> </a:t>
            </a:r>
            <a:r>
              <a:rPr lang="en-US" sz="3300" dirty="0" err="1" smtClean="0"/>
              <a:t>pasien</a:t>
            </a:r>
            <a:r>
              <a:rPr lang="en-US" sz="3300" dirty="0" smtClean="0"/>
              <a:t>/</a:t>
            </a:r>
            <a:r>
              <a:rPr lang="en-US" sz="3300" dirty="0" err="1" smtClean="0"/>
              <a:t>klien</a:t>
            </a:r>
            <a:r>
              <a:rPr lang="en-US" sz="3300" dirty="0" smtClean="0"/>
              <a:t> </a:t>
            </a:r>
            <a:r>
              <a:rPr lang="en-US" sz="3300" dirty="0" err="1" smtClean="0"/>
              <a:t>beradaptasi</a:t>
            </a:r>
            <a:r>
              <a:rPr lang="en-US" sz="3300" dirty="0" smtClean="0"/>
              <a:t> </a:t>
            </a:r>
            <a:r>
              <a:rPr lang="en-US" sz="3300" dirty="0" err="1" smtClean="0"/>
              <a:t>dengan</a:t>
            </a:r>
            <a:r>
              <a:rPr lang="en-US" sz="3300" dirty="0" smtClean="0"/>
              <a:t> </a:t>
            </a:r>
            <a:r>
              <a:rPr lang="en-US" sz="3300" dirty="0" err="1" smtClean="0"/>
              <a:t>masalah</a:t>
            </a:r>
            <a:r>
              <a:rPr lang="en-US" sz="3300" dirty="0" smtClean="0"/>
              <a:t> </a:t>
            </a:r>
            <a:r>
              <a:rPr lang="en-US" sz="3300" dirty="0" err="1" smtClean="0"/>
              <a:t>kesehatan</a:t>
            </a:r>
            <a:r>
              <a:rPr lang="en-US" sz="3300" dirty="0" smtClean="0"/>
              <a:t>, </a:t>
            </a:r>
            <a:r>
              <a:rPr lang="en-US" sz="3300" dirty="0" err="1" smtClean="0"/>
              <a:t>mandiri</a:t>
            </a:r>
            <a:r>
              <a:rPr lang="en-US" sz="3300" dirty="0" smtClean="0"/>
              <a:t> </a:t>
            </a:r>
            <a:r>
              <a:rPr lang="en-US" sz="3300" dirty="0" err="1" smtClean="0"/>
              <a:t>memenuhi</a:t>
            </a:r>
            <a:r>
              <a:rPr lang="en-US" sz="3300" dirty="0" smtClean="0"/>
              <a:t> </a:t>
            </a:r>
            <a:r>
              <a:rPr lang="en-US" sz="3300" dirty="0" err="1" smtClean="0"/>
              <a:t>kebutuhan</a:t>
            </a:r>
            <a:r>
              <a:rPr lang="en-US" sz="3300" dirty="0" smtClean="0"/>
              <a:t> </a:t>
            </a:r>
            <a:r>
              <a:rPr lang="en-US" sz="3300" dirty="0" err="1" smtClean="0"/>
              <a:t>dasarnya</a:t>
            </a:r>
            <a:r>
              <a:rPr lang="en-US" sz="3300" dirty="0" smtClean="0"/>
              <a:t>, </a:t>
            </a:r>
            <a:r>
              <a:rPr lang="en-US" sz="3300" dirty="0" err="1" smtClean="0"/>
              <a:t>mencegah</a:t>
            </a:r>
            <a:r>
              <a:rPr lang="en-US" sz="3300" dirty="0" smtClean="0"/>
              <a:t> </a:t>
            </a:r>
            <a:r>
              <a:rPr lang="en-US" sz="3300" dirty="0" err="1" smtClean="0"/>
              <a:t>penyakit</a:t>
            </a:r>
            <a:r>
              <a:rPr lang="en-US" sz="3300" dirty="0" smtClean="0"/>
              <a:t>, </a:t>
            </a:r>
            <a:r>
              <a:rPr lang="en-US" sz="3300" dirty="0" err="1" smtClean="0"/>
              <a:t>meningkatkan</a:t>
            </a:r>
            <a:r>
              <a:rPr lang="en-US" sz="3300" dirty="0" smtClean="0"/>
              <a:t> </a:t>
            </a:r>
            <a:r>
              <a:rPr lang="en-US" sz="3300" dirty="0" err="1" smtClean="0"/>
              <a:t>kesehatan</a:t>
            </a:r>
            <a:r>
              <a:rPr lang="en-US" sz="3300" dirty="0" smtClean="0"/>
              <a:t>, </a:t>
            </a:r>
            <a:r>
              <a:rPr lang="en-US" sz="3300" dirty="0" err="1" smtClean="0"/>
              <a:t>dan</a:t>
            </a:r>
            <a:r>
              <a:rPr lang="en-US" sz="3300" dirty="0" smtClean="0"/>
              <a:t> </a:t>
            </a:r>
            <a:r>
              <a:rPr lang="en-US" sz="3300" dirty="0" err="1" smtClean="0"/>
              <a:t>meningkatkan</a:t>
            </a:r>
            <a:r>
              <a:rPr lang="en-US" sz="3300" dirty="0" smtClean="0"/>
              <a:t> </a:t>
            </a:r>
            <a:r>
              <a:rPr lang="en-US" sz="3300" dirty="0" err="1" smtClean="0"/>
              <a:t>fungsi</a:t>
            </a:r>
            <a:r>
              <a:rPr lang="en-US" sz="3300" dirty="0" smtClean="0"/>
              <a:t> </a:t>
            </a:r>
            <a:r>
              <a:rPr lang="en-US" sz="3300" dirty="0" err="1" smtClean="0"/>
              <a:t>tubuh</a:t>
            </a:r>
            <a:r>
              <a:rPr lang="en-US" sz="3300" dirty="0" smtClean="0"/>
              <a:t> (</a:t>
            </a:r>
            <a:r>
              <a:rPr lang="en-US" sz="3300" dirty="0" err="1" smtClean="0"/>
              <a:t>prefentif</a:t>
            </a:r>
            <a:r>
              <a:rPr lang="en-US" sz="3300" dirty="0" smtClean="0"/>
              <a:t>, </a:t>
            </a:r>
            <a:r>
              <a:rPr lang="en-US" sz="3300" dirty="0" err="1" smtClean="0"/>
              <a:t>promotif</a:t>
            </a:r>
            <a:r>
              <a:rPr lang="en-US" sz="3300" dirty="0" smtClean="0"/>
              <a:t> </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Manfaat</a:t>
            </a:r>
            <a:r>
              <a:rPr lang="en-US" dirty="0" smtClean="0"/>
              <a:t> Caring  </a:t>
            </a:r>
            <a:br>
              <a:rPr lang="en-US" dirty="0" smtClean="0"/>
            </a:br>
            <a:endParaRPr lang="en-US" dirty="0"/>
          </a:p>
        </p:txBody>
      </p:sp>
      <p:sp>
        <p:nvSpPr>
          <p:cNvPr id="6" name="Content Placeholder 5"/>
          <p:cNvSpPr>
            <a:spLocks noGrp="1"/>
          </p:cNvSpPr>
          <p:nvPr>
            <p:ph idx="1"/>
          </p:nvPr>
        </p:nvSpPr>
        <p:spPr>
          <a:xfrm>
            <a:off x="304800" y="1524001"/>
            <a:ext cx="8382000" cy="4876800"/>
          </a:xfrm>
        </p:spPr>
        <p:txBody>
          <a:bodyPr>
            <a:normAutofit fontScale="85000" lnSpcReduction="20000"/>
          </a:bodyPr>
          <a:lstStyle/>
          <a:p>
            <a:pPr marL="633222" indent="-514350">
              <a:buClrTx/>
              <a:buFont typeface="+mj-lt"/>
              <a:buAutoNum type="arabicPeriod"/>
            </a:pPr>
            <a:r>
              <a:rPr lang="en-US" dirty="0" err="1" smtClean="0"/>
              <a:t>Dapat</a:t>
            </a:r>
            <a:r>
              <a:rPr lang="en-US" dirty="0" smtClean="0"/>
              <a:t> </a:t>
            </a:r>
            <a:r>
              <a:rPr lang="en-US" dirty="0" err="1" smtClean="0"/>
              <a:t>membantu</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manusia</a:t>
            </a:r>
            <a:r>
              <a:rPr lang="en-US" dirty="0" smtClean="0"/>
              <a:t> </a:t>
            </a:r>
            <a:r>
              <a:rPr lang="en-US" dirty="0" err="1" smtClean="0"/>
              <a:t>dan</a:t>
            </a:r>
            <a:r>
              <a:rPr lang="en-US" dirty="0" smtClean="0"/>
              <a:t> </a:t>
            </a:r>
            <a:r>
              <a:rPr lang="en-US" dirty="0" err="1" smtClean="0"/>
              <a:t>klien</a:t>
            </a:r>
            <a:r>
              <a:rPr lang="en-US" dirty="0" smtClean="0"/>
              <a:t>.</a:t>
            </a:r>
          </a:p>
          <a:p>
            <a:pPr marL="633222" indent="-514350">
              <a:buClrTx/>
              <a:buFont typeface="+mj-lt"/>
              <a:buAutoNum type="arabicPeriod"/>
            </a:pPr>
            <a:r>
              <a:rPr lang="en-US" dirty="0" err="1" smtClean="0"/>
              <a:t>Sebagai</a:t>
            </a:r>
            <a:r>
              <a:rPr lang="en-US" dirty="0" smtClean="0"/>
              <a:t> focus </a:t>
            </a:r>
            <a:r>
              <a:rPr lang="en-US" dirty="0" err="1" smtClean="0"/>
              <a:t>pemersatu</a:t>
            </a:r>
            <a:r>
              <a:rPr lang="en-US" dirty="0" smtClean="0"/>
              <a:t> </a:t>
            </a:r>
            <a:r>
              <a:rPr lang="en-US" dirty="0" err="1" smtClean="0"/>
              <a:t>untuk</a:t>
            </a:r>
            <a:r>
              <a:rPr lang="en-US" dirty="0" smtClean="0"/>
              <a:t> </a:t>
            </a:r>
            <a:r>
              <a:rPr lang="en-US" dirty="0" err="1" smtClean="0"/>
              <a:t>praktek</a:t>
            </a:r>
            <a:r>
              <a:rPr lang="en-US" dirty="0" smtClean="0"/>
              <a:t> </a:t>
            </a:r>
            <a:r>
              <a:rPr lang="en-US" dirty="0" err="1" smtClean="0"/>
              <a:t>keperawatan</a:t>
            </a:r>
            <a:endParaRPr lang="en-US" dirty="0" smtClean="0"/>
          </a:p>
          <a:p>
            <a:pPr marL="633222" indent="-514350">
              <a:buClrTx/>
              <a:buFont typeface="+mj-lt"/>
              <a:buAutoNum type="arabicPeriod"/>
            </a:pPr>
            <a:r>
              <a:rPr lang="en-US" dirty="0" err="1" smtClean="0"/>
              <a:t>Membantu</a:t>
            </a:r>
            <a:r>
              <a:rPr lang="en-US" dirty="0" smtClean="0"/>
              <a:t> </a:t>
            </a:r>
            <a:r>
              <a:rPr lang="en-US" dirty="0" err="1" smtClean="0"/>
              <a:t>menumbuhkan</a:t>
            </a:r>
            <a:r>
              <a:rPr lang="en-US" dirty="0" smtClean="0"/>
              <a:t> </a:t>
            </a:r>
            <a:r>
              <a:rPr lang="en-US" dirty="0" err="1" smtClean="0"/>
              <a:t>kepercayaan</a:t>
            </a:r>
            <a:r>
              <a:rPr lang="en-US" dirty="0" smtClean="0"/>
              <a:t> </a:t>
            </a:r>
            <a:r>
              <a:rPr lang="en-US" dirty="0" err="1" smtClean="0"/>
              <a:t>dan</a:t>
            </a:r>
            <a:r>
              <a:rPr lang="en-US" dirty="0" smtClean="0"/>
              <a:t> </a:t>
            </a:r>
            <a:r>
              <a:rPr lang="en-US" dirty="0" err="1" smtClean="0"/>
              <a:t>membuat</a:t>
            </a:r>
            <a:r>
              <a:rPr lang="en-US" dirty="0" smtClean="0"/>
              <a:t> </a:t>
            </a:r>
            <a:r>
              <a:rPr lang="en-US" dirty="0" err="1" smtClean="0"/>
              <a:t>hubungan</a:t>
            </a:r>
            <a:r>
              <a:rPr lang="en-US" dirty="0" smtClean="0"/>
              <a:t> </a:t>
            </a:r>
            <a:r>
              <a:rPr lang="en-US" dirty="0" err="1" smtClean="0"/>
              <a:t>dalam</a:t>
            </a:r>
            <a:r>
              <a:rPr lang="en-US" dirty="0" smtClean="0"/>
              <a:t> </a:t>
            </a:r>
            <a:r>
              <a:rPr lang="en-US" dirty="0" err="1" smtClean="0"/>
              <a:t>keperawatan</a:t>
            </a:r>
            <a:r>
              <a:rPr lang="en-US" dirty="0" smtClean="0"/>
              <a:t> </a:t>
            </a:r>
            <a:r>
              <a:rPr lang="en-US" dirty="0" err="1" smtClean="0"/>
              <a:t>secara</a:t>
            </a:r>
            <a:r>
              <a:rPr lang="en-US" dirty="0" smtClean="0"/>
              <a:t> </a:t>
            </a:r>
            <a:r>
              <a:rPr lang="en-US" dirty="0" err="1" smtClean="0"/>
              <a:t>manusiawi</a:t>
            </a:r>
            <a:endParaRPr lang="en-US" dirty="0" smtClean="0"/>
          </a:p>
          <a:p>
            <a:pPr marL="633222" indent="-514350">
              <a:buClrTx/>
              <a:buFont typeface="+mj-lt"/>
              <a:buAutoNum type="arabicPeriod"/>
            </a:pPr>
            <a:r>
              <a:rPr lang="en-US" dirty="0" err="1" smtClean="0"/>
              <a:t>Meningkatkan</a:t>
            </a:r>
            <a:r>
              <a:rPr lang="en-US" dirty="0" smtClean="0"/>
              <a:t> </a:t>
            </a:r>
            <a:r>
              <a:rPr lang="en-US" dirty="0" err="1" smtClean="0"/>
              <a:t>dan</a:t>
            </a:r>
            <a:r>
              <a:rPr lang="en-US" dirty="0" smtClean="0"/>
              <a:t> </a:t>
            </a:r>
            <a:r>
              <a:rPr lang="en-US" dirty="0" err="1" smtClean="0"/>
              <a:t>menerima</a:t>
            </a:r>
            <a:r>
              <a:rPr lang="en-US" dirty="0" smtClean="0"/>
              <a:t> </a:t>
            </a:r>
            <a:r>
              <a:rPr lang="en-US" dirty="0" err="1" smtClean="0"/>
              <a:t>ungkapan</a:t>
            </a:r>
            <a:r>
              <a:rPr lang="en-US" dirty="0" smtClean="0"/>
              <a:t> </a:t>
            </a:r>
            <a:r>
              <a:rPr lang="en-US" dirty="0" err="1" smtClean="0"/>
              <a:t>perasaan</a:t>
            </a:r>
            <a:r>
              <a:rPr lang="en-US" dirty="0" smtClean="0"/>
              <a:t> yang </a:t>
            </a:r>
            <a:r>
              <a:rPr lang="en-US" dirty="0" err="1" smtClean="0"/>
              <a:t>positif</a:t>
            </a:r>
            <a:r>
              <a:rPr lang="en-US" dirty="0" smtClean="0"/>
              <a:t> </a:t>
            </a:r>
            <a:r>
              <a:rPr lang="en-US" dirty="0" err="1" smtClean="0"/>
              <a:t>dan</a:t>
            </a:r>
            <a:r>
              <a:rPr lang="en-US" dirty="0" smtClean="0"/>
              <a:t> negative </a:t>
            </a:r>
            <a:r>
              <a:rPr lang="en-US" dirty="0" err="1" smtClean="0"/>
              <a:t>atau</a:t>
            </a:r>
            <a:r>
              <a:rPr lang="en-US" dirty="0" smtClean="0"/>
              <a:t> </a:t>
            </a:r>
            <a:r>
              <a:rPr lang="en-US" dirty="0" err="1" smtClean="0"/>
              <a:t>baik</a:t>
            </a:r>
            <a:r>
              <a:rPr lang="en-US" dirty="0" smtClean="0"/>
              <a:t> </a:t>
            </a:r>
            <a:r>
              <a:rPr lang="en-US" dirty="0" err="1" smtClean="0"/>
              <a:t>buruknya</a:t>
            </a:r>
            <a:endParaRPr lang="en-US" dirty="0" smtClean="0"/>
          </a:p>
          <a:p>
            <a:pPr marL="633222" indent="-514350">
              <a:buClrTx/>
              <a:buFont typeface="+mj-lt"/>
              <a:buAutoNum type="arabicPeriod"/>
            </a:pPr>
            <a:r>
              <a:rPr lang="en-US" dirty="0" smtClean="0"/>
              <a:t>Bias </a:t>
            </a:r>
            <a:r>
              <a:rPr lang="en-US" dirty="0" err="1" smtClean="0"/>
              <a:t>memberikan</a:t>
            </a:r>
            <a:r>
              <a:rPr lang="en-US" dirty="0" smtClean="0"/>
              <a:t> </a:t>
            </a:r>
            <a:r>
              <a:rPr lang="en-US" dirty="0" err="1" smtClean="0"/>
              <a:t>bimbingan</a:t>
            </a:r>
            <a:r>
              <a:rPr lang="en-US" dirty="0" smtClean="0"/>
              <a:t> </a:t>
            </a:r>
            <a:r>
              <a:rPr lang="en-US" dirty="0" err="1" smtClean="0"/>
              <a:t>dalam</a:t>
            </a:r>
            <a:r>
              <a:rPr lang="en-US" dirty="0" smtClean="0"/>
              <a:t> </a:t>
            </a:r>
            <a:r>
              <a:rPr lang="en-US" dirty="0" err="1" smtClean="0"/>
              <a:t>memuaskan</a:t>
            </a:r>
            <a:r>
              <a:rPr lang="en-US" dirty="0" smtClean="0"/>
              <a:t> </a:t>
            </a:r>
            <a:r>
              <a:rPr lang="en-US" dirty="0" err="1" smtClean="0"/>
              <a:t>kebutuhan</a:t>
            </a:r>
            <a:r>
              <a:rPr lang="en-US" dirty="0" smtClean="0"/>
              <a:t> </a:t>
            </a:r>
            <a:r>
              <a:rPr lang="en-US" dirty="0" err="1" smtClean="0"/>
              <a:t>manusiawi</a:t>
            </a:r>
            <a:r>
              <a:rPr lang="en-US" dirty="0" smtClean="0"/>
              <a:t> </a:t>
            </a:r>
            <a:r>
              <a:rPr lang="en-US" dirty="0" err="1" smtClean="0"/>
              <a:t>pasien</a:t>
            </a:r>
            <a:r>
              <a:rPr lang="en-US" dirty="0" smtClean="0"/>
              <a:t> </a:t>
            </a:r>
            <a:r>
              <a:rPr lang="en-US" dirty="0" err="1" smtClean="0"/>
              <a:t>dan</a:t>
            </a:r>
            <a:r>
              <a:rPr lang="en-US" dirty="0" smtClean="0"/>
              <a:t> </a:t>
            </a:r>
            <a:r>
              <a:rPr lang="en-US" dirty="0" err="1" smtClean="0"/>
              <a:t>klien</a:t>
            </a:r>
            <a:endParaRPr lang="en-US" dirty="0" smtClean="0"/>
          </a:p>
          <a:p>
            <a:pPr marL="633222" indent="-514350">
              <a:buClrTx/>
              <a:buFont typeface="+mj-lt"/>
              <a:buAutoNum type="arabicPeriod"/>
            </a:pPr>
            <a:r>
              <a:rPr lang="en-US" dirty="0" err="1" smtClean="0"/>
              <a:t>Menimbulkan</a:t>
            </a:r>
            <a:r>
              <a:rPr lang="en-US" dirty="0" smtClean="0"/>
              <a:t> </a:t>
            </a:r>
            <a:r>
              <a:rPr lang="en-US" dirty="0" err="1" smtClean="0"/>
              <a:t>kesensitifas</a:t>
            </a:r>
            <a:r>
              <a:rPr lang="en-US" dirty="0" smtClean="0"/>
              <a:t> </a:t>
            </a:r>
            <a:r>
              <a:rPr lang="en-US" dirty="0" err="1" smtClean="0"/>
              <a:t>terhadap</a:t>
            </a:r>
            <a:r>
              <a:rPr lang="en-US" dirty="0" smtClean="0"/>
              <a:t> </a:t>
            </a:r>
            <a:r>
              <a:rPr lang="en-US" dirty="0" err="1" smtClean="0"/>
              <a:t>diri</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orang</a:t>
            </a:r>
            <a:r>
              <a:rPr lang="en-US" dirty="0" smtClean="0"/>
              <a:t> lain</a:t>
            </a:r>
          </a:p>
          <a:p>
            <a:pPr marL="633222" indent="-514350">
              <a:buClrTx/>
              <a:buFont typeface="+mj-lt"/>
              <a:buAutoNum type="arabicPeriod"/>
            </a:pPr>
            <a:r>
              <a:rPr lang="en-US" dirty="0" smtClean="0"/>
              <a:t>Caring </a:t>
            </a:r>
            <a:r>
              <a:rPr lang="en-US" dirty="0" err="1" smtClean="0"/>
              <a:t>memberikan</a:t>
            </a:r>
            <a:r>
              <a:rPr lang="en-US" dirty="0" smtClean="0"/>
              <a:t> </a:t>
            </a:r>
            <a:r>
              <a:rPr lang="en-US" dirty="0" err="1" smtClean="0"/>
              <a:t>manfaat</a:t>
            </a:r>
            <a:r>
              <a:rPr lang="en-US" dirty="0" smtClean="0"/>
              <a:t> </a:t>
            </a:r>
            <a:r>
              <a:rPr lang="en-US" dirty="0" err="1" smtClean="0"/>
              <a:t>asuhan</a:t>
            </a:r>
            <a:r>
              <a:rPr lang="en-US" dirty="0" smtClean="0"/>
              <a:t> </a:t>
            </a:r>
            <a:r>
              <a:rPr lang="en-US" dirty="0" err="1" smtClean="0"/>
              <a:t>fisik</a:t>
            </a:r>
            <a:r>
              <a:rPr lang="en-US" dirty="0" smtClean="0"/>
              <a:t> yang </a:t>
            </a:r>
            <a:r>
              <a:rPr lang="en-US" dirty="0" err="1" smtClean="0"/>
              <a:t>baik</a:t>
            </a:r>
            <a:r>
              <a:rPr lang="en-US" dirty="0" smtClean="0"/>
              <a:t> </a:t>
            </a:r>
            <a:r>
              <a:rPr lang="en-US" dirty="0" err="1" smtClean="0"/>
              <a:t>serta</a:t>
            </a:r>
            <a:r>
              <a:rPr lang="en-US" dirty="0" smtClean="0"/>
              <a:t> </a:t>
            </a:r>
            <a:r>
              <a:rPr lang="en-US" dirty="0" err="1" smtClean="0"/>
              <a:t>meningkatkan</a:t>
            </a:r>
            <a:r>
              <a:rPr lang="en-US" dirty="0" smtClean="0"/>
              <a:t> rasa </a:t>
            </a:r>
            <a:r>
              <a:rPr lang="en-US" dirty="0" err="1" smtClean="0"/>
              <a:t>aman</a:t>
            </a:r>
            <a:r>
              <a:rPr lang="en-US" dirty="0" smtClean="0"/>
              <a:t> </a:t>
            </a:r>
            <a:r>
              <a:rPr lang="en-US" dirty="0" err="1" smtClean="0"/>
              <a:t>dan</a:t>
            </a:r>
            <a:r>
              <a:rPr lang="en-US" dirty="0" smtClean="0"/>
              <a:t> </a:t>
            </a:r>
            <a:r>
              <a:rPr lang="en-US" dirty="0" err="1" smtClean="0"/>
              <a:t>keselamatan</a:t>
            </a:r>
            <a:r>
              <a:rPr lang="en-US" dirty="0" smtClean="0"/>
              <a:t> </a:t>
            </a:r>
            <a:r>
              <a:rPr lang="en-US" dirty="0" err="1" smtClean="0"/>
              <a:t>klien</a:t>
            </a: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APLIKASI CARING DALAM ASUHAN KEPERAWATAN ( </a:t>
            </a:r>
            <a:r>
              <a:rPr lang="it-IT" sz="3200" dirty="0" smtClean="0"/>
              <a:t>Watson ,1979) </a:t>
            </a:r>
            <a:endParaRPr lang="en-US" sz="3200" dirty="0"/>
          </a:p>
        </p:txBody>
      </p:sp>
      <p:sp>
        <p:nvSpPr>
          <p:cNvPr id="3" name="Content Placeholder 2"/>
          <p:cNvSpPr>
            <a:spLocks noGrp="1"/>
          </p:cNvSpPr>
          <p:nvPr>
            <p:ph idx="1"/>
          </p:nvPr>
        </p:nvSpPr>
        <p:spPr>
          <a:xfrm>
            <a:off x="76200" y="1295400"/>
            <a:ext cx="8915400" cy="5562600"/>
          </a:xfrm>
        </p:spPr>
        <p:txBody>
          <a:bodyPr>
            <a:noAutofit/>
          </a:bodyPr>
          <a:lstStyle/>
          <a:p>
            <a:pPr>
              <a:buNone/>
            </a:pPr>
            <a:r>
              <a:rPr lang="en-US" sz="2000" dirty="0" smtClean="0"/>
              <a:t> a.  </a:t>
            </a:r>
            <a:r>
              <a:rPr lang="it-IT" sz="2000" dirty="0" smtClean="0"/>
              <a:t>Pengkajian</a:t>
            </a:r>
            <a:endParaRPr lang="en-US" sz="2000" dirty="0" smtClean="0"/>
          </a:p>
          <a:p>
            <a:r>
              <a:rPr lang="it-IT" sz="2000" dirty="0" smtClean="0">
                <a:latin typeface="Arial" pitchFamily="34" charset="0"/>
                <a:cs typeface="Arial" pitchFamily="34" charset="0"/>
              </a:rPr>
              <a:t>Meliputi </a:t>
            </a:r>
            <a:r>
              <a:rPr lang="it-IT" sz="2000" i="1" dirty="0" smtClean="0">
                <a:latin typeface="Arial" pitchFamily="34" charset="0"/>
                <a:cs typeface="Arial" pitchFamily="34" charset="0"/>
              </a:rPr>
              <a:t>observasi, identifikas dan review masalah menggunakan pengetahuan dari literature yang dapat </a:t>
            </a:r>
            <a:r>
              <a:rPr lang="it-IT" sz="2000" dirty="0" smtClean="0">
                <a:latin typeface="Arial" pitchFamily="34" charset="0"/>
                <a:cs typeface="Arial" pitchFamily="34" charset="0"/>
              </a:rPr>
              <a:t>diterapk</a:t>
            </a:r>
            <a:r>
              <a:rPr lang="id-ID" sz="2000" dirty="0" smtClean="0">
                <a:latin typeface="Arial" pitchFamily="34" charset="0"/>
                <a:cs typeface="Arial" pitchFamily="34" charset="0"/>
              </a:rPr>
              <a:t>an </a:t>
            </a:r>
            <a:r>
              <a:rPr lang="it-IT" sz="2000" dirty="0" smtClean="0">
                <a:latin typeface="Arial" pitchFamily="34" charset="0"/>
                <a:cs typeface="Arial" pitchFamily="34" charset="0"/>
              </a:rPr>
              <a:t>melibatkan</a:t>
            </a:r>
            <a:r>
              <a:rPr lang="it-IT" sz="2000" i="1" dirty="0" smtClean="0">
                <a:latin typeface="Arial" pitchFamily="34" charset="0"/>
                <a:cs typeface="Arial" pitchFamily="34" charset="0"/>
              </a:rPr>
              <a:t> </a:t>
            </a:r>
            <a:r>
              <a:rPr lang="it-IT" sz="2000" dirty="0" smtClean="0">
                <a:latin typeface="Arial" pitchFamily="34" charset="0"/>
                <a:cs typeface="Arial" pitchFamily="34" charset="0"/>
              </a:rPr>
              <a:t>pengetahuan konseptual untuk </a:t>
            </a:r>
            <a:r>
              <a:rPr lang="it-IT" sz="2000" i="1" dirty="0" smtClean="0">
                <a:latin typeface="Arial" pitchFamily="34" charset="0"/>
                <a:cs typeface="Arial" pitchFamily="34" charset="0"/>
              </a:rPr>
              <a:t>pembentukan dan konseptualisasi kerangka kerja </a:t>
            </a:r>
            <a:r>
              <a:rPr lang="it-IT" sz="2000" dirty="0" smtClean="0">
                <a:latin typeface="Arial" pitchFamily="34" charset="0"/>
                <a:cs typeface="Arial" pitchFamily="34" charset="0"/>
              </a:rPr>
              <a:t>yang digunakan</a:t>
            </a:r>
            <a:r>
              <a:rPr lang="it-IT" sz="2000" i="1" dirty="0" smtClean="0">
                <a:latin typeface="Arial" pitchFamily="34" charset="0"/>
                <a:cs typeface="Arial" pitchFamily="34" charset="0"/>
              </a:rPr>
              <a:t> </a:t>
            </a:r>
            <a:r>
              <a:rPr lang="it-IT" sz="2000" dirty="0" smtClean="0">
                <a:latin typeface="Arial" pitchFamily="34" charset="0"/>
                <a:cs typeface="Arial" pitchFamily="34" charset="0"/>
              </a:rPr>
              <a:t>untuk memandang dan mengkaji masalah. (</a:t>
            </a:r>
            <a:r>
              <a:rPr lang="it-IT" sz="2000" i="1" dirty="0" smtClean="0">
                <a:latin typeface="Arial" pitchFamily="34" charset="0"/>
                <a:cs typeface="Arial" pitchFamily="34" charset="0"/>
              </a:rPr>
              <a:t>Berita Ilmu Keperawatan ISSN 1979 - 2697, Vo</a:t>
            </a:r>
            <a:r>
              <a:rPr lang="id-ID" sz="2000" i="1" dirty="0" smtClean="0">
                <a:latin typeface="Arial" pitchFamily="34" charset="0"/>
                <a:cs typeface="Arial" pitchFamily="34" charset="0"/>
              </a:rPr>
              <a:t>l</a:t>
            </a:r>
            <a:r>
              <a:rPr lang="it-IT" sz="2000" i="1" dirty="0" smtClean="0">
                <a:latin typeface="Arial" pitchFamily="34" charset="0"/>
                <a:cs typeface="Arial" pitchFamily="34" charset="0"/>
              </a:rPr>
              <a:t>. 1 No.3, September 2008:147-150)</a:t>
            </a:r>
            <a:r>
              <a:rPr lang="id-ID" sz="2000" dirty="0" smtClean="0">
                <a:latin typeface="Arial" pitchFamily="34" charset="0"/>
                <a:cs typeface="Arial" pitchFamily="34" charset="0"/>
              </a:rPr>
              <a:t>. </a:t>
            </a:r>
            <a:endParaRPr lang="en-US" sz="2000" dirty="0" smtClean="0">
              <a:latin typeface="Arial" pitchFamily="34" charset="0"/>
              <a:cs typeface="Arial" pitchFamily="34" charset="0"/>
            </a:endParaRPr>
          </a:p>
          <a:p>
            <a:r>
              <a:rPr lang="it-IT" sz="2000" dirty="0" smtClean="0">
                <a:latin typeface="Arial" pitchFamily="34" charset="0"/>
                <a:cs typeface="Arial" pitchFamily="34" charset="0"/>
              </a:rPr>
              <a:t>Pengkajian juga meliputi </a:t>
            </a:r>
            <a:r>
              <a:rPr lang="it-IT" sz="2000" i="1" dirty="0" smtClean="0">
                <a:latin typeface="Arial" pitchFamily="34" charset="0"/>
                <a:cs typeface="Arial" pitchFamily="34" charset="0"/>
              </a:rPr>
              <a:t>pendefinisian variabel </a:t>
            </a:r>
            <a:r>
              <a:rPr lang="it-IT" sz="2000" dirty="0" smtClean="0">
                <a:latin typeface="Arial" pitchFamily="34" charset="0"/>
                <a:cs typeface="Arial" pitchFamily="34" charset="0"/>
              </a:rPr>
              <a:t>yang akan diteliti dalam memecahkan masalah.</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it-IT" sz="2000" dirty="0" smtClean="0">
                <a:latin typeface="Arial" pitchFamily="34" charset="0"/>
                <a:cs typeface="Arial" pitchFamily="34" charset="0"/>
              </a:rPr>
              <a:t>Watson (1979) dalam Julia (1995) menjelaskan kebutuhan yang harus dikaji oleh perawat yaitu :</a:t>
            </a:r>
            <a:endParaRPr lang="en-US" sz="2000" dirty="0" smtClean="0">
              <a:latin typeface="Arial" pitchFamily="34" charset="0"/>
              <a:cs typeface="Arial" pitchFamily="34" charset="0"/>
            </a:endParaRPr>
          </a:p>
          <a:p>
            <a:pPr marL="633222" indent="-514350">
              <a:buClrTx/>
              <a:buFont typeface="+mj-lt"/>
              <a:buAutoNum type="arabicParenR"/>
            </a:pPr>
            <a:r>
              <a:rPr lang="en-US" sz="2000" dirty="0" smtClean="0">
                <a:latin typeface="Arial" pitchFamily="34" charset="0"/>
                <a:cs typeface="Arial" pitchFamily="34" charset="0"/>
              </a:rPr>
              <a:t> </a:t>
            </a:r>
            <a:r>
              <a:rPr lang="it-IT" sz="1800" i="1" dirty="0" smtClean="0">
                <a:latin typeface="Arial" pitchFamily="34" charset="0"/>
                <a:cs typeface="Arial" pitchFamily="34" charset="0"/>
              </a:rPr>
              <a:t>Lower order needs (biophysical needs) </a:t>
            </a:r>
            <a:r>
              <a:rPr lang="it-IT" sz="1800" dirty="0" smtClean="0">
                <a:latin typeface="Arial" pitchFamily="34" charset="0"/>
                <a:cs typeface="Arial" pitchFamily="34" charset="0"/>
              </a:rPr>
              <a:t>yaitu kebutuhan untuk tetap hidup  meliputi kebutuhan nutrisi, cairan, eliminasi dan oksigenisasi.</a:t>
            </a:r>
            <a:endParaRPr lang="en-US" sz="1800" dirty="0" smtClean="0">
              <a:latin typeface="Arial" pitchFamily="34" charset="0"/>
              <a:cs typeface="Arial" pitchFamily="34" charset="0"/>
            </a:endParaRPr>
          </a:p>
          <a:p>
            <a:pPr marL="633222" indent="-514350">
              <a:buClrTx/>
              <a:buFont typeface="+mj-lt"/>
              <a:buAutoNum type="arabicParenR"/>
            </a:pPr>
            <a:r>
              <a:rPr lang="it-IT" sz="1800" i="1" dirty="0" smtClean="0">
                <a:latin typeface="Arial" pitchFamily="34" charset="0"/>
                <a:cs typeface="Arial" pitchFamily="34" charset="0"/>
              </a:rPr>
              <a:t>Lower order needs (psychophysical needs) </a:t>
            </a:r>
            <a:r>
              <a:rPr lang="it-IT" sz="1800" dirty="0" smtClean="0">
                <a:latin typeface="Arial" pitchFamily="34" charset="0"/>
                <a:cs typeface="Arial" pitchFamily="34" charset="0"/>
              </a:rPr>
              <a:t>yaitu kebutuhan untuk berfungsi, meliputi</a:t>
            </a:r>
            <a:r>
              <a:rPr lang="it-IT" sz="1800" i="1" dirty="0" smtClean="0">
                <a:latin typeface="Arial" pitchFamily="34" charset="0"/>
                <a:cs typeface="Arial" pitchFamily="34" charset="0"/>
              </a:rPr>
              <a:t> </a:t>
            </a:r>
            <a:r>
              <a:rPr lang="it-IT" sz="1800" dirty="0" smtClean="0">
                <a:latin typeface="Arial" pitchFamily="34" charset="0"/>
                <a:cs typeface="Arial" pitchFamily="34" charset="0"/>
              </a:rPr>
              <a:t>kebutuhan aktifitas, aman, nyaman</a:t>
            </a:r>
            <a:r>
              <a:rPr lang="id-ID" sz="1800" dirty="0" smtClean="0">
                <a:latin typeface="Arial" pitchFamily="34" charset="0"/>
                <a:cs typeface="Arial" pitchFamily="34" charset="0"/>
              </a:rPr>
              <a:t> dan</a:t>
            </a:r>
            <a:r>
              <a:rPr lang="it-IT" sz="1800" dirty="0" smtClean="0">
                <a:latin typeface="Arial" pitchFamily="34" charset="0"/>
                <a:cs typeface="Arial" pitchFamily="34" charset="0"/>
              </a:rPr>
              <a:t> seksualitas.</a:t>
            </a:r>
            <a:endParaRPr lang="en-US" sz="1800" dirty="0" smtClean="0">
              <a:latin typeface="Arial" pitchFamily="34" charset="0"/>
              <a:cs typeface="Arial" pitchFamily="34" charset="0"/>
            </a:endParaRPr>
          </a:p>
          <a:p>
            <a:pPr marL="633222" indent="-514350">
              <a:buClrTx/>
              <a:buFont typeface="+mj-lt"/>
              <a:buAutoNum type="arabicParenR"/>
            </a:pPr>
            <a:r>
              <a:rPr lang="it-IT" sz="1800" i="1" dirty="0" smtClean="0">
                <a:latin typeface="Arial" pitchFamily="34" charset="0"/>
                <a:cs typeface="Arial" pitchFamily="34" charset="0"/>
              </a:rPr>
              <a:t>Higher order needs (psychosocial </a:t>
            </a:r>
            <a:r>
              <a:rPr lang="it-IT" sz="1800" dirty="0" smtClean="0">
                <a:latin typeface="Arial" pitchFamily="34" charset="0"/>
                <a:cs typeface="Arial" pitchFamily="34" charset="0"/>
              </a:rPr>
              <a:t>needs</a:t>
            </a:r>
            <a:r>
              <a:rPr lang="id-ID" sz="1800" i="1" dirty="0" smtClean="0">
                <a:latin typeface="Arial" pitchFamily="34" charset="0"/>
                <a:cs typeface="Arial" pitchFamily="34" charset="0"/>
              </a:rPr>
              <a:t>)</a:t>
            </a:r>
            <a:r>
              <a:rPr lang="id-ID" sz="1800" dirty="0" smtClean="0">
                <a:latin typeface="Arial" pitchFamily="34" charset="0"/>
                <a:cs typeface="Arial" pitchFamily="34" charset="0"/>
              </a:rPr>
              <a:t> </a:t>
            </a:r>
            <a:r>
              <a:rPr lang="it-IT" sz="1800" dirty="0" smtClean="0">
                <a:latin typeface="Arial" pitchFamily="34" charset="0"/>
                <a:cs typeface="Arial" pitchFamily="34" charset="0"/>
              </a:rPr>
              <a:t>yaitu kebutuhan integritas yang meliputi</a:t>
            </a:r>
            <a:r>
              <a:rPr lang="it-IT" sz="1800" i="1" dirty="0" smtClean="0">
                <a:latin typeface="Arial" pitchFamily="34" charset="0"/>
                <a:cs typeface="Arial" pitchFamily="34" charset="0"/>
              </a:rPr>
              <a:t> </a:t>
            </a:r>
            <a:r>
              <a:rPr lang="it-IT" sz="1800" dirty="0" smtClean="0">
                <a:latin typeface="Arial" pitchFamily="34" charset="0"/>
                <a:cs typeface="Arial" pitchFamily="34" charset="0"/>
              </a:rPr>
              <a:t>kebutuhan akan penghargaan dan berafiliasi.</a:t>
            </a:r>
            <a:endParaRPr lang="en-US" sz="1800" dirty="0" smtClean="0">
              <a:latin typeface="Arial" pitchFamily="34" charset="0"/>
              <a:cs typeface="Arial" pitchFamily="34" charset="0"/>
            </a:endParaRPr>
          </a:p>
          <a:p>
            <a:pPr marL="633222" indent="-514350">
              <a:buClrTx/>
              <a:buFont typeface="+mj-lt"/>
              <a:buAutoNum type="arabicParenR"/>
            </a:pPr>
            <a:r>
              <a:rPr lang="en-US" sz="1800" i="1" dirty="0" smtClean="0">
                <a:latin typeface="Arial" pitchFamily="34" charset="0"/>
                <a:cs typeface="Arial" pitchFamily="34" charset="0"/>
              </a:rPr>
              <a:t>Higher order needs (</a:t>
            </a:r>
            <a:r>
              <a:rPr lang="en-US" sz="1800" i="1" dirty="0" err="1" smtClean="0">
                <a:latin typeface="Arial" pitchFamily="34" charset="0"/>
                <a:cs typeface="Arial" pitchFamily="34" charset="0"/>
              </a:rPr>
              <a:t>intrapersonali</a:t>
            </a:r>
            <a:r>
              <a:rPr lang="en-US" sz="1800" i="1" dirty="0" smtClean="0">
                <a:latin typeface="Arial" pitchFamily="34" charset="0"/>
                <a:cs typeface="Arial" pitchFamily="34" charset="0"/>
              </a:rPr>
              <a:t> needs)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yaitu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kebutuhan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untuk</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aktualisasi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diri</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TUJUAN PELATIHAN </a:t>
            </a:r>
            <a:endParaRPr lang="en-US" dirty="0"/>
          </a:p>
        </p:txBody>
      </p:sp>
      <p:sp>
        <p:nvSpPr>
          <p:cNvPr id="3" name="Content Placeholder 2"/>
          <p:cNvSpPr>
            <a:spLocks noGrp="1"/>
          </p:cNvSpPr>
          <p:nvPr>
            <p:ph idx="1"/>
          </p:nvPr>
        </p:nvSpPr>
        <p:spPr>
          <a:xfrm>
            <a:off x="304800" y="1676400"/>
            <a:ext cx="8382000" cy="4724401"/>
          </a:xfrm>
          <a:ln>
            <a:solidFill>
              <a:srgbClr val="00B050"/>
            </a:solidFill>
          </a:ln>
        </p:spPr>
        <p:txBody>
          <a:bodyPr>
            <a:normAutofit fontScale="92500" lnSpcReduction="20000"/>
          </a:bodyPr>
          <a:lstStyle/>
          <a:p>
            <a:r>
              <a:rPr lang="en-US" b="1" dirty="0" smtClean="0"/>
              <a:t>SETELAH MENGIKUTI  PELATIHAN PESERTA MEMAHAMI  </a:t>
            </a:r>
            <a:r>
              <a:rPr lang="en-US" dirty="0" smtClean="0"/>
              <a:t>:</a:t>
            </a:r>
          </a:p>
          <a:p>
            <a:pPr lvl="1"/>
            <a:r>
              <a:rPr lang="en-US" dirty="0" smtClean="0"/>
              <a:t> </a:t>
            </a:r>
            <a:r>
              <a:rPr lang="en-US" b="1" dirty="0" smtClean="0"/>
              <a:t>PERUBAHAN PARADIGMA DALAM PELAYANAN KESEHATAN  “ PATIENT CENTER CARE”</a:t>
            </a:r>
          </a:p>
          <a:p>
            <a:pPr lvl="1"/>
            <a:r>
              <a:rPr lang="en-US" b="1" dirty="0" smtClean="0"/>
              <a:t>INTERPROFESIONAL COLLABORATION </a:t>
            </a:r>
          </a:p>
          <a:p>
            <a:pPr lvl="1"/>
            <a:r>
              <a:rPr lang="en-US" b="1" dirty="0" smtClean="0"/>
              <a:t>ARTI CARING</a:t>
            </a:r>
          </a:p>
          <a:p>
            <a:pPr lvl="1"/>
            <a:r>
              <a:rPr lang="en-US" b="1" dirty="0" smtClean="0"/>
              <a:t>NILAI – NILAI CARING DALAM ASUHAN KEPERAWATAN </a:t>
            </a:r>
          </a:p>
          <a:p>
            <a:pPr lvl="1"/>
            <a:r>
              <a:rPr lang="en-US" b="1" dirty="0" smtClean="0"/>
              <a:t>CARING VS CURING</a:t>
            </a:r>
          </a:p>
          <a:p>
            <a:pPr lvl="1"/>
            <a:r>
              <a:rPr lang="en-US" b="1" dirty="0" smtClean="0"/>
              <a:t> IMPLEMENTASI CARING DALAM  ASUHAN KEPERAWATAN</a:t>
            </a:r>
          </a:p>
          <a:p>
            <a:pPr lvl="1"/>
            <a:r>
              <a:rPr lang="en-US" b="1" dirty="0" smtClean="0"/>
              <a:t>KESIMPULAN</a:t>
            </a:r>
            <a:r>
              <a:rPr lang="en-US" dirty="0" smtClean="0"/>
              <a:t>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LANJUTAN </a:t>
            </a:r>
            <a:endParaRPr lang="en-US" dirty="0"/>
          </a:p>
        </p:txBody>
      </p:sp>
      <p:sp>
        <p:nvSpPr>
          <p:cNvPr id="3" name="Content Placeholder 2"/>
          <p:cNvSpPr>
            <a:spLocks noGrp="1"/>
          </p:cNvSpPr>
          <p:nvPr>
            <p:ph idx="1"/>
          </p:nvPr>
        </p:nvSpPr>
        <p:spPr>
          <a:xfrm>
            <a:off x="0" y="1447800"/>
            <a:ext cx="9144000" cy="5562600"/>
          </a:xfrm>
          <a:solidFill>
            <a:schemeClr val="tx1"/>
          </a:solidFill>
        </p:spPr>
        <p:txBody>
          <a:bodyPr>
            <a:normAutofit fontScale="62500" lnSpcReduction="20000"/>
          </a:bodyPr>
          <a:lstStyle/>
          <a:p>
            <a:pPr>
              <a:buNone/>
            </a:pPr>
            <a:r>
              <a:rPr lang="en-US" dirty="0" smtClean="0">
                <a:solidFill>
                  <a:schemeClr val="bg1"/>
                </a:solidFill>
              </a:rPr>
              <a:t>b.  </a:t>
            </a:r>
            <a:r>
              <a:rPr lang="en-US" dirty="0" err="1" smtClean="0">
                <a:solidFill>
                  <a:schemeClr val="bg1"/>
                </a:solidFill>
              </a:rPr>
              <a:t>Perencanaan</a:t>
            </a:r>
            <a:endParaRPr lang="en-US" dirty="0" smtClean="0">
              <a:solidFill>
                <a:schemeClr val="bg1"/>
              </a:solidFill>
            </a:endParaRPr>
          </a:p>
          <a:p>
            <a:r>
              <a:rPr lang="it-IT" dirty="0" smtClean="0">
                <a:solidFill>
                  <a:schemeClr val="bg1"/>
                </a:solidFill>
              </a:rPr>
              <a:t>Perencanaan membantu untuk menentukan bagaimana </a:t>
            </a:r>
            <a:r>
              <a:rPr lang="it-IT" i="1" dirty="0" smtClean="0">
                <a:solidFill>
                  <a:schemeClr val="bg1"/>
                </a:solidFill>
              </a:rPr>
              <a:t>variable -variabel akan diteliti atau</a:t>
            </a:r>
            <a:r>
              <a:rPr lang="it-IT" dirty="0" smtClean="0">
                <a:solidFill>
                  <a:schemeClr val="bg1"/>
                </a:solidFill>
              </a:rPr>
              <a:t> </a:t>
            </a:r>
            <a:r>
              <a:rPr lang="it-IT" i="1" dirty="0" smtClean="0">
                <a:solidFill>
                  <a:schemeClr val="bg1"/>
                </a:solidFill>
              </a:rPr>
              <a:t>diukur</a:t>
            </a:r>
            <a:r>
              <a:rPr lang="it-IT" dirty="0" smtClean="0">
                <a:solidFill>
                  <a:schemeClr val="bg1"/>
                </a:solidFill>
              </a:rPr>
              <a:t>, meliputi suatu </a:t>
            </a:r>
            <a:r>
              <a:rPr lang="it-IT" i="1" dirty="0" smtClean="0">
                <a:solidFill>
                  <a:schemeClr val="bg1"/>
                </a:solidFill>
              </a:rPr>
              <a:t>pendekatan konseptual </a:t>
            </a:r>
            <a:r>
              <a:rPr lang="it-IT" dirty="0" smtClean="0">
                <a:solidFill>
                  <a:schemeClr val="bg1"/>
                </a:solidFill>
              </a:rPr>
              <a:t>atau design untuk memecahan masalah mengacu pada </a:t>
            </a:r>
            <a:r>
              <a:rPr lang="id-ID" dirty="0" smtClean="0">
                <a:solidFill>
                  <a:schemeClr val="bg1"/>
                </a:solidFill>
              </a:rPr>
              <a:t>ASKEP</a:t>
            </a:r>
            <a:r>
              <a:rPr lang="it-IT" dirty="0" smtClean="0">
                <a:solidFill>
                  <a:schemeClr val="bg1"/>
                </a:solidFill>
              </a:rPr>
              <a:t> serta meliputi penentuan data apa yang akan dikumpulkan dan pada siapa </a:t>
            </a:r>
            <a:r>
              <a:rPr lang="id-ID" dirty="0" smtClean="0">
                <a:solidFill>
                  <a:schemeClr val="bg1"/>
                </a:solidFill>
              </a:rPr>
              <a:t>serta</a:t>
            </a:r>
            <a:r>
              <a:rPr lang="it-IT" dirty="0" smtClean="0">
                <a:solidFill>
                  <a:schemeClr val="bg1"/>
                </a:solidFill>
              </a:rPr>
              <a:t> bagaimana data akan dikumpulkan.</a:t>
            </a:r>
            <a:endParaRPr lang="en-US" dirty="0" smtClean="0">
              <a:solidFill>
                <a:schemeClr val="bg1"/>
              </a:solidFill>
            </a:endParaRPr>
          </a:p>
          <a:p>
            <a:pPr>
              <a:buNone/>
            </a:pPr>
            <a:r>
              <a:rPr lang="en-US" dirty="0" smtClean="0">
                <a:solidFill>
                  <a:schemeClr val="bg1"/>
                </a:solidFill>
              </a:rPr>
              <a:t>           </a:t>
            </a:r>
          </a:p>
          <a:p>
            <a:pPr>
              <a:buNone/>
            </a:pPr>
            <a:r>
              <a:rPr lang="en-US" sz="3800" dirty="0" smtClean="0">
                <a:solidFill>
                  <a:schemeClr val="bg1"/>
                </a:solidFill>
              </a:rPr>
              <a:t>c.  </a:t>
            </a:r>
            <a:r>
              <a:rPr lang="it-IT" sz="3800" dirty="0" smtClean="0">
                <a:solidFill>
                  <a:schemeClr val="bg1"/>
                </a:solidFill>
              </a:rPr>
              <a:t>Implementasi</a:t>
            </a:r>
            <a:endParaRPr lang="en-US" sz="3800" dirty="0" smtClean="0">
              <a:solidFill>
                <a:schemeClr val="bg1"/>
              </a:solidFill>
            </a:endParaRPr>
          </a:p>
          <a:p>
            <a:r>
              <a:rPr lang="it-IT" dirty="0" smtClean="0">
                <a:solidFill>
                  <a:schemeClr val="bg1"/>
                </a:solidFill>
              </a:rPr>
              <a:t>Merupakan tindakan langsung dan implementasi dari rencana serta meliputi pengumpulan data.</a:t>
            </a:r>
          </a:p>
          <a:p>
            <a:endParaRPr lang="en-US" dirty="0" smtClean="0">
              <a:solidFill>
                <a:schemeClr val="bg1"/>
              </a:solidFill>
            </a:endParaRPr>
          </a:p>
          <a:p>
            <a:pPr>
              <a:buNone/>
            </a:pPr>
            <a:r>
              <a:rPr lang="en-US" sz="3800" dirty="0" smtClean="0">
                <a:solidFill>
                  <a:schemeClr val="bg1"/>
                </a:solidFill>
              </a:rPr>
              <a:t>d. </a:t>
            </a:r>
            <a:r>
              <a:rPr lang="it-IT" sz="3800" dirty="0" smtClean="0">
                <a:solidFill>
                  <a:schemeClr val="bg1"/>
                </a:solidFill>
              </a:rPr>
              <a:t>Evaluasi</a:t>
            </a:r>
            <a:endParaRPr lang="en-US" sz="3800" dirty="0" smtClean="0">
              <a:solidFill>
                <a:schemeClr val="bg1"/>
              </a:solidFill>
            </a:endParaRPr>
          </a:p>
          <a:p>
            <a:r>
              <a:rPr lang="it-IT" dirty="0" smtClean="0">
                <a:solidFill>
                  <a:schemeClr val="bg1"/>
                </a:solidFill>
              </a:rPr>
              <a:t>Merupakan metod</a:t>
            </a:r>
            <a:r>
              <a:rPr lang="id-ID" dirty="0" smtClean="0">
                <a:solidFill>
                  <a:schemeClr val="bg1"/>
                </a:solidFill>
              </a:rPr>
              <a:t>e</a:t>
            </a:r>
            <a:r>
              <a:rPr lang="it-IT" dirty="0" smtClean="0">
                <a:solidFill>
                  <a:schemeClr val="bg1"/>
                </a:solidFill>
              </a:rPr>
              <a:t> dan proses untuk </a:t>
            </a:r>
            <a:r>
              <a:rPr lang="it-IT" i="1" dirty="0" smtClean="0">
                <a:solidFill>
                  <a:schemeClr val="bg1"/>
                </a:solidFill>
              </a:rPr>
              <a:t>menganalisa data</a:t>
            </a:r>
            <a:r>
              <a:rPr lang="it-IT" dirty="0" smtClean="0">
                <a:solidFill>
                  <a:schemeClr val="bg1"/>
                </a:solidFill>
              </a:rPr>
              <a:t> </a:t>
            </a:r>
            <a:r>
              <a:rPr lang="it-IT" dirty="0" smtClean="0">
                <a:solidFill>
                  <a:schemeClr val="bg1"/>
                </a:solidFill>
                <a:sym typeface="Wingdings" pitchFamily="2" charset="2"/>
              </a:rPr>
              <a:t> </a:t>
            </a:r>
            <a:r>
              <a:rPr lang="it-IT" dirty="0" smtClean="0">
                <a:solidFill>
                  <a:schemeClr val="bg1"/>
                </a:solidFill>
              </a:rPr>
              <a:t>juga untuk meneliti efek dari intervensi</a:t>
            </a:r>
            <a:r>
              <a:rPr lang="it-IT" i="1" dirty="0" smtClean="0">
                <a:solidFill>
                  <a:schemeClr val="bg1"/>
                </a:solidFill>
              </a:rPr>
              <a:t> </a:t>
            </a:r>
            <a:r>
              <a:rPr lang="it-IT" dirty="0" smtClean="0">
                <a:solidFill>
                  <a:schemeClr val="bg1"/>
                </a:solidFill>
              </a:rPr>
              <a:t>berdasarkan data serta  Meliputi  </a:t>
            </a:r>
            <a:r>
              <a:rPr lang="it-IT" i="1" dirty="0" smtClean="0">
                <a:solidFill>
                  <a:schemeClr val="bg1"/>
                </a:solidFill>
              </a:rPr>
              <a:t>interpretasi hasil</a:t>
            </a:r>
            <a:r>
              <a:rPr lang="it-IT" dirty="0" smtClean="0">
                <a:solidFill>
                  <a:schemeClr val="bg1"/>
                </a:solidFill>
              </a:rPr>
              <a:t>,</a:t>
            </a:r>
            <a:r>
              <a:rPr lang="it-IT" i="1" dirty="0" smtClean="0">
                <a:solidFill>
                  <a:schemeClr val="bg1"/>
                </a:solidFill>
              </a:rPr>
              <a:t> </a:t>
            </a:r>
            <a:r>
              <a:rPr lang="it-IT" dirty="0" smtClean="0">
                <a:solidFill>
                  <a:schemeClr val="bg1"/>
                </a:solidFill>
              </a:rPr>
              <a:t>tingkat dimana suatu tujuan yang positif tercapai</a:t>
            </a:r>
            <a:r>
              <a:rPr lang="it-IT" i="1" dirty="0" smtClean="0">
                <a:solidFill>
                  <a:schemeClr val="bg1"/>
                </a:solidFill>
              </a:rPr>
              <a:t> </a:t>
            </a:r>
            <a:r>
              <a:rPr lang="it-IT" dirty="0" smtClean="0">
                <a:solidFill>
                  <a:schemeClr val="bg1"/>
                </a:solidFill>
              </a:rPr>
              <a:t>dan apakah hasil tersebut dapat digeneralisasikan.</a:t>
            </a:r>
            <a:endParaRPr lang="en-US" dirty="0" smtClean="0">
              <a:solidFill>
                <a:schemeClr val="bg1"/>
              </a:solidFill>
            </a:endParaRPr>
          </a:p>
          <a:p>
            <a:endParaRPr lang="en-US" dirty="0" smtClean="0">
              <a:solidFill>
                <a:schemeClr val="bg1"/>
              </a:solidFill>
            </a:endParaRPr>
          </a:p>
          <a:p>
            <a:r>
              <a:rPr lang="en-US" sz="3500" dirty="0" err="1" smtClean="0">
                <a:solidFill>
                  <a:srgbClr val="FFFF00"/>
                </a:solidFill>
              </a:rPr>
              <a:t>teori</a:t>
            </a:r>
            <a:r>
              <a:rPr lang="en-US" sz="3500" dirty="0" smtClean="0">
                <a:solidFill>
                  <a:srgbClr val="FFFF00"/>
                </a:solidFill>
              </a:rPr>
              <a:t> caring </a:t>
            </a:r>
            <a:r>
              <a:rPr lang="en-US" sz="3500" dirty="0" err="1" smtClean="0">
                <a:solidFill>
                  <a:srgbClr val="FFFF00"/>
                </a:solidFill>
              </a:rPr>
              <a:t>menurut</a:t>
            </a:r>
            <a:r>
              <a:rPr lang="en-US" sz="3500" dirty="0" smtClean="0">
                <a:solidFill>
                  <a:srgbClr val="FFFF00"/>
                </a:solidFill>
              </a:rPr>
              <a:t> Watson </a:t>
            </a:r>
            <a:r>
              <a:rPr lang="en-US" sz="3500" dirty="0" err="1" smtClean="0">
                <a:solidFill>
                  <a:srgbClr val="FFFF00"/>
                </a:solidFill>
              </a:rPr>
              <a:t>dapat</a:t>
            </a:r>
            <a:r>
              <a:rPr lang="en-US" sz="3500" dirty="0" smtClean="0">
                <a:solidFill>
                  <a:srgbClr val="FFFF00"/>
                </a:solidFill>
              </a:rPr>
              <a:t> </a:t>
            </a:r>
            <a:r>
              <a:rPr lang="en-US" sz="3500" dirty="0" err="1" smtClean="0">
                <a:solidFill>
                  <a:srgbClr val="FFFF00"/>
                </a:solidFill>
              </a:rPr>
              <a:t>disimpulkan</a:t>
            </a:r>
            <a:r>
              <a:rPr lang="en-US" sz="3500" dirty="0" smtClean="0">
                <a:solidFill>
                  <a:srgbClr val="FFFF00"/>
                </a:solidFill>
              </a:rPr>
              <a:t> </a:t>
            </a:r>
            <a:r>
              <a:rPr lang="en-US" sz="3500" dirty="0" err="1" smtClean="0">
                <a:solidFill>
                  <a:srgbClr val="FFFF00"/>
                </a:solidFill>
              </a:rPr>
              <a:t>bahwa</a:t>
            </a:r>
            <a:r>
              <a:rPr lang="en-US" sz="3500" dirty="0" smtClean="0">
                <a:solidFill>
                  <a:srgbClr val="FFFF00"/>
                </a:solidFill>
              </a:rPr>
              <a:t> </a:t>
            </a:r>
            <a:r>
              <a:rPr lang="en-US" sz="3500" dirty="0" err="1" smtClean="0">
                <a:solidFill>
                  <a:srgbClr val="FFFF00"/>
                </a:solidFill>
              </a:rPr>
              <a:t>adanya</a:t>
            </a:r>
            <a:r>
              <a:rPr lang="en-US" sz="3500" dirty="0" smtClean="0">
                <a:solidFill>
                  <a:srgbClr val="FFFF00"/>
                </a:solidFill>
              </a:rPr>
              <a:t> </a:t>
            </a:r>
            <a:r>
              <a:rPr lang="en-US" sz="3500" dirty="0" err="1" smtClean="0">
                <a:solidFill>
                  <a:srgbClr val="FFFF00"/>
                </a:solidFill>
              </a:rPr>
              <a:t>keseimbangan</a:t>
            </a:r>
            <a:r>
              <a:rPr lang="en-US" sz="3500" dirty="0" smtClean="0">
                <a:solidFill>
                  <a:srgbClr val="FFFF00"/>
                </a:solidFill>
              </a:rPr>
              <a:t> </a:t>
            </a:r>
            <a:r>
              <a:rPr lang="en-US" sz="3500" dirty="0" err="1" smtClean="0">
                <a:solidFill>
                  <a:srgbClr val="FFFF00"/>
                </a:solidFill>
              </a:rPr>
              <a:t>antara</a:t>
            </a:r>
            <a:r>
              <a:rPr lang="en-US" sz="3500" dirty="0" smtClean="0">
                <a:solidFill>
                  <a:srgbClr val="FFFF00"/>
                </a:solidFill>
              </a:rPr>
              <a:t> </a:t>
            </a:r>
            <a:r>
              <a:rPr lang="en-US" sz="3500" dirty="0" err="1" smtClean="0">
                <a:solidFill>
                  <a:srgbClr val="FFFF00"/>
                </a:solidFill>
              </a:rPr>
              <a:t>aspek</a:t>
            </a:r>
            <a:r>
              <a:rPr lang="en-US" sz="3500" dirty="0" smtClean="0">
                <a:solidFill>
                  <a:srgbClr val="FFFF00"/>
                </a:solidFill>
              </a:rPr>
              <a:t> </a:t>
            </a:r>
            <a:r>
              <a:rPr lang="en-US" sz="3500" dirty="0" err="1" smtClean="0">
                <a:solidFill>
                  <a:srgbClr val="FFFF00"/>
                </a:solidFill>
              </a:rPr>
              <a:t>jasmani</a:t>
            </a:r>
            <a:r>
              <a:rPr lang="en-US" sz="3500" dirty="0" smtClean="0">
                <a:solidFill>
                  <a:srgbClr val="FFFF00"/>
                </a:solidFill>
              </a:rPr>
              <a:t> </a:t>
            </a:r>
            <a:r>
              <a:rPr lang="en-US" sz="3500" dirty="0" err="1" smtClean="0">
                <a:solidFill>
                  <a:srgbClr val="FFFF00"/>
                </a:solidFill>
              </a:rPr>
              <a:t>dan</a:t>
            </a:r>
            <a:r>
              <a:rPr lang="en-US" sz="3500" dirty="0" smtClean="0">
                <a:solidFill>
                  <a:srgbClr val="FFFF00"/>
                </a:solidFill>
              </a:rPr>
              <a:t> spiritual </a:t>
            </a:r>
            <a:r>
              <a:rPr lang="en-US" sz="3500" dirty="0" err="1" smtClean="0">
                <a:solidFill>
                  <a:srgbClr val="FFFF00"/>
                </a:solidFill>
              </a:rPr>
              <a:t>dalam</a:t>
            </a:r>
            <a:r>
              <a:rPr lang="en-US" sz="3500" dirty="0" smtClean="0">
                <a:solidFill>
                  <a:srgbClr val="FFFF00"/>
                </a:solidFill>
              </a:rPr>
              <a:t> </a:t>
            </a:r>
            <a:r>
              <a:rPr lang="en-US" sz="3500" dirty="0" err="1" smtClean="0">
                <a:solidFill>
                  <a:srgbClr val="FFFF00"/>
                </a:solidFill>
              </a:rPr>
              <a:t>asuhan</a:t>
            </a:r>
            <a:r>
              <a:rPr lang="en-US" sz="3500" dirty="0" smtClean="0">
                <a:solidFill>
                  <a:srgbClr val="FFFF00"/>
                </a:solidFill>
              </a:rPr>
              <a:t> </a:t>
            </a:r>
            <a:r>
              <a:rPr lang="en-US" sz="3500" dirty="0" err="1" smtClean="0">
                <a:solidFill>
                  <a:srgbClr val="FFFF00"/>
                </a:solidFill>
              </a:rPr>
              <a:t>keperawatan</a:t>
            </a:r>
            <a:r>
              <a:rPr lang="en-US" sz="3500" dirty="0" smtClean="0">
                <a:solidFill>
                  <a:srgbClr val="FFFF00"/>
                </a:solidFill>
              </a:rPr>
              <a:t>. (</a:t>
            </a:r>
            <a:r>
              <a:rPr lang="en-US" sz="3500" dirty="0" err="1" smtClean="0">
                <a:solidFill>
                  <a:srgbClr val="FFFF00"/>
                </a:solidFill>
              </a:rPr>
              <a:t>Sujana</a:t>
            </a:r>
            <a:r>
              <a:rPr lang="en-US" sz="3500" dirty="0" smtClean="0">
                <a:solidFill>
                  <a:srgbClr val="FFFF00"/>
                </a:solidFill>
              </a:rPr>
              <a:t>, 2008)</a:t>
            </a:r>
            <a:r>
              <a:rPr lang="id-ID" sz="3500" dirty="0" smtClean="0">
                <a:solidFill>
                  <a:srgbClr val="FFFF00"/>
                </a:solidFill>
              </a:rPr>
              <a:t>.</a:t>
            </a:r>
            <a:endParaRPr lang="en-US" sz="3500" dirty="0" smtClean="0">
              <a:solidFill>
                <a:srgbClr val="FFFF00"/>
              </a:solidFill>
            </a:endParaRPr>
          </a:p>
          <a:p>
            <a:endParaRPr lang="en-US" dirty="0">
              <a:solidFill>
                <a:schemeClr val="bg1"/>
              </a:solidFill>
            </a:endParaRPr>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dLib BT" charset="0"/>
                <a:ea typeface="Times New Roman" pitchFamily="18" charset="0"/>
                <a:cs typeface="Times New Roman" pitchFamily="18" charset="0"/>
              </a:rPr>
              <a:t>10 FAKTOR KARATIF</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7030A0"/>
                </a:solidFill>
                <a:effectLst/>
                <a:latin typeface="Odessa LET" charset="0"/>
                <a:ea typeface="Times New Roman" pitchFamily="18" charset="0"/>
                <a:cs typeface="Times New Roman" pitchFamily="18" charset="0"/>
              </a:rPr>
              <a:t>1.</a:t>
            </a:r>
            <a:r>
              <a:rPr kumimoji="0" lang="en-US" sz="700" b="0" i="0" u="none" strike="noStrike" cap="none" normalizeH="0" baseline="0" smtClean="0">
                <a:ln>
                  <a:noFill/>
                </a:ln>
                <a:solidFill>
                  <a:srgbClr val="7030A0"/>
                </a:solidFill>
                <a:effectLst/>
                <a:latin typeface="Calibri"/>
                <a:ea typeface="Times New Roman" pitchFamily="18" charset="0"/>
                <a:cs typeface="Times New Roman" pitchFamily="18" charset="0"/>
              </a:rPr>
              <a:t>        </a:t>
            </a:r>
            <a:r>
              <a:rPr kumimoji="0" lang="en-US" sz="700" b="0" i="0" u="none" strike="noStrike" cap="none" normalizeH="0" baseline="0" smtClean="0">
                <a:ln>
                  <a:noFill/>
                </a:ln>
                <a:solidFill>
                  <a:srgbClr val="7030A0"/>
                </a:solidFill>
                <a:effectLst/>
                <a:latin typeface="Odessa LET" charset="0"/>
                <a:ea typeface="Times New Roman" pitchFamily="18" charset="0"/>
                <a:cs typeface="Times New Roman" pitchFamily="18" charset="0"/>
              </a:rPr>
              <a:t> </a:t>
            </a:r>
            <a:r>
              <a:rPr kumimoji="0" lang="en-US" sz="1300" b="0" i="0" u="none" strike="noStrike" cap="none" normalizeH="0" baseline="0" smtClean="0">
                <a:ln>
                  <a:noFill/>
                </a:ln>
                <a:solidFill>
                  <a:srgbClr val="7030A0"/>
                </a:solidFill>
                <a:effectLst/>
                <a:latin typeface="Arial" pitchFamily="34" charset="0"/>
                <a:ea typeface="Times New Roman" pitchFamily="18" charset="0"/>
                <a:cs typeface="Arial" pitchFamily="34" charset="0"/>
              </a:rPr>
              <a:t>Membentuk Sistem Nilai Humanistik-Altruistik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CARING </a:t>
            </a:r>
            <a:endParaRPr lang="en-US" dirty="0"/>
          </a:p>
        </p:txBody>
      </p:sp>
      <p:sp>
        <p:nvSpPr>
          <p:cNvPr id="3" name="Content Placeholder 2"/>
          <p:cNvSpPr>
            <a:spLocks noGrp="1"/>
          </p:cNvSpPr>
          <p:nvPr>
            <p:ph idx="1"/>
          </p:nvPr>
        </p:nvSpPr>
        <p:spPr>
          <a:xfrm>
            <a:off x="304800" y="1752601"/>
            <a:ext cx="8382000" cy="4648200"/>
          </a:xfrm>
          <a:ln>
            <a:solidFill>
              <a:srgbClr val="00B050"/>
            </a:solidFill>
          </a:ln>
        </p:spPr>
        <p:txBody>
          <a:bodyPr>
            <a:normAutofit lnSpcReduction="10000"/>
          </a:bodyPr>
          <a:lstStyle/>
          <a:p>
            <a:r>
              <a:rPr lang="en-US" i="1" dirty="0" smtClean="0"/>
              <a:t>Spirit caring</a:t>
            </a:r>
            <a:r>
              <a:rPr lang="en-US" dirty="0" smtClean="0"/>
              <a:t> </a:t>
            </a:r>
            <a:r>
              <a:rPr lang="en-US" dirty="0" err="1" smtClean="0"/>
              <a:t>seyogyanya</a:t>
            </a:r>
            <a:r>
              <a:rPr lang="en-US" dirty="0" smtClean="0"/>
              <a:t> </a:t>
            </a:r>
            <a:r>
              <a:rPr lang="en-US" dirty="0" smtClean="0">
                <a:sym typeface="Wingdings" pitchFamily="2" charset="2"/>
              </a:rPr>
              <a:t> </a:t>
            </a:r>
            <a:r>
              <a:rPr lang="en-US" dirty="0" err="1" smtClean="0"/>
              <a:t>tumbuh</a:t>
            </a:r>
            <a:r>
              <a:rPr lang="en-US" dirty="0" smtClean="0"/>
              <a:t> </a:t>
            </a:r>
            <a:r>
              <a:rPr lang="en-US" dirty="0" err="1" smtClean="0"/>
              <a:t>dari</a:t>
            </a:r>
            <a:r>
              <a:rPr lang="en-US" dirty="0" smtClean="0"/>
              <a:t> </a:t>
            </a:r>
            <a:r>
              <a:rPr lang="en-US" dirty="0" err="1" smtClean="0"/>
              <a:t>dalam</a:t>
            </a:r>
            <a:r>
              <a:rPr lang="en-US" dirty="0" smtClean="0"/>
              <a:t> </a:t>
            </a:r>
            <a:r>
              <a:rPr lang="en-US" dirty="0" err="1" smtClean="0"/>
              <a:t>diri</a:t>
            </a:r>
            <a:r>
              <a:rPr lang="en-US" dirty="0" smtClean="0"/>
              <a:t> </a:t>
            </a:r>
            <a:r>
              <a:rPr lang="en-US" dirty="0" err="1" smtClean="0"/>
              <a:t>perawat</a:t>
            </a:r>
            <a:r>
              <a:rPr lang="en-US" dirty="0" smtClean="0"/>
              <a:t> </a:t>
            </a:r>
            <a:r>
              <a:rPr lang="en-US" dirty="0" err="1" smtClean="0"/>
              <a:t>dan</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hati</a:t>
            </a:r>
            <a:r>
              <a:rPr lang="en-US" dirty="0" smtClean="0"/>
              <a:t> </a:t>
            </a:r>
            <a:r>
              <a:rPr lang="en-US" dirty="0" err="1" smtClean="0"/>
              <a:t>perawat</a:t>
            </a:r>
            <a:r>
              <a:rPr lang="en-US" dirty="0" smtClean="0"/>
              <a:t> yang </a:t>
            </a:r>
            <a:r>
              <a:rPr lang="en-US" dirty="0" err="1" smtClean="0"/>
              <a:t>terdalam</a:t>
            </a:r>
            <a:r>
              <a:rPr lang="en-US" dirty="0" smtClean="0"/>
              <a:t>. </a:t>
            </a:r>
          </a:p>
          <a:p>
            <a:r>
              <a:rPr lang="en-US" i="1" dirty="0" smtClean="0"/>
              <a:t>Spirit caring</a:t>
            </a:r>
            <a:r>
              <a:rPr lang="en-US" dirty="0" smtClean="0"/>
              <a:t> </a:t>
            </a:r>
            <a:r>
              <a:rPr lang="en-US" dirty="0" err="1" smtClean="0"/>
              <a:t>bukan</a:t>
            </a:r>
            <a:r>
              <a:rPr lang="en-US" dirty="0" smtClean="0"/>
              <a:t> </a:t>
            </a:r>
            <a:r>
              <a:rPr lang="en-US" dirty="0" err="1" smtClean="0"/>
              <a:t>hanya</a:t>
            </a:r>
            <a:r>
              <a:rPr lang="en-US" dirty="0" smtClean="0"/>
              <a:t> </a:t>
            </a:r>
            <a:r>
              <a:rPr lang="en-US" dirty="0" err="1" smtClean="0"/>
              <a:t>memperlihatkan</a:t>
            </a:r>
            <a:r>
              <a:rPr lang="en-US" dirty="0" smtClean="0"/>
              <a:t> </a:t>
            </a:r>
            <a:r>
              <a:rPr lang="en-US" dirty="0" err="1" smtClean="0"/>
              <a:t>apa</a:t>
            </a:r>
            <a:r>
              <a:rPr lang="en-US" dirty="0" smtClean="0"/>
              <a:t> yang </a:t>
            </a:r>
            <a:r>
              <a:rPr lang="en-US" dirty="0" err="1" smtClean="0"/>
              <a:t>dikerjakan</a:t>
            </a:r>
            <a:r>
              <a:rPr lang="en-US" dirty="0" smtClean="0"/>
              <a:t> </a:t>
            </a:r>
            <a:r>
              <a:rPr lang="en-US" dirty="0" err="1" smtClean="0"/>
              <a:t>perawat</a:t>
            </a:r>
            <a:r>
              <a:rPr lang="en-US" dirty="0" smtClean="0"/>
              <a:t> yang </a:t>
            </a:r>
            <a:r>
              <a:rPr lang="en-US" dirty="0" err="1" smtClean="0"/>
              <a:t>bersifat</a:t>
            </a:r>
            <a:r>
              <a:rPr lang="en-US" dirty="0" smtClean="0"/>
              <a:t> </a:t>
            </a:r>
            <a:r>
              <a:rPr lang="en-US" dirty="0" err="1" smtClean="0"/>
              <a:t>tindakan</a:t>
            </a:r>
            <a:r>
              <a:rPr lang="en-US" dirty="0" smtClean="0"/>
              <a:t> </a:t>
            </a:r>
            <a:r>
              <a:rPr lang="en-US" dirty="0" err="1" smtClean="0"/>
              <a:t>fisik</a:t>
            </a:r>
            <a:r>
              <a:rPr lang="en-US" dirty="0" smtClean="0"/>
              <a:t>, </a:t>
            </a:r>
            <a:r>
              <a:rPr lang="en-US" dirty="0" err="1" smtClean="0"/>
              <a:t>tetapi</a:t>
            </a:r>
            <a:r>
              <a:rPr lang="en-US" dirty="0" smtClean="0"/>
              <a:t> </a:t>
            </a:r>
            <a:r>
              <a:rPr lang="en-US" dirty="0" err="1" smtClean="0"/>
              <a:t>juga</a:t>
            </a:r>
            <a:r>
              <a:rPr lang="en-US" dirty="0" smtClean="0"/>
              <a:t> </a:t>
            </a:r>
            <a:r>
              <a:rPr lang="en-US" dirty="0" err="1" smtClean="0"/>
              <a:t>mencerminkan</a:t>
            </a:r>
            <a:r>
              <a:rPr lang="en-US" dirty="0" smtClean="0"/>
              <a:t> </a:t>
            </a:r>
            <a:r>
              <a:rPr lang="en-US" dirty="0" err="1" smtClean="0"/>
              <a:t>siapa</a:t>
            </a:r>
            <a:r>
              <a:rPr lang="en-US" dirty="0" smtClean="0"/>
              <a:t> dia. </a:t>
            </a:r>
          </a:p>
          <a:p>
            <a:r>
              <a:rPr lang="en-US" dirty="0" err="1" smtClean="0"/>
              <a:t>Oleh</a:t>
            </a:r>
            <a:r>
              <a:rPr lang="en-US" dirty="0" smtClean="0"/>
              <a:t> </a:t>
            </a:r>
            <a:r>
              <a:rPr lang="en-US" dirty="0" err="1" smtClean="0"/>
              <a:t>karenanya</a:t>
            </a:r>
            <a:r>
              <a:rPr lang="en-US" dirty="0" smtClean="0"/>
              <a:t>, </a:t>
            </a:r>
            <a:r>
              <a:rPr lang="en-US" dirty="0" err="1" smtClean="0"/>
              <a:t>setiap</a:t>
            </a:r>
            <a:r>
              <a:rPr lang="en-US" dirty="0" smtClean="0"/>
              <a:t> </a:t>
            </a:r>
            <a:r>
              <a:rPr lang="en-US" dirty="0" err="1" smtClean="0"/>
              <a:t>perawat</a:t>
            </a:r>
            <a:r>
              <a:rPr lang="en-US" dirty="0" smtClean="0"/>
              <a:t> </a:t>
            </a:r>
            <a:r>
              <a:rPr lang="en-US" dirty="0" err="1" smtClean="0"/>
              <a:t>dapat</a:t>
            </a:r>
            <a:r>
              <a:rPr lang="en-US" dirty="0" smtClean="0"/>
              <a:t> </a:t>
            </a:r>
            <a:r>
              <a:rPr lang="en-US" dirty="0" err="1" smtClean="0"/>
              <a:t>memperlihatkan</a:t>
            </a:r>
            <a:r>
              <a:rPr lang="en-US" dirty="0" smtClean="0"/>
              <a:t> </a:t>
            </a:r>
            <a:r>
              <a:rPr lang="en-US" dirty="0" err="1" smtClean="0"/>
              <a:t>cara</a:t>
            </a:r>
            <a:r>
              <a:rPr lang="en-US" dirty="0" smtClean="0"/>
              <a:t> yang </a:t>
            </a:r>
            <a:r>
              <a:rPr lang="en-US" dirty="0" err="1" smtClean="0"/>
              <a:t>berbeda</a:t>
            </a:r>
            <a:r>
              <a:rPr lang="en-US" dirty="0" smtClean="0"/>
              <a:t> </a:t>
            </a:r>
            <a:r>
              <a:rPr lang="en-US" dirty="0" err="1" smtClean="0"/>
              <a:t>ketika</a:t>
            </a:r>
            <a:r>
              <a:rPr lang="en-US" dirty="0" smtClean="0"/>
              <a:t> </a:t>
            </a:r>
            <a:r>
              <a:rPr lang="en-US" dirty="0" err="1" smtClean="0"/>
              <a:t>memberikan</a:t>
            </a:r>
            <a:r>
              <a:rPr lang="en-US" dirty="0" smtClean="0"/>
              <a:t> </a:t>
            </a:r>
            <a:r>
              <a:rPr lang="en-US" dirty="0" err="1" smtClean="0"/>
              <a:t>asuhan</a:t>
            </a:r>
            <a:r>
              <a:rPr lang="en-US" dirty="0" smtClean="0"/>
              <a:t> </a:t>
            </a:r>
            <a:r>
              <a:rPr lang="en-US" dirty="0" err="1" smtClean="0"/>
              <a:t>kepada</a:t>
            </a:r>
            <a:r>
              <a:rPr lang="en-US" dirty="0" smtClean="0"/>
              <a:t> </a:t>
            </a:r>
            <a:r>
              <a:rPr lang="en-US" dirty="0" err="1" smtClean="0"/>
              <a:t>klien</a:t>
            </a:r>
            <a:r>
              <a:rPr lang="en-US" dirty="0" smtClean="0"/>
              <a:t> .</a:t>
            </a:r>
            <a:endParaRPr lang="en-US" dirty="0"/>
          </a:p>
        </p:txBody>
      </p:sp>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2060"/>
                </a:solidFill>
                <a:effectLst/>
                <a:latin typeface="AdLib BT"/>
                <a:ea typeface="Times New Roman" pitchFamily="18" charset="0"/>
                <a:cs typeface="Times New Roman" pitchFamily="18" charset="0"/>
              </a:rPr>
              <a:t>10 FAKTOR KARATIF</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7030A0"/>
                </a:solidFill>
                <a:effectLst/>
                <a:latin typeface="Odessa LET"/>
                <a:ea typeface="Times New Roman" pitchFamily="18" charset="0"/>
                <a:cs typeface="Times New Roman" pitchFamily="18" charset="0"/>
              </a:rPr>
              <a:t>1.</a:t>
            </a:r>
            <a:r>
              <a:rPr kumimoji="0" lang="en-US" sz="700" b="0" i="0" u="none" strike="noStrike" cap="none" normalizeH="0" baseline="0" smtClean="0">
                <a:ln>
                  <a:noFill/>
                </a:ln>
                <a:solidFill>
                  <a:srgbClr val="7030A0"/>
                </a:solidFill>
                <a:effectLst/>
                <a:latin typeface="Calibri"/>
                <a:ea typeface="Times New Roman" pitchFamily="18" charset="0"/>
                <a:cs typeface="Times New Roman" pitchFamily="18" charset="0"/>
              </a:rPr>
              <a:t>        </a:t>
            </a:r>
            <a:r>
              <a:rPr kumimoji="0" lang="en-US" sz="700" b="0" i="0" u="none" strike="noStrike" cap="none" normalizeH="0" baseline="0" smtClean="0">
                <a:ln>
                  <a:noFill/>
                </a:ln>
                <a:solidFill>
                  <a:srgbClr val="7030A0"/>
                </a:solidFill>
                <a:effectLst/>
                <a:latin typeface="Odessa LET"/>
                <a:ea typeface="Times New Roman" pitchFamily="18" charset="0"/>
                <a:cs typeface="Times New Roman" pitchFamily="18" charset="0"/>
              </a:rPr>
              <a:t> </a:t>
            </a:r>
            <a:r>
              <a:rPr kumimoji="0" lang="en-US" sz="1300" b="0" i="0" u="none" strike="noStrike" cap="none" normalizeH="0" baseline="0" smtClean="0">
                <a:ln>
                  <a:noFill/>
                </a:ln>
                <a:solidFill>
                  <a:srgbClr val="7030A0"/>
                </a:solidFill>
                <a:effectLst/>
                <a:latin typeface="Arial" pitchFamily="34" charset="0"/>
                <a:ea typeface="Times New Roman" pitchFamily="18" charset="0"/>
                <a:cs typeface="Arial" pitchFamily="34" charset="0"/>
              </a:rPr>
              <a:t>Membentuk Sistem Nilai Humanistik-Altruistik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4695825" y="3276600"/>
            <a:ext cx="1552575" cy="914400"/>
          </a:xfrm>
          <a:prstGeom prst="downArrow">
            <a:avLst>
              <a:gd name="adj1" fmla="val 50000"/>
              <a:gd name="adj2" fmla="val 25000"/>
            </a:avLst>
          </a:prstGeom>
          <a:solidFill>
            <a:srgbClr val="00FF00"/>
          </a:solidFill>
          <a:ln w="9525">
            <a:solidFill>
              <a:schemeClr val="tx1"/>
            </a:solidFill>
            <a:miter lim="800000"/>
            <a:headEnd/>
            <a:tailEnd/>
          </a:ln>
        </p:spPr>
        <p:txBody>
          <a:bodyPr wrap="none" anchor="ctr"/>
          <a:lstStyle/>
          <a:p>
            <a:endParaRPr lang="id-ID"/>
          </a:p>
        </p:txBody>
      </p:sp>
      <p:sp>
        <p:nvSpPr>
          <p:cNvPr id="13315" name="Freeform 3"/>
          <p:cNvSpPr>
            <a:spLocks/>
          </p:cNvSpPr>
          <p:nvPr/>
        </p:nvSpPr>
        <p:spPr bwMode="auto">
          <a:xfrm>
            <a:off x="2716213" y="152400"/>
            <a:ext cx="3836987" cy="3860800"/>
          </a:xfrm>
          <a:custGeom>
            <a:avLst/>
            <a:gdLst>
              <a:gd name="T0" fmla="*/ 2147483647 w 2417"/>
              <a:gd name="T1" fmla="*/ 2147483647 h 2117"/>
              <a:gd name="T2" fmla="*/ 2147483647 w 2417"/>
              <a:gd name="T3" fmla="*/ 2147483647 h 2117"/>
              <a:gd name="T4" fmla="*/ 2147483647 w 2417"/>
              <a:gd name="T5" fmla="*/ 2147483647 h 2117"/>
              <a:gd name="T6" fmla="*/ 2147483647 w 2417"/>
              <a:gd name="T7" fmla="*/ 2147483647 h 2117"/>
              <a:gd name="T8" fmla="*/ 2147483647 w 2417"/>
              <a:gd name="T9" fmla="*/ 2147483647 h 2117"/>
              <a:gd name="T10" fmla="*/ 2147483647 w 2417"/>
              <a:gd name="T11" fmla="*/ 2147483647 h 2117"/>
              <a:gd name="T12" fmla="*/ 2147483647 w 2417"/>
              <a:gd name="T13" fmla="*/ 2147483647 h 2117"/>
              <a:gd name="T14" fmla="*/ 2147483647 w 2417"/>
              <a:gd name="T15" fmla="*/ 2147483647 h 2117"/>
              <a:gd name="T16" fmla="*/ 2147483647 w 2417"/>
              <a:gd name="T17" fmla="*/ 2147483647 h 2117"/>
              <a:gd name="T18" fmla="*/ 2147483647 w 2417"/>
              <a:gd name="T19" fmla="*/ 2147483647 h 2117"/>
              <a:gd name="T20" fmla="*/ 2147483647 w 2417"/>
              <a:gd name="T21" fmla="*/ 2147483647 h 2117"/>
              <a:gd name="T22" fmla="*/ 2147483647 w 2417"/>
              <a:gd name="T23" fmla="*/ 2147483647 h 2117"/>
              <a:gd name="T24" fmla="*/ 2147483647 w 2417"/>
              <a:gd name="T25" fmla="*/ 2147483647 h 2117"/>
              <a:gd name="T26" fmla="*/ 2147483647 w 2417"/>
              <a:gd name="T27" fmla="*/ 2147483647 h 2117"/>
              <a:gd name="T28" fmla="*/ 2147483647 w 2417"/>
              <a:gd name="T29" fmla="*/ 2147483647 h 2117"/>
              <a:gd name="T30" fmla="*/ 2147483647 w 2417"/>
              <a:gd name="T31" fmla="*/ 2147483647 h 2117"/>
              <a:gd name="T32" fmla="*/ 2147483647 w 2417"/>
              <a:gd name="T33" fmla="*/ 2147483647 h 2117"/>
              <a:gd name="T34" fmla="*/ 2147483647 w 2417"/>
              <a:gd name="T35" fmla="*/ 2147483647 h 2117"/>
              <a:gd name="T36" fmla="*/ 2147483647 w 2417"/>
              <a:gd name="T37" fmla="*/ 2147483647 h 2117"/>
              <a:gd name="T38" fmla="*/ 2147483647 w 2417"/>
              <a:gd name="T39" fmla="*/ 2147483647 h 2117"/>
              <a:gd name="T40" fmla="*/ 0 w 2417"/>
              <a:gd name="T41" fmla="*/ 2147483647 h 2117"/>
              <a:gd name="T42" fmla="*/ 2147483647 w 2417"/>
              <a:gd name="T43" fmla="*/ 2147483647 h 2117"/>
              <a:gd name="T44" fmla="*/ 2147483647 w 2417"/>
              <a:gd name="T45" fmla="*/ 2147483647 h 2117"/>
              <a:gd name="T46" fmla="*/ 2147483647 w 2417"/>
              <a:gd name="T47" fmla="*/ 2147483647 h 2117"/>
              <a:gd name="T48" fmla="*/ 2147483647 w 2417"/>
              <a:gd name="T49" fmla="*/ 2147483647 h 2117"/>
              <a:gd name="T50" fmla="*/ 2147483647 w 2417"/>
              <a:gd name="T51" fmla="*/ 2147483647 h 2117"/>
              <a:gd name="T52" fmla="*/ 2147483647 w 2417"/>
              <a:gd name="T53" fmla="*/ 2147483647 h 2117"/>
              <a:gd name="T54" fmla="*/ 2147483647 w 2417"/>
              <a:gd name="T55" fmla="*/ 2147483647 h 2117"/>
              <a:gd name="T56" fmla="*/ 2147483647 w 2417"/>
              <a:gd name="T57" fmla="*/ 2147483647 h 2117"/>
              <a:gd name="T58" fmla="*/ 2147483647 w 2417"/>
              <a:gd name="T59" fmla="*/ 2147483647 h 2117"/>
              <a:gd name="T60" fmla="*/ 2147483647 w 2417"/>
              <a:gd name="T61" fmla="*/ 2147483647 h 2117"/>
              <a:gd name="T62" fmla="*/ 2147483647 w 2417"/>
              <a:gd name="T63" fmla="*/ 2147483647 h 2117"/>
              <a:gd name="T64" fmla="*/ 2147483647 w 2417"/>
              <a:gd name="T65" fmla="*/ 2147483647 h 2117"/>
              <a:gd name="T66" fmla="*/ 2147483647 w 2417"/>
              <a:gd name="T67" fmla="*/ 2147483647 h 2117"/>
              <a:gd name="T68" fmla="*/ 2147483647 w 2417"/>
              <a:gd name="T69" fmla="*/ 2147483647 h 2117"/>
              <a:gd name="T70" fmla="*/ 2147483647 w 2417"/>
              <a:gd name="T71" fmla="*/ 2147483647 h 2117"/>
              <a:gd name="T72" fmla="*/ 2147483647 w 2417"/>
              <a:gd name="T73" fmla="*/ 2147483647 h 2117"/>
              <a:gd name="T74" fmla="*/ 2147483647 w 2417"/>
              <a:gd name="T75" fmla="*/ 2147483647 h 2117"/>
              <a:gd name="T76" fmla="*/ 2147483647 w 2417"/>
              <a:gd name="T77" fmla="*/ 2147483647 h 2117"/>
              <a:gd name="T78" fmla="*/ 2147483647 w 2417"/>
              <a:gd name="T79" fmla="*/ 2147483647 h 2117"/>
              <a:gd name="T80" fmla="*/ 2147483647 w 2417"/>
              <a:gd name="T81" fmla="*/ 2147483647 h 2117"/>
              <a:gd name="T82" fmla="*/ 2147483647 w 2417"/>
              <a:gd name="T83" fmla="*/ 2147483647 h 2117"/>
              <a:gd name="T84" fmla="*/ 2147483647 w 2417"/>
              <a:gd name="T85" fmla="*/ 2147483647 h 2117"/>
              <a:gd name="T86" fmla="*/ 2147483647 w 2417"/>
              <a:gd name="T87" fmla="*/ 2147483647 h 2117"/>
              <a:gd name="T88" fmla="*/ 2147483647 w 2417"/>
              <a:gd name="T89" fmla="*/ 2147483647 h 2117"/>
              <a:gd name="T90" fmla="*/ 2147483647 w 2417"/>
              <a:gd name="T91" fmla="*/ 2147483647 h 2117"/>
              <a:gd name="T92" fmla="*/ 2147483647 w 2417"/>
              <a:gd name="T93" fmla="*/ 2147483647 h 2117"/>
              <a:gd name="T94" fmla="*/ 2147483647 w 2417"/>
              <a:gd name="T95" fmla="*/ 2147483647 h 2117"/>
              <a:gd name="T96" fmla="*/ 2147483647 w 2417"/>
              <a:gd name="T97" fmla="*/ 2147483647 h 2117"/>
              <a:gd name="T98" fmla="*/ 2147483647 w 2417"/>
              <a:gd name="T99" fmla="*/ 2147483647 h 2117"/>
              <a:gd name="T100" fmla="*/ 2147483647 w 2417"/>
              <a:gd name="T101" fmla="*/ 2147483647 h 2117"/>
              <a:gd name="T102" fmla="*/ 2147483647 w 2417"/>
              <a:gd name="T103" fmla="*/ 2147483647 h 2117"/>
              <a:gd name="T104" fmla="*/ 2147483647 w 2417"/>
              <a:gd name="T105" fmla="*/ 2147483647 h 2117"/>
              <a:gd name="T106" fmla="*/ 2147483647 w 2417"/>
              <a:gd name="T107" fmla="*/ 2147483647 h 2117"/>
              <a:gd name="T108" fmla="*/ 2147483647 w 2417"/>
              <a:gd name="T109" fmla="*/ 2147483647 h 2117"/>
              <a:gd name="T110" fmla="*/ 2147483647 w 2417"/>
              <a:gd name="T111" fmla="*/ 2147483647 h 2117"/>
              <a:gd name="T112" fmla="*/ 2147483647 w 2417"/>
              <a:gd name="T113" fmla="*/ 2147483647 h 2117"/>
              <a:gd name="T114" fmla="*/ 2147483647 w 2417"/>
              <a:gd name="T115" fmla="*/ 2147483647 h 2117"/>
              <a:gd name="T116" fmla="*/ 2147483647 w 2417"/>
              <a:gd name="T117" fmla="*/ 2147483647 h 2117"/>
              <a:gd name="T118" fmla="*/ 2147483647 w 2417"/>
              <a:gd name="T119" fmla="*/ 2147483647 h 2117"/>
              <a:gd name="T120" fmla="*/ 2147483647 w 2417"/>
              <a:gd name="T121" fmla="*/ 2147483647 h 2117"/>
              <a:gd name="T122" fmla="*/ 2147483647 w 2417"/>
              <a:gd name="T123" fmla="*/ 2147483647 h 2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17"/>
              <a:gd name="T187" fmla="*/ 0 h 2117"/>
              <a:gd name="T188" fmla="*/ 2417 w 2417"/>
              <a:gd name="T189" fmla="*/ 2117 h 2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17" h="2117">
                <a:moveTo>
                  <a:pt x="1244" y="547"/>
                </a:moveTo>
                <a:cubicBezTo>
                  <a:pt x="1231" y="450"/>
                  <a:pt x="1206" y="409"/>
                  <a:pt x="1152" y="328"/>
                </a:cubicBezTo>
                <a:cubicBezTo>
                  <a:pt x="1142" y="314"/>
                  <a:pt x="1141" y="294"/>
                  <a:pt x="1129" y="282"/>
                </a:cubicBezTo>
                <a:cubicBezTo>
                  <a:pt x="1109" y="262"/>
                  <a:pt x="1060" y="236"/>
                  <a:pt x="1060" y="236"/>
                </a:cubicBezTo>
                <a:cubicBezTo>
                  <a:pt x="1041" y="175"/>
                  <a:pt x="1056" y="211"/>
                  <a:pt x="1003" y="132"/>
                </a:cubicBezTo>
                <a:cubicBezTo>
                  <a:pt x="996" y="122"/>
                  <a:pt x="1000" y="106"/>
                  <a:pt x="991" y="97"/>
                </a:cubicBezTo>
                <a:cubicBezTo>
                  <a:pt x="982" y="88"/>
                  <a:pt x="968" y="90"/>
                  <a:pt x="956" y="86"/>
                </a:cubicBezTo>
                <a:cubicBezTo>
                  <a:pt x="948" y="74"/>
                  <a:pt x="943" y="60"/>
                  <a:pt x="933" y="51"/>
                </a:cubicBezTo>
                <a:cubicBezTo>
                  <a:pt x="912" y="33"/>
                  <a:pt x="864" y="5"/>
                  <a:pt x="864" y="5"/>
                </a:cubicBezTo>
                <a:cubicBezTo>
                  <a:pt x="646" y="13"/>
                  <a:pt x="579" y="0"/>
                  <a:pt x="415" y="51"/>
                </a:cubicBezTo>
                <a:cubicBezTo>
                  <a:pt x="403" y="59"/>
                  <a:pt x="392" y="68"/>
                  <a:pt x="380" y="74"/>
                </a:cubicBezTo>
                <a:cubicBezTo>
                  <a:pt x="369" y="79"/>
                  <a:pt x="354" y="77"/>
                  <a:pt x="346" y="86"/>
                </a:cubicBezTo>
                <a:cubicBezTo>
                  <a:pt x="219" y="215"/>
                  <a:pt x="360" y="115"/>
                  <a:pt x="265" y="178"/>
                </a:cubicBezTo>
                <a:cubicBezTo>
                  <a:pt x="194" y="282"/>
                  <a:pt x="291" y="154"/>
                  <a:pt x="208" y="224"/>
                </a:cubicBezTo>
                <a:cubicBezTo>
                  <a:pt x="193" y="236"/>
                  <a:pt x="185" y="255"/>
                  <a:pt x="173" y="270"/>
                </a:cubicBezTo>
                <a:cubicBezTo>
                  <a:pt x="160" y="310"/>
                  <a:pt x="146" y="337"/>
                  <a:pt x="127" y="374"/>
                </a:cubicBezTo>
                <a:cubicBezTo>
                  <a:pt x="116" y="396"/>
                  <a:pt x="116" y="422"/>
                  <a:pt x="104" y="443"/>
                </a:cubicBezTo>
                <a:cubicBezTo>
                  <a:pt x="91" y="467"/>
                  <a:pt x="58" y="512"/>
                  <a:pt x="58" y="512"/>
                </a:cubicBezTo>
                <a:cubicBezTo>
                  <a:pt x="54" y="527"/>
                  <a:pt x="54" y="544"/>
                  <a:pt x="46" y="558"/>
                </a:cubicBezTo>
                <a:cubicBezTo>
                  <a:pt x="38" y="572"/>
                  <a:pt x="19" y="578"/>
                  <a:pt x="12" y="593"/>
                </a:cubicBezTo>
                <a:cubicBezTo>
                  <a:pt x="3" y="614"/>
                  <a:pt x="4" y="639"/>
                  <a:pt x="0" y="662"/>
                </a:cubicBezTo>
                <a:cubicBezTo>
                  <a:pt x="4" y="789"/>
                  <a:pt x="3" y="916"/>
                  <a:pt x="12" y="1042"/>
                </a:cubicBezTo>
                <a:cubicBezTo>
                  <a:pt x="14" y="1074"/>
                  <a:pt x="13" y="1112"/>
                  <a:pt x="35" y="1134"/>
                </a:cubicBezTo>
                <a:cubicBezTo>
                  <a:pt x="58" y="1157"/>
                  <a:pt x="104" y="1203"/>
                  <a:pt x="104" y="1203"/>
                </a:cubicBezTo>
                <a:cubicBezTo>
                  <a:pt x="119" y="1251"/>
                  <a:pt x="125" y="1270"/>
                  <a:pt x="162" y="1307"/>
                </a:cubicBezTo>
                <a:cubicBezTo>
                  <a:pt x="171" y="1366"/>
                  <a:pt x="175" y="1408"/>
                  <a:pt x="208" y="1457"/>
                </a:cubicBezTo>
                <a:cubicBezTo>
                  <a:pt x="229" y="1522"/>
                  <a:pt x="227" y="1557"/>
                  <a:pt x="277" y="1606"/>
                </a:cubicBezTo>
                <a:cubicBezTo>
                  <a:pt x="299" y="1699"/>
                  <a:pt x="360" y="1786"/>
                  <a:pt x="403" y="1871"/>
                </a:cubicBezTo>
                <a:cubicBezTo>
                  <a:pt x="432" y="1927"/>
                  <a:pt x="409" y="1934"/>
                  <a:pt x="461" y="1987"/>
                </a:cubicBezTo>
                <a:cubicBezTo>
                  <a:pt x="477" y="2048"/>
                  <a:pt x="476" y="2092"/>
                  <a:pt x="542" y="2113"/>
                </a:cubicBezTo>
                <a:cubicBezTo>
                  <a:pt x="573" y="2109"/>
                  <a:pt x="607" y="2117"/>
                  <a:pt x="634" y="2102"/>
                </a:cubicBezTo>
                <a:cubicBezTo>
                  <a:pt x="658" y="2088"/>
                  <a:pt x="665" y="2056"/>
                  <a:pt x="680" y="2033"/>
                </a:cubicBezTo>
                <a:cubicBezTo>
                  <a:pt x="686" y="2024"/>
                  <a:pt x="759" y="2013"/>
                  <a:pt x="772" y="2010"/>
                </a:cubicBezTo>
                <a:cubicBezTo>
                  <a:pt x="813" y="1983"/>
                  <a:pt x="843" y="1939"/>
                  <a:pt x="887" y="1917"/>
                </a:cubicBezTo>
                <a:cubicBezTo>
                  <a:pt x="912" y="1904"/>
                  <a:pt x="941" y="1903"/>
                  <a:pt x="968" y="1894"/>
                </a:cubicBezTo>
                <a:cubicBezTo>
                  <a:pt x="1027" y="1807"/>
                  <a:pt x="1122" y="1822"/>
                  <a:pt x="1221" y="1814"/>
                </a:cubicBezTo>
                <a:cubicBezTo>
                  <a:pt x="1268" y="1783"/>
                  <a:pt x="1304" y="1768"/>
                  <a:pt x="1360" y="1756"/>
                </a:cubicBezTo>
                <a:cubicBezTo>
                  <a:pt x="1448" y="1697"/>
                  <a:pt x="1477" y="1699"/>
                  <a:pt x="1590" y="1676"/>
                </a:cubicBezTo>
                <a:cubicBezTo>
                  <a:pt x="1640" y="1624"/>
                  <a:pt x="1594" y="1662"/>
                  <a:pt x="1717" y="1641"/>
                </a:cubicBezTo>
                <a:cubicBezTo>
                  <a:pt x="1744" y="1636"/>
                  <a:pt x="1770" y="1624"/>
                  <a:pt x="1797" y="1618"/>
                </a:cubicBezTo>
                <a:cubicBezTo>
                  <a:pt x="1809" y="1610"/>
                  <a:pt x="1819" y="1601"/>
                  <a:pt x="1832" y="1595"/>
                </a:cubicBezTo>
                <a:cubicBezTo>
                  <a:pt x="1854" y="1585"/>
                  <a:pt x="1901" y="1572"/>
                  <a:pt x="1901" y="1572"/>
                </a:cubicBezTo>
                <a:cubicBezTo>
                  <a:pt x="1922" y="1551"/>
                  <a:pt x="1951" y="1537"/>
                  <a:pt x="1970" y="1514"/>
                </a:cubicBezTo>
                <a:cubicBezTo>
                  <a:pt x="2014" y="1461"/>
                  <a:pt x="1986" y="1403"/>
                  <a:pt x="2062" y="1376"/>
                </a:cubicBezTo>
                <a:cubicBezTo>
                  <a:pt x="2104" y="1314"/>
                  <a:pt x="2135" y="1253"/>
                  <a:pt x="2178" y="1192"/>
                </a:cubicBezTo>
                <a:cubicBezTo>
                  <a:pt x="2194" y="1169"/>
                  <a:pt x="2209" y="1146"/>
                  <a:pt x="2224" y="1123"/>
                </a:cubicBezTo>
                <a:cubicBezTo>
                  <a:pt x="2232" y="1111"/>
                  <a:pt x="2247" y="1088"/>
                  <a:pt x="2247" y="1088"/>
                </a:cubicBezTo>
                <a:cubicBezTo>
                  <a:pt x="2277" y="994"/>
                  <a:pt x="2237" y="1122"/>
                  <a:pt x="2270" y="1007"/>
                </a:cubicBezTo>
                <a:cubicBezTo>
                  <a:pt x="2273" y="996"/>
                  <a:pt x="2281" y="973"/>
                  <a:pt x="2281" y="973"/>
                </a:cubicBezTo>
                <a:cubicBezTo>
                  <a:pt x="2299" y="915"/>
                  <a:pt x="2325" y="860"/>
                  <a:pt x="2335" y="800"/>
                </a:cubicBezTo>
                <a:cubicBezTo>
                  <a:pt x="2338" y="784"/>
                  <a:pt x="2317" y="771"/>
                  <a:pt x="2316" y="754"/>
                </a:cubicBezTo>
                <a:cubicBezTo>
                  <a:pt x="2314" y="735"/>
                  <a:pt x="2334" y="693"/>
                  <a:pt x="2339" y="673"/>
                </a:cubicBezTo>
                <a:cubicBezTo>
                  <a:pt x="2355" y="608"/>
                  <a:pt x="2353" y="541"/>
                  <a:pt x="2373" y="477"/>
                </a:cubicBezTo>
                <a:cubicBezTo>
                  <a:pt x="2387" y="344"/>
                  <a:pt x="2417" y="178"/>
                  <a:pt x="2316" y="74"/>
                </a:cubicBezTo>
                <a:cubicBezTo>
                  <a:pt x="2259" y="84"/>
                  <a:pt x="2198" y="78"/>
                  <a:pt x="2143" y="97"/>
                </a:cubicBezTo>
                <a:cubicBezTo>
                  <a:pt x="1878" y="190"/>
                  <a:pt x="2258" y="139"/>
                  <a:pt x="1913" y="166"/>
                </a:cubicBezTo>
                <a:cubicBezTo>
                  <a:pt x="1874" y="189"/>
                  <a:pt x="1837" y="216"/>
                  <a:pt x="1797" y="236"/>
                </a:cubicBezTo>
                <a:cubicBezTo>
                  <a:pt x="1740" y="265"/>
                  <a:pt x="1672" y="269"/>
                  <a:pt x="1613" y="293"/>
                </a:cubicBezTo>
                <a:cubicBezTo>
                  <a:pt x="1575" y="308"/>
                  <a:pt x="1533" y="338"/>
                  <a:pt x="1498" y="362"/>
                </a:cubicBezTo>
                <a:cubicBezTo>
                  <a:pt x="1443" y="445"/>
                  <a:pt x="1520" y="348"/>
                  <a:pt x="1371" y="408"/>
                </a:cubicBezTo>
                <a:cubicBezTo>
                  <a:pt x="1360" y="413"/>
                  <a:pt x="1364" y="431"/>
                  <a:pt x="1360" y="443"/>
                </a:cubicBezTo>
                <a:cubicBezTo>
                  <a:pt x="1337" y="512"/>
                  <a:pt x="1334" y="575"/>
                  <a:pt x="1244" y="547"/>
                </a:cubicBezTo>
                <a:close/>
              </a:path>
            </a:pathLst>
          </a:custGeom>
          <a:solidFill>
            <a:schemeClr val="accent3">
              <a:lumMod val="75000"/>
            </a:schemeClr>
          </a:solidFill>
          <a:ln w="9525">
            <a:solidFill>
              <a:schemeClr val="tx1"/>
            </a:solidFill>
            <a:round/>
            <a:headEnd/>
            <a:tailEnd/>
          </a:ln>
        </p:spPr>
        <p:txBody>
          <a:bodyPr/>
          <a:lstStyle/>
          <a:p>
            <a:endParaRPr lang="id-ID"/>
          </a:p>
        </p:txBody>
      </p:sp>
      <p:sp>
        <p:nvSpPr>
          <p:cNvPr id="13316" name="Rectangle 4"/>
          <p:cNvSpPr>
            <a:spLocks noChangeArrowheads="1"/>
          </p:cNvSpPr>
          <p:nvPr/>
        </p:nvSpPr>
        <p:spPr bwMode="auto">
          <a:xfrm>
            <a:off x="3048000" y="1371600"/>
            <a:ext cx="2895600" cy="1447800"/>
          </a:xfrm>
          <a:prstGeom prst="rect">
            <a:avLst/>
          </a:prstGeom>
          <a:noFill/>
          <a:ln w="9525">
            <a:noFill/>
            <a:miter lim="800000"/>
            <a:headEnd/>
            <a:tailEnd/>
          </a:ln>
        </p:spPr>
        <p:txBody>
          <a:bodyPr wrap="none" anchor="ctr"/>
          <a:lstStyle/>
          <a:p>
            <a:pPr algn="ctr"/>
            <a:r>
              <a:rPr lang="en-US" sz="3200" b="1" dirty="0">
                <a:solidFill>
                  <a:schemeClr val="bg1"/>
                </a:solidFill>
                <a:latin typeface="Comic Sans MS" pitchFamily="66" charset="0"/>
              </a:rPr>
              <a:t>MELAYANI </a:t>
            </a:r>
          </a:p>
          <a:p>
            <a:pPr algn="ctr"/>
            <a:r>
              <a:rPr lang="en-US" sz="3200" b="1" dirty="0">
                <a:solidFill>
                  <a:schemeClr val="bg1"/>
                </a:solidFill>
                <a:latin typeface="Comic Sans MS" pitchFamily="66" charset="0"/>
              </a:rPr>
              <a:t>DENGAN </a:t>
            </a:r>
          </a:p>
          <a:p>
            <a:pPr algn="ctr"/>
            <a:r>
              <a:rPr lang="en-US" sz="3200" b="1" dirty="0">
                <a:solidFill>
                  <a:schemeClr val="bg1"/>
                </a:solidFill>
                <a:latin typeface="Comic Sans MS" pitchFamily="66" charset="0"/>
              </a:rPr>
              <a:t>HATI</a:t>
            </a:r>
          </a:p>
        </p:txBody>
      </p:sp>
      <p:sp>
        <p:nvSpPr>
          <p:cNvPr id="13317" name="Rectangle 5"/>
          <p:cNvSpPr>
            <a:spLocks noChangeArrowheads="1"/>
          </p:cNvSpPr>
          <p:nvPr/>
        </p:nvSpPr>
        <p:spPr bwMode="auto">
          <a:xfrm>
            <a:off x="3200400" y="4267200"/>
            <a:ext cx="5181600" cy="2590800"/>
          </a:xfrm>
          <a:prstGeom prst="rect">
            <a:avLst/>
          </a:prstGeom>
          <a:solidFill>
            <a:schemeClr val="tx1"/>
          </a:solidFill>
          <a:ln w="9525">
            <a:solidFill>
              <a:schemeClr val="tx1"/>
            </a:solidFill>
            <a:miter lim="800000"/>
            <a:headEnd/>
            <a:tailEnd/>
          </a:ln>
        </p:spPr>
        <p:txBody>
          <a:bodyPr wrap="none" anchor="ctr"/>
          <a:lstStyle/>
          <a:p>
            <a:pPr algn="ctr"/>
            <a:endParaRPr lang="en-US" sz="2800" dirty="0">
              <a:solidFill>
                <a:srgbClr val="FFFFCC"/>
              </a:solidFill>
            </a:endParaRPr>
          </a:p>
          <a:p>
            <a:pPr algn="ctr"/>
            <a:r>
              <a:rPr lang="en-US" sz="2800" dirty="0">
                <a:solidFill>
                  <a:srgbClr val="FFFFCC"/>
                </a:solidFill>
              </a:rPr>
              <a:t>LIBATKAN SEMUA </a:t>
            </a:r>
          </a:p>
          <a:p>
            <a:pPr algn="ctr"/>
            <a:r>
              <a:rPr lang="en-US" sz="2800" dirty="0">
                <a:solidFill>
                  <a:srgbClr val="FFFFCC"/>
                </a:solidFill>
              </a:rPr>
              <a:t>PANCA INDERA :</a:t>
            </a:r>
          </a:p>
          <a:p>
            <a:pPr algn="ctr">
              <a:buFontTx/>
              <a:buChar char="•"/>
            </a:pPr>
            <a:r>
              <a:rPr lang="en-US" sz="2000" dirty="0">
                <a:solidFill>
                  <a:srgbClr val="00FF00"/>
                </a:solidFill>
              </a:rPr>
              <a:t> BERBICARA </a:t>
            </a:r>
            <a:r>
              <a:rPr lang="en-US" dirty="0">
                <a:solidFill>
                  <a:srgbClr val="00FF00"/>
                </a:solidFill>
              </a:rPr>
              <a:t> </a:t>
            </a:r>
          </a:p>
          <a:p>
            <a:pPr algn="ctr">
              <a:buFontTx/>
              <a:buChar char="•"/>
            </a:pPr>
            <a:r>
              <a:rPr lang="en-US" sz="2000" dirty="0">
                <a:solidFill>
                  <a:srgbClr val="00FF00"/>
                </a:solidFill>
              </a:rPr>
              <a:t> MEMANDANG</a:t>
            </a:r>
            <a:r>
              <a:rPr lang="en-US" sz="2000" dirty="0">
                <a:solidFill>
                  <a:srgbClr val="00FF00"/>
                </a:solidFill>
                <a:sym typeface="Wingdings" pitchFamily="2" charset="2"/>
              </a:rPr>
              <a:t></a:t>
            </a:r>
            <a:r>
              <a:rPr lang="en-US" sz="2000" dirty="0">
                <a:solidFill>
                  <a:srgbClr val="00FF00"/>
                </a:solidFill>
              </a:rPr>
              <a:t> KONTAK MATA </a:t>
            </a:r>
          </a:p>
          <a:p>
            <a:pPr algn="ctr">
              <a:buFontTx/>
              <a:buChar char="•"/>
            </a:pPr>
            <a:r>
              <a:rPr lang="en-US" sz="2000" dirty="0">
                <a:solidFill>
                  <a:srgbClr val="00FF00"/>
                </a:solidFill>
              </a:rPr>
              <a:t> MENDENGAR</a:t>
            </a:r>
          </a:p>
          <a:p>
            <a:pPr algn="ctr">
              <a:buFontTx/>
              <a:buChar char="•"/>
            </a:pPr>
            <a:r>
              <a:rPr lang="en-US" sz="2000" dirty="0">
                <a:solidFill>
                  <a:srgbClr val="00FF00"/>
                </a:solidFill>
              </a:rPr>
              <a:t> BERJABAT TANGAN/ SENTUHAN</a:t>
            </a:r>
          </a:p>
          <a:p>
            <a:pPr algn="ctr">
              <a:buFontTx/>
              <a:buChar char="•"/>
            </a:pPr>
            <a:r>
              <a:rPr lang="en-US" sz="2000" dirty="0">
                <a:solidFill>
                  <a:srgbClr val="00FF00"/>
                </a:solidFill>
              </a:rPr>
              <a:t> DLL</a:t>
            </a:r>
          </a:p>
          <a:p>
            <a:pPr algn="ctr">
              <a:buFontTx/>
              <a:buChar char="•"/>
            </a:pPr>
            <a:endParaRPr lang="en-US" sz="2000" dirty="0">
              <a:solidFill>
                <a:srgbClr val="00FF00"/>
              </a:solidFill>
            </a:endParaRPr>
          </a:p>
        </p:txBody>
      </p:sp>
      <p:sp>
        <p:nvSpPr>
          <p:cNvPr id="13318" name="Rectangle 6"/>
          <p:cNvSpPr>
            <a:spLocks noChangeArrowheads="1"/>
          </p:cNvSpPr>
          <p:nvPr/>
        </p:nvSpPr>
        <p:spPr bwMode="auto">
          <a:xfrm>
            <a:off x="0" y="76200"/>
            <a:ext cx="3505200" cy="990600"/>
          </a:xfrm>
          <a:prstGeom prst="rect">
            <a:avLst/>
          </a:prstGeom>
          <a:noFill/>
          <a:ln w="9525">
            <a:noFill/>
            <a:miter lim="800000"/>
            <a:headEnd/>
            <a:tailEnd/>
          </a:ln>
        </p:spPr>
        <p:txBody>
          <a:bodyPr wrap="none" anchor="ctr"/>
          <a:lstStyle/>
          <a:p>
            <a:pPr algn="ctr"/>
            <a:r>
              <a:rPr lang="en-US" sz="4000" dirty="0" smtClean="0">
                <a:solidFill>
                  <a:srgbClr val="FFFF00"/>
                </a:solidFill>
              </a:rPr>
              <a:t>CARING </a:t>
            </a:r>
            <a:endParaRPr lang="en-US" sz="4000" dirty="0">
              <a:solidFill>
                <a:srgbClr val="FFFF00"/>
              </a:solidFill>
            </a:endParaRPr>
          </a:p>
        </p:txBody>
      </p:sp>
      <p:sp>
        <p:nvSpPr>
          <p:cNvPr id="13319" name="Rectangle 7"/>
          <p:cNvSpPr>
            <a:spLocks noChangeArrowheads="1"/>
          </p:cNvSpPr>
          <p:nvPr/>
        </p:nvSpPr>
        <p:spPr bwMode="auto">
          <a:xfrm>
            <a:off x="0" y="1981200"/>
            <a:ext cx="2819400" cy="2286000"/>
          </a:xfrm>
          <a:prstGeom prst="rect">
            <a:avLst/>
          </a:prstGeom>
          <a:solidFill>
            <a:schemeClr val="tx1"/>
          </a:solidFill>
          <a:ln w="9525">
            <a:noFill/>
            <a:miter lim="800000"/>
            <a:headEnd/>
            <a:tailEnd/>
          </a:ln>
        </p:spPr>
        <p:txBody>
          <a:bodyPr wrap="none" anchor="ctr"/>
          <a:lstStyle/>
          <a:p>
            <a:r>
              <a:rPr lang="en-US" sz="2800" dirty="0" err="1">
                <a:solidFill>
                  <a:schemeClr val="bg1"/>
                </a:solidFill>
              </a:rPr>
              <a:t>Memperlakukan</a:t>
            </a:r>
            <a:endParaRPr lang="en-US" sz="2800" dirty="0">
              <a:solidFill>
                <a:schemeClr val="bg1"/>
              </a:solidFill>
            </a:endParaRPr>
          </a:p>
          <a:p>
            <a:r>
              <a:rPr lang="en-US" sz="2800" dirty="0" err="1">
                <a:solidFill>
                  <a:schemeClr val="bg1"/>
                </a:solidFill>
              </a:rPr>
              <a:t>Semua</a:t>
            </a:r>
            <a:r>
              <a:rPr lang="en-US" sz="2800" dirty="0">
                <a:solidFill>
                  <a:schemeClr val="bg1"/>
                </a:solidFill>
              </a:rPr>
              <a:t> </a:t>
            </a:r>
            <a:r>
              <a:rPr lang="en-US" sz="2800" dirty="0" err="1">
                <a:solidFill>
                  <a:schemeClr val="bg1"/>
                </a:solidFill>
              </a:rPr>
              <a:t>Orang</a:t>
            </a:r>
            <a:r>
              <a:rPr lang="en-US" sz="2800" dirty="0">
                <a:solidFill>
                  <a:schemeClr val="bg1"/>
                </a:solidFill>
              </a:rPr>
              <a:t> </a:t>
            </a:r>
          </a:p>
          <a:p>
            <a:r>
              <a:rPr lang="en-US" sz="2800" dirty="0" err="1">
                <a:solidFill>
                  <a:schemeClr val="bg1"/>
                </a:solidFill>
              </a:rPr>
              <a:t>Sebagai</a:t>
            </a:r>
            <a:r>
              <a:rPr lang="en-US" sz="2800" dirty="0">
                <a:solidFill>
                  <a:schemeClr val="bg1"/>
                </a:solidFill>
              </a:rPr>
              <a:t>  </a:t>
            </a:r>
          </a:p>
          <a:p>
            <a:r>
              <a:rPr lang="en-US" sz="2800" dirty="0" err="1">
                <a:solidFill>
                  <a:schemeClr val="bg1"/>
                </a:solidFill>
              </a:rPr>
              <a:t>Pelanggan</a:t>
            </a:r>
            <a:endParaRPr lang="en-US" sz="2800" dirty="0">
              <a:solidFill>
                <a:schemeClr val="bg1"/>
              </a:solidFill>
            </a:endParaRPr>
          </a:p>
          <a:p>
            <a:r>
              <a:rPr lang="en-US" sz="2800" dirty="0" err="1">
                <a:solidFill>
                  <a:schemeClr val="bg1"/>
                </a:solidFill>
              </a:rPr>
              <a:t>kita</a:t>
            </a:r>
            <a:endParaRPr lang="en-US" sz="28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KESIMPULAN </a:t>
            </a:r>
            <a:endParaRPr lang="en-US" dirty="0"/>
          </a:p>
        </p:txBody>
      </p:sp>
      <p:sp>
        <p:nvSpPr>
          <p:cNvPr id="3" name="Content Placeholder 2"/>
          <p:cNvSpPr>
            <a:spLocks noGrp="1"/>
          </p:cNvSpPr>
          <p:nvPr>
            <p:ph idx="1"/>
          </p:nvPr>
        </p:nvSpPr>
        <p:spPr>
          <a:xfrm>
            <a:off x="228600" y="1524000"/>
            <a:ext cx="8458200" cy="5029200"/>
          </a:xfrm>
        </p:spPr>
        <p:txBody>
          <a:bodyPr>
            <a:normAutofit fontScale="85000" lnSpcReduction="20000"/>
          </a:bodyPr>
          <a:lstStyle/>
          <a:p>
            <a:r>
              <a:rPr lang="en-US" dirty="0" err="1" smtClean="0"/>
              <a:t>Paradigma</a:t>
            </a:r>
            <a:r>
              <a:rPr lang="en-US" dirty="0" smtClean="0"/>
              <a:t> </a:t>
            </a:r>
            <a:r>
              <a:rPr lang="en-US" dirty="0" err="1" smtClean="0"/>
              <a:t>baru</a:t>
            </a:r>
            <a:r>
              <a:rPr lang="en-US" dirty="0" smtClean="0"/>
              <a:t> </a:t>
            </a:r>
            <a:r>
              <a:rPr lang="en-US" dirty="0" err="1" smtClean="0"/>
              <a:t>dalam</a:t>
            </a:r>
            <a:r>
              <a:rPr lang="en-US" dirty="0" smtClean="0"/>
              <a:t> </a:t>
            </a:r>
            <a:r>
              <a:rPr lang="en-US" dirty="0" err="1" smtClean="0"/>
              <a:t>pelayanan</a:t>
            </a:r>
            <a:r>
              <a:rPr lang="en-US" dirty="0" smtClean="0"/>
              <a:t> </a:t>
            </a:r>
            <a:r>
              <a:rPr lang="en-US" dirty="0" err="1" smtClean="0"/>
              <a:t>kepada</a:t>
            </a:r>
            <a:r>
              <a:rPr lang="en-US" dirty="0" smtClean="0"/>
              <a:t> </a:t>
            </a:r>
            <a:r>
              <a:rPr lang="en-US" dirty="0" err="1" smtClean="0"/>
              <a:t>pasien</a:t>
            </a:r>
            <a:r>
              <a:rPr lang="en-US" dirty="0" smtClean="0"/>
              <a:t> </a:t>
            </a:r>
            <a:r>
              <a:rPr lang="en-US" dirty="0" err="1" smtClean="0"/>
              <a:t>yaitu</a:t>
            </a:r>
            <a:r>
              <a:rPr lang="en-US" dirty="0" smtClean="0"/>
              <a:t> </a:t>
            </a:r>
            <a:r>
              <a:rPr lang="en-US" dirty="0" err="1" smtClean="0"/>
              <a:t>Pelayanan</a:t>
            </a:r>
            <a:r>
              <a:rPr lang="en-US" dirty="0" smtClean="0"/>
              <a:t> </a:t>
            </a:r>
            <a:r>
              <a:rPr lang="en-US" dirty="0" err="1" smtClean="0"/>
              <a:t>berfokus</a:t>
            </a:r>
            <a:r>
              <a:rPr lang="en-US" dirty="0" smtClean="0"/>
              <a:t> </a:t>
            </a:r>
            <a:r>
              <a:rPr lang="en-US" dirty="0" err="1" smtClean="0"/>
              <a:t>kepada</a:t>
            </a:r>
            <a:r>
              <a:rPr lang="en-US" dirty="0" smtClean="0"/>
              <a:t> </a:t>
            </a:r>
            <a:r>
              <a:rPr lang="en-US" dirty="0" err="1" smtClean="0"/>
              <a:t>pasien</a:t>
            </a:r>
            <a:r>
              <a:rPr lang="en-US" dirty="0" smtClean="0"/>
              <a:t> , yang </a:t>
            </a:r>
            <a:r>
              <a:rPr lang="en-US" dirty="0" err="1" smtClean="0"/>
              <a:t>intinya</a:t>
            </a:r>
            <a:r>
              <a:rPr lang="en-US" dirty="0" smtClean="0"/>
              <a:t> </a:t>
            </a:r>
            <a:r>
              <a:rPr lang="en-US" dirty="0" err="1" smtClean="0"/>
              <a:t>dalam</a:t>
            </a:r>
            <a:r>
              <a:rPr lang="en-US" dirty="0" smtClean="0"/>
              <a:t> </a:t>
            </a:r>
            <a:r>
              <a:rPr lang="en-US" dirty="0" err="1" smtClean="0"/>
              <a:t>memberikan</a:t>
            </a:r>
            <a:r>
              <a:rPr lang="en-US" dirty="0" smtClean="0"/>
              <a:t> </a:t>
            </a:r>
            <a:r>
              <a:rPr lang="en-US" dirty="0" err="1" smtClean="0"/>
              <a:t>asuhan</a:t>
            </a:r>
            <a:r>
              <a:rPr lang="en-US" dirty="0" smtClean="0"/>
              <a:t>  </a:t>
            </a:r>
            <a:r>
              <a:rPr lang="en-US" dirty="0" err="1" smtClean="0"/>
              <a:t>kepada</a:t>
            </a:r>
            <a:r>
              <a:rPr lang="en-US" dirty="0" smtClean="0"/>
              <a:t> </a:t>
            </a:r>
            <a:r>
              <a:rPr lang="en-US" dirty="0" err="1" smtClean="0"/>
              <a:t>pasien</a:t>
            </a:r>
            <a:r>
              <a:rPr lang="en-US" dirty="0" smtClean="0"/>
              <a:t> </a:t>
            </a:r>
            <a:r>
              <a:rPr lang="en-US" dirty="0" err="1" smtClean="0"/>
              <a:t>harus</a:t>
            </a:r>
            <a:r>
              <a:rPr lang="en-US" dirty="0" smtClean="0"/>
              <a:t> </a:t>
            </a:r>
            <a:r>
              <a:rPr lang="en-US" dirty="0" err="1" smtClean="0"/>
              <a:t>menghormati</a:t>
            </a:r>
            <a:r>
              <a:rPr lang="en-US" dirty="0" smtClean="0"/>
              <a:t> </a:t>
            </a:r>
            <a:r>
              <a:rPr lang="en-US" dirty="0" err="1" smtClean="0"/>
              <a:t>nilai</a:t>
            </a:r>
            <a:r>
              <a:rPr lang="en-US" dirty="0" smtClean="0"/>
              <a:t>- </a:t>
            </a:r>
            <a:r>
              <a:rPr lang="en-US" dirty="0" err="1" smtClean="0"/>
              <a:t>nilai</a:t>
            </a:r>
            <a:r>
              <a:rPr lang="en-US" dirty="0" smtClean="0"/>
              <a:t> </a:t>
            </a:r>
            <a:r>
              <a:rPr lang="en-US" dirty="0" err="1" smtClean="0"/>
              <a:t>dan</a:t>
            </a:r>
            <a:r>
              <a:rPr lang="en-US" dirty="0" smtClean="0"/>
              <a:t> </a:t>
            </a:r>
            <a:r>
              <a:rPr lang="en-US" dirty="0" err="1" smtClean="0"/>
              <a:t>hak</a:t>
            </a:r>
            <a:r>
              <a:rPr lang="en-US" dirty="0" smtClean="0"/>
              <a:t> </a:t>
            </a:r>
            <a:r>
              <a:rPr lang="en-US" dirty="0" err="1" smtClean="0"/>
              <a:t>pasien</a:t>
            </a:r>
            <a:r>
              <a:rPr lang="en-US" dirty="0" smtClean="0"/>
              <a:t>.</a:t>
            </a:r>
          </a:p>
          <a:p>
            <a:r>
              <a:rPr lang="en-US" dirty="0" err="1" smtClean="0"/>
              <a:t>Pemberian</a:t>
            </a:r>
            <a:r>
              <a:rPr lang="en-US" dirty="0" smtClean="0"/>
              <a:t> </a:t>
            </a:r>
            <a:r>
              <a:rPr lang="en-US" dirty="0" err="1" smtClean="0"/>
              <a:t>asuhan</a:t>
            </a:r>
            <a:r>
              <a:rPr lang="en-US" dirty="0" smtClean="0"/>
              <a:t> </a:t>
            </a:r>
            <a:r>
              <a:rPr lang="en-US" dirty="0" err="1" smtClean="0"/>
              <a:t>berfokus</a:t>
            </a:r>
            <a:r>
              <a:rPr lang="en-US" dirty="0" smtClean="0"/>
              <a:t> </a:t>
            </a:r>
            <a:r>
              <a:rPr lang="en-US" dirty="0" err="1" smtClean="0"/>
              <a:t>pasien</a:t>
            </a:r>
            <a:r>
              <a:rPr lang="en-US" dirty="0" smtClean="0"/>
              <a:t> </a:t>
            </a:r>
            <a:r>
              <a:rPr lang="en-US" dirty="0" err="1" smtClean="0"/>
              <a:t>harus</a:t>
            </a:r>
            <a:r>
              <a:rPr lang="en-US" dirty="0" smtClean="0"/>
              <a:t> </a:t>
            </a:r>
            <a:r>
              <a:rPr lang="en-US" dirty="0" err="1" smtClean="0"/>
              <a:t>berkolaborasi</a:t>
            </a:r>
            <a:r>
              <a:rPr lang="en-US" dirty="0" smtClean="0"/>
              <a:t> </a:t>
            </a:r>
            <a:r>
              <a:rPr lang="en-US" dirty="0" err="1" smtClean="0"/>
              <a:t>dengan</a:t>
            </a:r>
            <a:r>
              <a:rPr lang="en-US" dirty="0" smtClean="0"/>
              <a:t> </a:t>
            </a:r>
            <a:r>
              <a:rPr lang="en-US" dirty="0" err="1" smtClean="0"/>
              <a:t>tenaga</a:t>
            </a:r>
            <a:r>
              <a:rPr lang="en-US" dirty="0" smtClean="0"/>
              <a:t> </a:t>
            </a:r>
            <a:r>
              <a:rPr lang="en-US" dirty="0" err="1" smtClean="0"/>
              <a:t>kesehatan</a:t>
            </a:r>
            <a:r>
              <a:rPr lang="en-US" dirty="0" smtClean="0"/>
              <a:t> lain</a:t>
            </a:r>
          </a:p>
          <a:p>
            <a:r>
              <a:rPr lang="en-US" i="1" dirty="0" smtClean="0"/>
              <a:t>caring</a:t>
            </a:r>
            <a:r>
              <a:rPr lang="en-US" dirty="0" smtClean="0"/>
              <a:t> </a:t>
            </a:r>
            <a:r>
              <a:rPr lang="en-US" dirty="0" err="1" smtClean="0"/>
              <a:t>merupakan</a:t>
            </a:r>
            <a:r>
              <a:rPr lang="en-US" dirty="0" smtClean="0"/>
              <a:t> </a:t>
            </a:r>
            <a:r>
              <a:rPr lang="en-US" dirty="0" err="1" smtClean="0"/>
              <a:t>perpaduan</a:t>
            </a:r>
            <a:r>
              <a:rPr lang="en-US" dirty="0" smtClean="0"/>
              <a:t> </a:t>
            </a:r>
            <a:r>
              <a:rPr lang="en-US" dirty="0" err="1" smtClean="0"/>
              <a:t>antara</a:t>
            </a:r>
            <a:r>
              <a:rPr lang="en-US" dirty="0" smtClean="0"/>
              <a:t> </a:t>
            </a:r>
            <a:r>
              <a:rPr lang="en-US" dirty="0" err="1" smtClean="0"/>
              <a:t>pengetahuan</a:t>
            </a:r>
            <a:r>
              <a:rPr lang="en-US" dirty="0" smtClean="0"/>
              <a:t> </a:t>
            </a:r>
            <a:r>
              <a:rPr lang="en-US" i="1" dirty="0" err="1" smtClean="0"/>
              <a:t>biofisik</a:t>
            </a:r>
            <a:r>
              <a:rPr lang="en-US" dirty="0" smtClean="0"/>
              <a:t> </a:t>
            </a:r>
            <a:r>
              <a:rPr lang="en-US" dirty="0" err="1" smtClean="0"/>
              <a:t>dengan</a:t>
            </a:r>
            <a:r>
              <a:rPr lang="en-US" dirty="0" smtClean="0"/>
              <a:t> </a:t>
            </a:r>
            <a:r>
              <a:rPr lang="en-US" dirty="0" err="1" smtClean="0"/>
              <a:t>pengetahuan</a:t>
            </a:r>
            <a:r>
              <a:rPr lang="en-US" dirty="0" smtClean="0"/>
              <a:t> </a:t>
            </a:r>
            <a:r>
              <a:rPr lang="en-US" dirty="0" err="1" smtClean="0"/>
              <a:t>mengenai</a:t>
            </a:r>
            <a:r>
              <a:rPr lang="en-US" dirty="0" smtClean="0"/>
              <a:t> </a:t>
            </a:r>
            <a:r>
              <a:rPr lang="en-US" dirty="0" err="1" smtClean="0"/>
              <a:t>perilaku</a:t>
            </a:r>
            <a:r>
              <a:rPr lang="en-US" dirty="0" smtClean="0"/>
              <a:t> </a:t>
            </a:r>
            <a:r>
              <a:rPr lang="en-US" dirty="0" err="1" smtClean="0"/>
              <a:t>manusia</a:t>
            </a:r>
            <a:r>
              <a:rPr lang="en-US" dirty="0" smtClean="0"/>
              <a:t> yang </a:t>
            </a:r>
            <a:r>
              <a:rPr lang="en-US" dirty="0" err="1" smtClean="0"/>
              <a:t>berguna</a:t>
            </a:r>
            <a:r>
              <a:rPr lang="en-US" dirty="0" smtClean="0"/>
              <a:t> </a:t>
            </a:r>
            <a:r>
              <a:rPr lang="en-US" dirty="0" err="1" smtClean="0"/>
              <a:t>dalam</a:t>
            </a:r>
            <a:r>
              <a:rPr lang="en-US" dirty="0" smtClean="0"/>
              <a:t> </a:t>
            </a:r>
            <a:r>
              <a:rPr lang="en-US" dirty="0" err="1" smtClean="0"/>
              <a:t>peningkatan</a:t>
            </a:r>
            <a:r>
              <a:rPr lang="en-US" dirty="0" smtClean="0"/>
              <a:t> </a:t>
            </a:r>
            <a:r>
              <a:rPr lang="en-US" dirty="0" err="1" smtClean="0"/>
              <a:t>derajat</a:t>
            </a:r>
            <a:r>
              <a:rPr lang="en-US" dirty="0" smtClean="0"/>
              <a:t> </a:t>
            </a:r>
            <a:r>
              <a:rPr lang="en-US" dirty="0" err="1" smtClean="0"/>
              <a:t>kesehatan</a:t>
            </a:r>
            <a:r>
              <a:rPr lang="en-US" dirty="0" smtClean="0"/>
              <a:t> </a:t>
            </a:r>
            <a:r>
              <a:rPr lang="en-US" dirty="0" err="1" smtClean="0"/>
              <a:t>dalam</a:t>
            </a:r>
            <a:r>
              <a:rPr lang="en-US" dirty="0" smtClean="0"/>
              <a:t> </a:t>
            </a:r>
            <a:r>
              <a:rPr lang="en-US" dirty="0" err="1" smtClean="0"/>
              <a:t>membantu</a:t>
            </a:r>
            <a:r>
              <a:rPr lang="en-US" dirty="0" smtClean="0"/>
              <a:t> </a:t>
            </a:r>
            <a:r>
              <a:rPr lang="en-US" dirty="0" err="1" smtClean="0"/>
              <a:t>klien</a:t>
            </a:r>
            <a:r>
              <a:rPr lang="en-US" dirty="0" smtClean="0"/>
              <a:t> yang </a:t>
            </a:r>
            <a:r>
              <a:rPr lang="en-US" dirty="0" err="1" smtClean="0"/>
              <a:t>sakit</a:t>
            </a:r>
            <a:r>
              <a:rPr lang="en-US" dirty="0" smtClean="0"/>
              <a:t>. </a:t>
            </a:r>
          </a:p>
          <a:p>
            <a:r>
              <a:rPr lang="en-US" i="1" dirty="0" smtClean="0"/>
              <a:t>Spirit caring</a:t>
            </a:r>
            <a:r>
              <a:rPr lang="en-US" dirty="0" smtClean="0"/>
              <a:t> </a:t>
            </a:r>
            <a:r>
              <a:rPr lang="en-US" dirty="0" err="1" smtClean="0"/>
              <a:t>seyogyanya</a:t>
            </a:r>
            <a:r>
              <a:rPr lang="en-US" dirty="0" smtClean="0"/>
              <a:t> </a:t>
            </a:r>
            <a:r>
              <a:rPr lang="en-US" dirty="0" smtClean="0">
                <a:sym typeface="Wingdings" pitchFamily="2" charset="2"/>
              </a:rPr>
              <a:t> </a:t>
            </a:r>
            <a:r>
              <a:rPr lang="en-US" dirty="0" err="1" smtClean="0"/>
              <a:t>tumbuh</a:t>
            </a:r>
            <a:r>
              <a:rPr lang="en-US" dirty="0" smtClean="0"/>
              <a:t> </a:t>
            </a:r>
            <a:r>
              <a:rPr lang="en-US" dirty="0" err="1" smtClean="0"/>
              <a:t>dari</a:t>
            </a:r>
            <a:r>
              <a:rPr lang="en-US" dirty="0" smtClean="0"/>
              <a:t> </a:t>
            </a:r>
            <a:r>
              <a:rPr lang="en-US" dirty="0" err="1" smtClean="0"/>
              <a:t>dalam</a:t>
            </a:r>
            <a:r>
              <a:rPr lang="en-US" dirty="0" smtClean="0"/>
              <a:t> </a:t>
            </a:r>
            <a:r>
              <a:rPr lang="en-US" dirty="0" err="1" smtClean="0"/>
              <a:t>diri</a:t>
            </a:r>
            <a:r>
              <a:rPr lang="en-US" dirty="0" smtClean="0"/>
              <a:t> </a:t>
            </a:r>
            <a:r>
              <a:rPr lang="en-US" dirty="0" err="1" smtClean="0"/>
              <a:t>perawat</a:t>
            </a:r>
            <a:r>
              <a:rPr lang="en-US" dirty="0" smtClean="0"/>
              <a:t> </a:t>
            </a:r>
            <a:r>
              <a:rPr lang="en-US" dirty="0" err="1" smtClean="0"/>
              <a:t>dan</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hati</a:t>
            </a:r>
            <a:r>
              <a:rPr lang="en-US" dirty="0" smtClean="0"/>
              <a:t> </a:t>
            </a:r>
            <a:r>
              <a:rPr lang="en-US" dirty="0" err="1" smtClean="0"/>
              <a:t>perawat</a:t>
            </a:r>
            <a:r>
              <a:rPr lang="en-US" dirty="0" smtClean="0"/>
              <a:t> yang </a:t>
            </a:r>
            <a:r>
              <a:rPr lang="en-US" dirty="0" err="1" smtClean="0"/>
              <a:t>terdalam</a:t>
            </a:r>
            <a:r>
              <a:rPr lang="en-US" dirty="0" smtClean="0"/>
              <a:t>.</a:t>
            </a:r>
          </a:p>
          <a:p>
            <a:r>
              <a:rPr lang="en-US" dirty="0" smtClean="0"/>
              <a:t>Caring </a:t>
            </a:r>
            <a:r>
              <a:rPr lang="en-US" dirty="0" err="1" smtClean="0"/>
              <a:t>artinya</a:t>
            </a:r>
            <a:r>
              <a:rPr lang="en-US" dirty="0" smtClean="0"/>
              <a:t> </a:t>
            </a:r>
            <a:r>
              <a:rPr lang="en-US" dirty="0" err="1" smtClean="0"/>
              <a:t>melayani</a:t>
            </a:r>
            <a:r>
              <a:rPr lang="en-US" dirty="0" smtClean="0"/>
              <a:t>  </a:t>
            </a:r>
            <a:r>
              <a:rPr lang="en-US" dirty="0" err="1" smtClean="0"/>
              <a:t>pasien</a:t>
            </a:r>
            <a:r>
              <a:rPr lang="en-US" dirty="0" smtClean="0"/>
              <a:t> </a:t>
            </a:r>
            <a:r>
              <a:rPr lang="en-US" dirty="0" err="1" smtClean="0"/>
              <a:t>secara</a:t>
            </a:r>
            <a:r>
              <a:rPr lang="en-US" dirty="0" smtClean="0"/>
              <a:t> </a:t>
            </a:r>
            <a:r>
              <a:rPr lang="en-US" dirty="0" err="1" smtClean="0"/>
              <a:t>profesional</a:t>
            </a:r>
            <a:r>
              <a:rPr lang="en-US" dirty="0" smtClean="0"/>
              <a:t> </a:t>
            </a:r>
            <a:r>
              <a:rPr lang="en-US" dirty="0" err="1" smtClean="0"/>
              <a:t>dan</a:t>
            </a:r>
            <a:r>
              <a:rPr lang="en-US" dirty="0" smtClean="0"/>
              <a:t> </a:t>
            </a:r>
            <a:r>
              <a:rPr lang="en-US" dirty="0" err="1" smtClean="0"/>
              <a:t>dengan</a:t>
            </a:r>
            <a:r>
              <a:rPr lang="en-US" dirty="0" smtClean="0"/>
              <a:t> </a:t>
            </a:r>
            <a:r>
              <a:rPr lang="en-US" dirty="0" err="1" smtClean="0"/>
              <a:t>hati</a:t>
            </a:r>
            <a:r>
              <a:rPr lang="en-US" dirty="0" smtClean="0"/>
              <a:t>  yang </a:t>
            </a:r>
            <a:r>
              <a:rPr lang="en-US" dirty="0" err="1" smtClean="0"/>
              <a:t>tulus</a:t>
            </a:r>
            <a:r>
              <a:rPr lang="en-US" dirty="0" smtClean="0"/>
              <a:t>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238618242_9"/>
          <p:cNvPicPr>
            <a:picLocks noChangeAspect="1" noChangeArrowheads="1"/>
          </p:cNvPicPr>
          <p:nvPr/>
        </p:nvPicPr>
        <p:blipFill>
          <a:blip r:embed="rId3"/>
          <a:srcRect/>
          <a:stretch>
            <a:fillRect/>
          </a:stretch>
        </p:blipFill>
        <p:spPr bwMode="auto">
          <a:xfrm>
            <a:off x="0" y="76200"/>
            <a:ext cx="9144000" cy="6553200"/>
          </a:xfrm>
          <a:prstGeom prst="rect">
            <a:avLst/>
          </a:prstGeom>
          <a:noFill/>
          <a:ln w="9525">
            <a:noFill/>
            <a:miter lim="800000"/>
            <a:headEnd/>
            <a:tailEnd/>
          </a:ln>
        </p:spPr>
      </p:pic>
      <p:sp>
        <p:nvSpPr>
          <p:cNvPr id="34819" name="WordArt 4"/>
          <p:cNvSpPr>
            <a:spLocks noChangeArrowheads="1" noChangeShapeType="1" noTextEdit="1"/>
          </p:cNvSpPr>
          <p:nvPr/>
        </p:nvSpPr>
        <p:spPr bwMode="auto">
          <a:xfrm>
            <a:off x="-152400" y="5257800"/>
            <a:ext cx="4724400" cy="1219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TERIMA KASIH</a:t>
            </a:r>
          </a:p>
        </p:txBody>
      </p:sp>
      <p:sp>
        <p:nvSpPr>
          <p:cNvPr id="34820" name="Rectangle 3"/>
          <p:cNvSpPr>
            <a:spLocks noChangeArrowheads="1"/>
          </p:cNvSpPr>
          <p:nvPr/>
        </p:nvSpPr>
        <p:spPr bwMode="auto">
          <a:xfrm>
            <a:off x="0" y="0"/>
            <a:ext cx="9144000" cy="2438400"/>
          </a:xfrm>
          <a:prstGeom prst="rect">
            <a:avLst/>
          </a:prstGeom>
          <a:solidFill>
            <a:schemeClr val="bg1"/>
          </a:solidFill>
          <a:ln w="9525" algn="ctr">
            <a:solidFill>
              <a:schemeClr val="tx1"/>
            </a:solidFill>
            <a:round/>
            <a:headEnd/>
            <a:tailEnd/>
          </a:ln>
        </p:spPr>
        <p:txBody>
          <a:bodyPr/>
          <a:lstStyle/>
          <a:p>
            <a:pPr algn="ctr"/>
            <a:endParaRPr lang="en-US" sz="2400" dirty="0"/>
          </a:p>
          <a:p>
            <a:pPr algn="ctr"/>
            <a:r>
              <a:rPr lang="en-US" sz="2400" b="1" dirty="0"/>
              <a:t>A NURSE IS SOMEONE WHO LISTENS WITH </a:t>
            </a:r>
            <a:r>
              <a:rPr lang="en-US" sz="2400" b="1" dirty="0" smtClean="0"/>
              <a:t>HEART !!!</a:t>
            </a:r>
          </a:p>
          <a:p>
            <a:pPr algn="ctr"/>
            <a:endParaRPr lang="en-US" sz="2400" b="1" dirty="0" smtClean="0"/>
          </a:p>
          <a:p>
            <a:pPr algn="ctr"/>
            <a:r>
              <a:rPr lang="en-US" sz="2800" b="1" i="1" dirty="0"/>
              <a:t>We need to love, respect, care for ourselves, and treat ourselves with dignity, before we can respect, love, and care for others and treat them with dignity</a:t>
            </a:r>
            <a:endParaRPr lang="en-US" sz="2800" dirty="0"/>
          </a:p>
          <a:p>
            <a:pPr algn="ctr"/>
            <a:endParaRPr lang="en-US" sz="24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PENDAHULUAN </a:t>
            </a:r>
            <a:endParaRPr lang="en-US" dirty="0"/>
          </a:p>
        </p:txBody>
      </p:sp>
      <p:graphicFrame>
        <p:nvGraphicFramePr>
          <p:cNvPr id="4" name="Diagram 3"/>
          <p:cNvGraphicFramePr/>
          <p:nvPr/>
        </p:nvGraphicFramePr>
        <p:xfrm>
          <a:off x="381000" y="1397000"/>
          <a:ext cx="82296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10497" y="6447472"/>
            <a:ext cx="102870" cy="198755"/>
          </a:xfrm>
          <a:prstGeom prst="rect">
            <a:avLst/>
          </a:prstGeom>
        </p:spPr>
        <p:txBody>
          <a:bodyPr vert="horz" wrap="square" lIns="0" tIns="0" rIns="0" bIns="0" rtlCol="0">
            <a:spAutoFit/>
          </a:bodyPr>
          <a:lstStyle/>
          <a:p>
            <a:pPr marL="12700">
              <a:lnSpc>
                <a:spcPct val="100000"/>
              </a:lnSpc>
            </a:pPr>
            <a:r>
              <a:rPr sz="1200" spc="-10" dirty="0">
                <a:solidFill>
                  <a:srgbClr val="898989"/>
                </a:solidFill>
                <a:latin typeface="Calibri"/>
                <a:cs typeface="Calibri"/>
              </a:rPr>
              <a:t>3</a:t>
            </a:r>
            <a:endParaRPr sz="1200">
              <a:latin typeface="Calibri"/>
              <a:cs typeface="Calibri"/>
            </a:endParaRPr>
          </a:p>
        </p:txBody>
      </p:sp>
      <p:sp>
        <p:nvSpPr>
          <p:cNvPr id="3" name="object 3"/>
          <p:cNvSpPr/>
          <p:nvPr/>
        </p:nvSpPr>
        <p:spPr>
          <a:xfrm>
            <a:off x="120534" y="2240279"/>
            <a:ext cx="2277686" cy="910243"/>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p:nvPr/>
        </p:nvSpPr>
        <p:spPr>
          <a:xfrm>
            <a:off x="179511" y="2276872"/>
            <a:ext cx="2160270" cy="792480"/>
          </a:xfrm>
          <a:custGeom>
            <a:avLst/>
            <a:gdLst/>
            <a:ahLst/>
            <a:cxnLst/>
            <a:rect l="l" t="t" r="r" b="b"/>
            <a:pathLst>
              <a:path w="2160270" h="792480">
                <a:moveTo>
                  <a:pt x="0" y="0"/>
                </a:moveTo>
                <a:lnTo>
                  <a:pt x="2160239" y="0"/>
                </a:lnTo>
                <a:lnTo>
                  <a:pt x="2160239" y="792087"/>
                </a:lnTo>
                <a:lnTo>
                  <a:pt x="0" y="792087"/>
                </a:lnTo>
                <a:lnTo>
                  <a:pt x="0" y="0"/>
                </a:lnTo>
                <a:close/>
              </a:path>
            </a:pathLst>
          </a:custGeom>
          <a:solidFill>
            <a:srgbClr val="008F00"/>
          </a:solidFill>
        </p:spPr>
        <p:txBody>
          <a:bodyPr wrap="square" lIns="0" tIns="0" rIns="0" bIns="0" rtlCol="0">
            <a:spAutoFit/>
          </a:bodyPr>
          <a:lstStyle/>
          <a:p>
            <a:endParaRPr/>
          </a:p>
        </p:txBody>
      </p:sp>
      <p:sp>
        <p:nvSpPr>
          <p:cNvPr id="5" name="object 5"/>
          <p:cNvSpPr/>
          <p:nvPr/>
        </p:nvSpPr>
        <p:spPr>
          <a:xfrm>
            <a:off x="179511" y="2276872"/>
            <a:ext cx="2160270" cy="792480"/>
          </a:xfrm>
          <a:custGeom>
            <a:avLst/>
            <a:gdLst/>
            <a:ahLst/>
            <a:cxnLst/>
            <a:rect l="l" t="t" r="r" b="b"/>
            <a:pathLst>
              <a:path w="2160270" h="792480">
                <a:moveTo>
                  <a:pt x="0" y="0"/>
                </a:moveTo>
                <a:lnTo>
                  <a:pt x="2160239" y="0"/>
                </a:lnTo>
                <a:lnTo>
                  <a:pt x="2160239" y="792087"/>
                </a:lnTo>
                <a:lnTo>
                  <a:pt x="0" y="792087"/>
                </a:lnTo>
                <a:lnTo>
                  <a:pt x="0" y="0"/>
                </a:lnTo>
                <a:close/>
              </a:path>
            </a:pathLst>
          </a:custGeom>
          <a:ln w="28574">
            <a:solidFill>
              <a:srgbClr val="000000"/>
            </a:solidFill>
          </a:ln>
        </p:spPr>
        <p:txBody>
          <a:bodyPr wrap="square" lIns="0" tIns="0" rIns="0" bIns="0" rtlCol="0">
            <a:spAutoFit/>
          </a:bodyPr>
          <a:lstStyle/>
          <a:p>
            <a:endParaRPr/>
          </a:p>
        </p:txBody>
      </p:sp>
      <p:sp>
        <p:nvSpPr>
          <p:cNvPr id="6" name="object 6"/>
          <p:cNvSpPr txBox="1"/>
          <p:nvPr/>
        </p:nvSpPr>
        <p:spPr>
          <a:xfrm>
            <a:off x="325199" y="2490036"/>
            <a:ext cx="1874520" cy="373380"/>
          </a:xfrm>
          <a:prstGeom prst="rect">
            <a:avLst/>
          </a:prstGeom>
        </p:spPr>
        <p:txBody>
          <a:bodyPr vert="horz" wrap="square" lIns="0" tIns="0" rIns="0" bIns="0" rtlCol="0">
            <a:spAutoFit/>
          </a:bodyPr>
          <a:lstStyle/>
          <a:p>
            <a:pPr marL="12700">
              <a:lnSpc>
                <a:spcPct val="100000"/>
              </a:lnSpc>
            </a:pPr>
            <a:r>
              <a:rPr sz="2400" spc="-80" dirty="0">
                <a:solidFill>
                  <a:srgbClr val="FFFFFF"/>
                </a:solidFill>
                <a:latin typeface="Arial"/>
                <a:cs typeface="Arial"/>
              </a:rPr>
              <a:t>R</a:t>
            </a:r>
            <a:r>
              <a:rPr sz="2400" spc="114" dirty="0">
                <a:solidFill>
                  <a:srgbClr val="FFFFFF"/>
                </a:solidFill>
                <a:latin typeface="Arial"/>
                <a:cs typeface="Arial"/>
              </a:rPr>
              <a:t>um</a:t>
            </a:r>
            <a:r>
              <a:rPr sz="2400" spc="80" dirty="0">
                <a:solidFill>
                  <a:srgbClr val="FFFFFF"/>
                </a:solidFill>
                <a:latin typeface="Arial"/>
                <a:cs typeface="Arial"/>
              </a:rPr>
              <a:t>a</a:t>
            </a:r>
            <a:r>
              <a:rPr sz="2400" spc="105" dirty="0">
                <a:solidFill>
                  <a:srgbClr val="FFFFFF"/>
                </a:solidFill>
                <a:latin typeface="Arial"/>
                <a:cs typeface="Arial"/>
              </a:rPr>
              <a:t>h</a:t>
            </a:r>
            <a:r>
              <a:rPr sz="2400" spc="-70" dirty="0">
                <a:solidFill>
                  <a:srgbClr val="FFFFFF"/>
                </a:solidFill>
                <a:latin typeface="Arial"/>
                <a:cs typeface="Arial"/>
              </a:rPr>
              <a:t> </a:t>
            </a:r>
            <a:r>
              <a:rPr sz="2400" spc="40" dirty="0">
                <a:solidFill>
                  <a:srgbClr val="FFFFFF"/>
                </a:solidFill>
                <a:latin typeface="Arial"/>
                <a:cs typeface="Arial"/>
              </a:rPr>
              <a:t>Sa</a:t>
            </a:r>
            <a:r>
              <a:rPr sz="2400" spc="105" dirty="0">
                <a:solidFill>
                  <a:srgbClr val="FFFFFF"/>
                </a:solidFill>
                <a:latin typeface="Arial"/>
                <a:cs typeface="Arial"/>
              </a:rPr>
              <a:t>k</a:t>
            </a:r>
            <a:r>
              <a:rPr sz="2400" spc="150" dirty="0">
                <a:solidFill>
                  <a:srgbClr val="FFFFFF"/>
                </a:solidFill>
                <a:latin typeface="Arial"/>
                <a:cs typeface="Arial"/>
              </a:rPr>
              <a:t>it</a:t>
            </a:r>
            <a:endParaRPr sz="2400">
              <a:latin typeface="Arial"/>
              <a:cs typeface="Arial"/>
            </a:endParaRPr>
          </a:p>
        </p:txBody>
      </p:sp>
      <p:sp>
        <p:nvSpPr>
          <p:cNvPr id="7" name="object 7"/>
          <p:cNvSpPr/>
          <p:nvPr/>
        </p:nvSpPr>
        <p:spPr>
          <a:xfrm>
            <a:off x="6887094" y="1878676"/>
            <a:ext cx="1995054" cy="1487977"/>
          </a:xfrm>
          <a:prstGeom prst="rect">
            <a:avLst/>
          </a:prstGeom>
          <a:blipFill>
            <a:blip r:embed="rId3" cstate="print"/>
            <a:stretch>
              <a:fillRect/>
            </a:stretch>
          </a:blipFill>
        </p:spPr>
        <p:txBody>
          <a:bodyPr wrap="square" lIns="0" tIns="0" rIns="0" bIns="0" rtlCol="0">
            <a:spAutoFit/>
          </a:bodyPr>
          <a:lstStyle/>
          <a:p>
            <a:endParaRPr/>
          </a:p>
        </p:txBody>
      </p:sp>
      <p:sp>
        <p:nvSpPr>
          <p:cNvPr id="8" name="object 8"/>
          <p:cNvSpPr/>
          <p:nvPr/>
        </p:nvSpPr>
        <p:spPr>
          <a:xfrm>
            <a:off x="6948262" y="1916832"/>
            <a:ext cx="1872614" cy="1368425"/>
          </a:xfrm>
          <a:custGeom>
            <a:avLst/>
            <a:gdLst/>
            <a:ahLst/>
            <a:cxnLst/>
            <a:rect l="l" t="t" r="r" b="b"/>
            <a:pathLst>
              <a:path w="1872615" h="1368425">
                <a:moveTo>
                  <a:pt x="936104" y="0"/>
                </a:moveTo>
                <a:lnTo>
                  <a:pt x="859329" y="2267"/>
                </a:lnTo>
                <a:lnTo>
                  <a:pt x="784263" y="8953"/>
                </a:lnTo>
                <a:lnTo>
                  <a:pt x="711147" y="19881"/>
                </a:lnTo>
                <a:lnTo>
                  <a:pt x="640222" y="34874"/>
                </a:lnTo>
                <a:lnTo>
                  <a:pt x="571730" y="53758"/>
                </a:lnTo>
                <a:lnTo>
                  <a:pt x="505910" y="76355"/>
                </a:lnTo>
                <a:lnTo>
                  <a:pt x="443004" y="102490"/>
                </a:lnTo>
                <a:lnTo>
                  <a:pt x="383253" y="131986"/>
                </a:lnTo>
                <a:lnTo>
                  <a:pt x="326897" y="164669"/>
                </a:lnTo>
                <a:lnTo>
                  <a:pt x="274178" y="200361"/>
                </a:lnTo>
                <a:lnTo>
                  <a:pt x="225336" y="238886"/>
                </a:lnTo>
                <a:lnTo>
                  <a:pt x="180613" y="280069"/>
                </a:lnTo>
                <a:lnTo>
                  <a:pt x="140249" y="323733"/>
                </a:lnTo>
                <a:lnTo>
                  <a:pt x="104486" y="369703"/>
                </a:lnTo>
                <a:lnTo>
                  <a:pt x="73563" y="417802"/>
                </a:lnTo>
                <a:lnTo>
                  <a:pt x="47723" y="467855"/>
                </a:lnTo>
                <a:lnTo>
                  <a:pt x="27205" y="519684"/>
                </a:lnTo>
                <a:lnTo>
                  <a:pt x="12252" y="573115"/>
                </a:lnTo>
                <a:lnTo>
                  <a:pt x="3103" y="627971"/>
                </a:lnTo>
                <a:lnTo>
                  <a:pt x="0" y="684076"/>
                </a:lnTo>
                <a:lnTo>
                  <a:pt x="3103" y="740181"/>
                </a:lnTo>
                <a:lnTo>
                  <a:pt x="12252" y="795036"/>
                </a:lnTo>
                <a:lnTo>
                  <a:pt x="27205" y="848467"/>
                </a:lnTo>
                <a:lnTo>
                  <a:pt x="47723" y="900296"/>
                </a:lnTo>
                <a:lnTo>
                  <a:pt x="73563" y="950349"/>
                </a:lnTo>
                <a:lnTo>
                  <a:pt x="104486" y="998448"/>
                </a:lnTo>
                <a:lnTo>
                  <a:pt x="140249" y="1044417"/>
                </a:lnTo>
                <a:lnTo>
                  <a:pt x="180613" y="1088082"/>
                </a:lnTo>
                <a:lnTo>
                  <a:pt x="225336" y="1129265"/>
                </a:lnTo>
                <a:lnTo>
                  <a:pt x="274178" y="1167790"/>
                </a:lnTo>
                <a:lnTo>
                  <a:pt x="326897" y="1203482"/>
                </a:lnTo>
                <a:lnTo>
                  <a:pt x="383253" y="1236164"/>
                </a:lnTo>
                <a:lnTo>
                  <a:pt x="443004" y="1265661"/>
                </a:lnTo>
                <a:lnTo>
                  <a:pt x="505910" y="1291796"/>
                </a:lnTo>
                <a:lnTo>
                  <a:pt x="571730" y="1314393"/>
                </a:lnTo>
                <a:lnTo>
                  <a:pt x="640222" y="1333277"/>
                </a:lnTo>
                <a:lnTo>
                  <a:pt x="711147" y="1348270"/>
                </a:lnTo>
                <a:lnTo>
                  <a:pt x="784263" y="1359198"/>
                </a:lnTo>
                <a:lnTo>
                  <a:pt x="859329" y="1365884"/>
                </a:lnTo>
                <a:lnTo>
                  <a:pt x="936104" y="1368151"/>
                </a:lnTo>
                <a:lnTo>
                  <a:pt x="1012879" y="1365884"/>
                </a:lnTo>
                <a:lnTo>
                  <a:pt x="1087945" y="1359198"/>
                </a:lnTo>
                <a:lnTo>
                  <a:pt x="1161060" y="1348270"/>
                </a:lnTo>
                <a:lnTo>
                  <a:pt x="1231985" y="1333277"/>
                </a:lnTo>
                <a:lnTo>
                  <a:pt x="1300477" y="1314393"/>
                </a:lnTo>
                <a:lnTo>
                  <a:pt x="1366297" y="1291796"/>
                </a:lnTo>
                <a:lnTo>
                  <a:pt x="1429203" y="1265661"/>
                </a:lnTo>
                <a:lnTo>
                  <a:pt x="1488954" y="1236164"/>
                </a:lnTo>
                <a:lnTo>
                  <a:pt x="1545310" y="1203482"/>
                </a:lnTo>
                <a:lnTo>
                  <a:pt x="1598029" y="1167790"/>
                </a:lnTo>
                <a:lnTo>
                  <a:pt x="1646870" y="1129265"/>
                </a:lnTo>
                <a:lnTo>
                  <a:pt x="1691593" y="1088082"/>
                </a:lnTo>
                <a:lnTo>
                  <a:pt x="1731957" y="1044417"/>
                </a:lnTo>
                <a:lnTo>
                  <a:pt x="1767721" y="998448"/>
                </a:lnTo>
                <a:lnTo>
                  <a:pt x="1798643" y="950349"/>
                </a:lnTo>
                <a:lnTo>
                  <a:pt x="1824484" y="900296"/>
                </a:lnTo>
                <a:lnTo>
                  <a:pt x="1845001" y="848467"/>
                </a:lnTo>
                <a:lnTo>
                  <a:pt x="1859955" y="795036"/>
                </a:lnTo>
                <a:lnTo>
                  <a:pt x="1869104" y="740181"/>
                </a:lnTo>
                <a:lnTo>
                  <a:pt x="1872207" y="684076"/>
                </a:lnTo>
                <a:lnTo>
                  <a:pt x="1869104" y="627971"/>
                </a:lnTo>
                <a:lnTo>
                  <a:pt x="1859955" y="573115"/>
                </a:lnTo>
                <a:lnTo>
                  <a:pt x="1845001" y="519684"/>
                </a:lnTo>
                <a:lnTo>
                  <a:pt x="1824484" y="467855"/>
                </a:lnTo>
                <a:lnTo>
                  <a:pt x="1798643" y="417802"/>
                </a:lnTo>
                <a:lnTo>
                  <a:pt x="1767721" y="369703"/>
                </a:lnTo>
                <a:lnTo>
                  <a:pt x="1731957" y="323733"/>
                </a:lnTo>
                <a:lnTo>
                  <a:pt x="1691593" y="280069"/>
                </a:lnTo>
                <a:lnTo>
                  <a:pt x="1646870" y="238886"/>
                </a:lnTo>
                <a:lnTo>
                  <a:pt x="1598029" y="200361"/>
                </a:lnTo>
                <a:lnTo>
                  <a:pt x="1545310" y="164669"/>
                </a:lnTo>
                <a:lnTo>
                  <a:pt x="1488954" y="131986"/>
                </a:lnTo>
                <a:lnTo>
                  <a:pt x="1429203" y="102490"/>
                </a:lnTo>
                <a:lnTo>
                  <a:pt x="1366297" y="76355"/>
                </a:lnTo>
                <a:lnTo>
                  <a:pt x="1300477" y="53758"/>
                </a:lnTo>
                <a:lnTo>
                  <a:pt x="1231985" y="34874"/>
                </a:lnTo>
                <a:lnTo>
                  <a:pt x="1161060" y="19881"/>
                </a:lnTo>
                <a:lnTo>
                  <a:pt x="1087945" y="8953"/>
                </a:lnTo>
                <a:lnTo>
                  <a:pt x="1012879" y="2267"/>
                </a:lnTo>
                <a:lnTo>
                  <a:pt x="936104" y="0"/>
                </a:lnTo>
                <a:close/>
              </a:path>
            </a:pathLst>
          </a:custGeom>
          <a:solidFill>
            <a:srgbClr val="FFFB00"/>
          </a:solidFill>
        </p:spPr>
        <p:txBody>
          <a:bodyPr wrap="square" lIns="0" tIns="0" rIns="0" bIns="0" rtlCol="0">
            <a:spAutoFit/>
          </a:bodyPr>
          <a:lstStyle/>
          <a:p>
            <a:endParaRPr/>
          </a:p>
        </p:txBody>
      </p:sp>
      <p:sp>
        <p:nvSpPr>
          <p:cNvPr id="9" name="object 9"/>
          <p:cNvSpPr/>
          <p:nvPr/>
        </p:nvSpPr>
        <p:spPr>
          <a:xfrm>
            <a:off x="6948262" y="1916832"/>
            <a:ext cx="1872614" cy="1368425"/>
          </a:xfrm>
          <a:custGeom>
            <a:avLst/>
            <a:gdLst/>
            <a:ahLst/>
            <a:cxnLst/>
            <a:rect l="l" t="t" r="r" b="b"/>
            <a:pathLst>
              <a:path w="1872615" h="1368425">
                <a:moveTo>
                  <a:pt x="0" y="684075"/>
                </a:moveTo>
                <a:lnTo>
                  <a:pt x="3103" y="627971"/>
                </a:lnTo>
                <a:lnTo>
                  <a:pt x="12252" y="573115"/>
                </a:lnTo>
                <a:lnTo>
                  <a:pt x="27205" y="519684"/>
                </a:lnTo>
                <a:lnTo>
                  <a:pt x="47723" y="467855"/>
                </a:lnTo>
                <a:lnTo>
                  <a:pt x="73563" y="417802"/>
                </a:lnTo>
                <a:lnTo>
                  <a:pt x="104486" y="369703"/>
                </a:lnTo>
                <a:lnTo>
                  <a:pt x="140249" y="323733"/>
                </a:lnTo>
                <a:lnTo>
                  <a:pt x="180613" y="280069"/>
                </a:lnTo>
                <a:lnTo>
                  <a:pt x="225336" y="238886"/>
                </a:lnTo>
                <a:lnTo>
                  <a:pt x="274178" y="200361"/>
                </a:lnTo>
                <a:lnTo>
                  <a:pt x="326897" y="164669"/>
                </a:lnTo>
                <a:lnTo>
                  <a:pt x="383252" y="131986"/>
                </a:lnTo>
                <a:lnTo>
                  <a:pt x="443004" y="102490"/>
                </a:lnTo>
                <a:lnTo>
                  <a:pt x="505910" y="76355"/>
                </a:lnTo>
                <a:lnTo>
                  <a:pt x="571729" y="53758"/>
                </a:lnTo>
                <a:lnTo>
                  <a:pt x="640222" y="34874"/>
                </a:lnTo>
                <a:lnTo>
                  <a:pt x="711147" y="19881"/>
                </a:lnTo>
                <a:lnTo>
                  <a:pt x="784262" y="8953"/>
                </a:lnTo>
                <a:lnTo>
                  <a:pt x="859328" y="2267"/>
                </a:lnTo>
                <a:lnTo>
                  <a:pt x="936103" y="0"/>
                </a:lnTo>
                <a:lnTo>
                  <a:pt x="1012879" y="2267"/>
                </a:lnTo>
                <a:lnTo>
                  <a:pt x="1087944" y="8953"/>
                </a:lnTo>
                <a:lnTo>
                  <a:pt x="1161060" y="19881"/>
                </a:lnTo>
                <a:lnTo>
                  <a:pt x="1231985" y="34874"/>
                </a:lnTo>
                <a:lnTo>
                  <a:pt x="1300477" y="53758"/>
                </a:lnTo>
                <a:lnTo>
                  <a:pt x="1366297" y="76355"/>
                </a:lnTo>
                <a:lnTo>
                  <a:pt x="1429203" y="102490"/>
                </a:lnTo>
                <a:lnTo>
                  <a:pt x="1488954" y="131986"/>
                </a:lnTo>
                <a:lnTo>
                  <a:pt x="1545310" y="164669"/>
                </a:lnTo>
                <a:lnTo>
                  <a:pt x="1598029" y="200361"/>
                </a:lnTo>
                <a:lnTo>
                  <a:pt x="1646870" y="238886"/>
                </a:lnTo>
                <a:lnTo>
                  <a:pt x="1691594" y="280069"/>
                </a:lnTo>
                <a:lnTo>
                  <a:pt x="1731957" y="323733"/>
                </a:lnTo>
                <a:lnTo>
                  <a:pt x="1767721" y="369703"/>
                </a:lnTo>
                <a:lnTo>
                  <a:pt x="1798644" y="417802"/>
                </a:lnTo>
                <a:lnTo>
                  <a:pt x="1824484" y="467855"/>
                </a:lnTo>
                <a:lnTo>
                  <a:pt x="1845002" y="519684"/>
                </a:lnTo>
                <a:lnTo>
                  <a:pt x="1859955" y="573115"/>
                </a:lnTo>
                <a:lnTo>
                  <a:pt x="1869104" y="627971"/>
                </a:lnTo>
                <a:lnTo>
                  <a:pt x="1872207" y="684075"/>
                </a:lnTo>
                <a:lnTo>
                  <a:pt x="1869104" y="740180"/>
                </a:lnTo>
                <a:lnTo>
                  <a:pt x="1859955" y="795036"/>
                </a:lnTo>
                <a:lnTo>
                  <a:pt x="1845002" y="848467"/>
                </a:lnTo>
                <a:lnTo>
                  <a:pt x="1824484" y="900296"/>
                </a:lnTo>
                <a:lnTo>
                  <a:pt x="1798644" y="950348"/>
                </a:lnTo>
                <a:lnTo>
                  <a:pt x="1767721" y="998447"/>
                </a:lnTo>
                <a:lnTo>
                  <a:pt x="1731957" y="1044417"/>
                </a:lnTo>
                <a:lnTo>
                  <a:pt x="1691594" y="1088081"/>
                </a:lnTo>
                <a:lnTo>
                  <a:pt x="1646870" y="1129264"/>
                </a:lnTo>
                <a:lnTo>
                  <a:pt x="1598029" y="1167790"/>
                </a:lnTo>
                <a:lnTo>
                  <a:pt x="1545310" y="1203482"/>
                </a:lnTo>
                <a:lnTo>
                  <a:pt x="1488954" y="1236164"/>
                </a:lnTo>
                <a:lnTo>
                  <a:pt x="1429203" y="1265661"/>
                </a:lnTo>
                <a:lnTo>
                  <a:pt x="1366297" y="1291796"/>
                </a:lnTo>
                <a:lnTo>
                  <a:pt x="1300477" y="1314393"/>
                </a:lnTo>
                <a:lnTo>
                  <a:pt x="1231985" y="1333277"/>
                </a:lnTo>
                <a:lnTo>
                  <a:pt x="1161060" y="1348270"/>
                </a:lnTo>
                <a:lnTo>
                  <a:pt x="1087944" y="1359198"/>
                </a:lnTo>
                <a:lnTo>
                  <a:pt x="1012879" y="1365884"/>
                </a:lnTo>
                <a:lnTo>
                  <a:pt x="936103" y="1368151"/>
                </a:lnTo>
                <a:lnTo>
                  <a:pt x="859328" y="1365884"/>
                </a:lnTo>
                <a:lnTo>
                  <a:pt x="784262" y="1359198"/>
                </a:lnTo>
                <a:lnTo>
                  <a:pt x="711147" y="1348270"/>
                </a:lnTo>
                <a:lnTo>
                  <a:pt x="640222" y="1333277"/>
                </a:lnTo>
                <a:lnTo>
                  <a:pt x="571729" y="1314393"/>
                </a:lnTo>
                <a:lnTo>
                  <a:pt x="505910" y="1291796"/>
                </a:lnTo>
                <a:lnTo>
                  <a:pt x="443004" y="1265661"/>
                </a:lnTo>
                <a:lnTo>
                  <a:pt x="383252" y="1236164"/>
                </a:lnTo>
                <a:lnTo>
                  <a:pt x="326897" y="1203482"/>
                </a:lnTo>
                <a:lnTo>
                  <a:pt x="274178" y="1167790"/>
                </a:lnTo>
                <a:lnTo>
                  <a:pt x="225336" y="1129264"/>
                </a:lnTo>
                <a:lnTo>
                  <a:pt x="180613" y="1088081"/>
                </a:lnTo>
                <a:lnTo>
                  <a:pt x="140249" y="1044417"/>
                </a:lnTo>
                <a:lnTo>
                  <a:pt x="104486" y="998447"/>
                </a:lnTo>
                <a:lnTo>
                  <a:pt x="73563" y="950348"/>
                </a:lnTo>
                <a:lnTo>
                  <a:pt x="47723" y="900296"/>
                </a:lnTo>
                <a:lnTo>
                  <a:pt x="27205" y="848467"/>
                </a:lnTo>
                <a:lnTo>
                  <a:pt x="12252" y="795036"/>
                </a:lnTo>
                <a:lnTo>
                  <a:pt x="3103" y="740180"/>
                </a:lnTo>
                <a:lnTo>
                  <a:pt x="0" y="684075"/>
                </a:lnTo>
                <a:close/>
              </a:path>
            </a:pathLst>
          </a:custGeom>
          <a:ln w="28574">
            <a:solidFill>
              <a:srgbClr val="000000"/>
            </a:solidFill>
          </a:ln>
        </p:spPr>
        <p:txBody>
          <a:bodyPr wrap="square" lIns="0" tIns="0" rIns="0" bIns="0" rtlCol="0">
            <a:spAutoFit/>
          </a:bodyPr>
          <a:lstStyle/>
          <a:p>
            <a:endParaRPr/>
          </a:p>
        </p:txBody>
      </p:sp>
      <p:sp>
        <p:nvSpPr>
          <p:cNvPr id="10" name="object 10"/>
          <p:cNvSpPr txBox="1"/>
          <p:nvPr/>
        </p:nvSpPr>
        <p:spPr>
          <a:xfrm>
            <a:off x="7340273" y="2402787"/>
            <a:ext cx="1093470" cy="403225"/>
          </a:xfrm>
          <a:prstGeom prst="rect">
            <a:avLst/>
          </a:prstGeom>
        </p:spPr>
        <p:txBody>
          <a:bodyPr vert="horz" wrap="square" lIns="0" tIns="0" rIns="0" bIns="0" rtlCol="0">
            <a:spAutoFit/>
          </a:bodyPr>
          <a:lstStyle/>
          <a:p>
            <a:pPr marL="12700">
              <a:lnSpc>
                <a:spcPct val="100000"/>
              </a:lnSpc>
            </a:pPr>
            <a:r>
              <a:rPr sz="2600" spc="-120" dirty="0">
                <a:latin typeface="Arial"/>
                <a:cs typeface="Arial"/>
              </a:rPr>
              <a:t>P</a:t>
            </a:r>
            <a:r>
              <a:rPr sz="2600" spc="85" dirty="0">
                <a:latin typeface="Arial"/>
                <a:cs typeface="Arial"/>
              </a:rPr>
              <a:t>a</a:t>
            </a:r>
            <a:r>
              <a:rPr sz="2600" spc="90" dirty="0">
                <a:latin typeface="Arial"/>
                <a:cs typeface="Arial"/>
              </a:rPr>
              <a:t>si</a:t>
            </a:r>
            <a:r>
              <a:rPr sz="2600" spc="135" dirty="0">
                <a:latin typeface="Arial"/>
                <a:cs typeface="Arial"/>
              </a:rPr>
              <a:t>e</a:t>
            </a:r>
            <a:r>
              <a:rPr sz="2600" spc="114" dirty="0">
                <a:latin typeface="Arial"/>
                <a:cs typeface="Arial"/>
              </a:rPr>
              <a:t>n</a:t>
            </a:r>
            <a:endParaRPr sz="2600">
              <a:latin typeface="Arial"/>
              <a:cs typeface="Arial"/>
            </a:endParaRPr>
          </a:p>
        </p:txBody>
      </p:sp>
      <p:sp>
        <p:nvSpPr>
          <p:cNvPr id="11" name="object 11"/>
          <p:cNvSpPr/>
          <p:nvPr/>
        </p:nvSpPr>
        <p:spPr>
          <a:xfrm>
            <a:off x="2793076" y="2531224"/>
            <a:ext cx="3773977" cy="403167"/>
          </a:xfrm>
          <a:prstGeom prst="rect">
            <a:avLst/>
          </a:prstGeom>
          <a:blipFill>
            <a:blip r:embed="rId4" cstate="print"/>
            <a:stretch>
              <a:fillRect/>
            </a:stretch>
          </a:blipFill>
        </p:spPr>
        <p:txBody>
          <a:bodyPr wrap="square" lIns="0" tIns="0" rIns="0" bIns="0" rtlCol="0">
            <a:spAutoFit/>
          </a:bodyPr>
          <a:lstStyle/>
          <a:p>
            <a:endParaRPr/>
          </a:p>
        </p:txBody>
      </p:sp>
      <p:sp>
        <p:nvSpPr>
          <p:cNvPr id="12" name="object 12"/>
          <p:cNvSpPr/>
          <p:nvPr/>
        </p:nvSpPr>
        <p:spPr>
          <a:xfrm>
            <a:off x="2843806" y="2564904"/>
            <a:ext cx="3672408" cy="288032"/>
          </a:xfrm>
          <a:prstGeom prst="rect">
            <a:avLst/>
          </a:prstGeom>
          <a:blipFill>
            <a:blip r:embed="rId5" cstate="print"/>
            <a:stretch>
              <a:fillRect/>
            </a:stretch>
          </a:blipFill>
        </p:spPr>
        <p:txBody>
          <a:bodyPr wrap="square" lIns="0" tIns="0" rIns="0" bIns="0" rtlCol="0">
            <a:spAutoFit/>
          </a:bodyPr>
          <a:lstStyle/>
          <a:p>
            <a:endParaRPr/>
          </a:p>
        </p:txBody>
      </p:sp>
      <p:sp>
        <p:nvSpPr>
          <p:cNvPr id="13" name="object 13"/>
          <p:cNvSpPr/>
          <p:nvPr/>
        </p:nvSpPr>
        <p:spPr>
          <a:xfrm>
            <a:off x="2843806" y="2564904"/>
            <a:ext cx="3672840" cy="288290"/>
          </a:xfrm>
          <a:custGeom>
            <a:avLst/>
            <a:gdLst/>
            <a:ahLst/>
            <a:cxnLst/>
            <a:rect l="l" t="t" r="r" b="b"/>
            <a:pathLst>
              <a:path w="3672840" h="288289">
                <a:moveTo>
                  <a:pt x="0" y="72007"/>
                </a:moveTo>
                <a:lnTo>
                  <a:pt x="3528391" y="72007"/>
                </a:lnTo>
                <a:lnTo>
                  <a:pt x="3528391" y="0"/>
                </a:lnTo>
                <a:lnTo>
                  <a:pt x="3672407" y="144016"/>
                </a:lnTo>
                <a:lnTo>
                  <a:pt x="3528391" y="288032"/>
                </a:lnTo>
                <a:lnTo>
                  <a:pt x="3528391" y="216024"/>
                </a:lnTo>
                <a:lnTo>
                  <a:pt x="0" y="216024"/>
                </a:lnTo>
                <a:lnTo>
                  <a:pt x="0" y="72007"/>
                </a:lnTo>
                <a:close/>
              </a:path>
            </a:pathLst>
          </a:custGeom>
          <a:ln w="9524">
            <a:solidFill>
              <a:srgbClr val="5B92C7"/>
            </a:solidFill>
          </a:ln>
        </p:spPr>
        <p:txBody>
          <a:bodyPr wrap="square" lIns="0" tIns="0" rIns="0" bIns="0" rtlCol="0">
            <a:spAutoFit/>
          </a:bodyPr>
          <a:lstStyle/>
          <a:p>
            <a:endParaRPr/>
          </a:p>
        </p:txBody>
      </p:sp>
      <p:sp>
        <p:nvSpPr>
          <p:cNvPr id="14" name="object 14"/>
          <p:cNvSpPr/>
          <p:nvPr/>
        </p:nvSpPr>
        <p:spPr>
          <a:xfrm>
            <a:off x="2974699" y="1848029"/>
            <a:ext cx="3350099" cy="447823"/>
          </a:xfrm>
          <a:prstGeom prst="rect">
            <a:avLst/>
          </a:prstGeom>
          <a:blipFill>
            <a:blip r:embed="rId6" cstate="print"/>
            <a:stretch>
              <a:fillRect/>
            </a:stretch>
          </a:blipFill>
        </p:spPr>
        <p:txBody>
          <a:bodyPr wrap="square" lIns="0" tIns="0" rIns="0" bIns="0" rtlCol="0">
            <a:spAutoFit/>
          </a:bodyPr>
          <a:lstStyle/>
          <a:p>
            <a:endParaRPr/>
          </a:p>
        </p:txBody>
      </p:sp>
      <p:sp>
        <p:nvSpPr>
          <p:cNvPr id="15" name="object 15"/>
          <p:cNvSpPr/>
          <p:nvPr/>
        </p:nvSpPr>
        <p:spPr>
          <a:xfrm>
            <a:off x="2917766" y="1571105"/>
            <a:ext cx="3462251" cy="939338"/>
          </a:xfrm>
          <a:prstGeom prst="rect">
            <a:avLst/>
          </a:prstGeom>
          <a:blipFill>
            <a:blip r:embed="rId7" cstate="print"/>
            <a:stretch>
              <a:fillRect/>
            </a:stretch>
          </a:blipFill>
        </p:spPr>
        <p:txBody>
          <a:bodyPr wrap="square" lIns="0" tIns="0" rIns="0" bIns="0" rtlCol="0">
            <a:spAutoFit/>
          </a:bodyPr>
          <a:lstStyle/>
          <a:p>
            <a:endParaRPr/>
          </a:p>
        </p:txBody>
      </p:sp>
      <p:sp>
        <p:nvSpPr>
          <p:cNvPr id="16" name="object 16"/>
          <p:cNvSpPr/>
          <p:nvPr/>
        </p:nvSpPr>
        <p:spPr>
          <a:xfrm>
            <a:off x="2489661" y="3391592"/>
            <a:ext cx="4634345" cy="369916"/>
          </a:xfrm>
          <a:prstGeom prst="rect">
            <a:avLst/>
          </a:prstGeom>
          <a:blipFill>
            <a:blip r:embed="rId8" cstate="print"/>
            <a:stretch>
              <a:fillRect/>
            </a:stretch>
          </a:blipFill>
        </p:spPr>
        <p:txBody>
          <a:bodyPr wrap="square" lIns="0" tIns="0" rIns="0" bIns="0" rtlCol="0">
            <a:spAutoFit/>
          </a:bodyPr>
          <a:lstStyle/>
          <a:p>
            <a:endParaRPr/>
          </a:p>
        </p:txBody>
      </p:sp>
      <p:sp>
        <p:nvSpPr>
          <p:cNvPr id="17" name="object 17"/>
          <p:cNvSpPr/>
          <p:nvPr/>
        </p:nvSpPr>
        <p:spPr>
          <a:xfrm>
            <a:off x="2547562" y="3151588"/>
            <a:ext cx="1688663" cy="263143"/>
          </a:xfrm>
          <a:prstGeom prst="rect">
            <a:avLst/>
          </a:prstGeom>
          <a:blipFill>
            <a:blip r:embed="rId9" cstate="print"/>
            <a:stretch>
              <a:fillRect/>
            </a:stretch>
          </a:blipFill>
        </p:spPr>
        <p:txBody>
          <a:bodyPr wrap="square" lIns="0" tIns="0" rIns="0" bIns="0" rtlCol="0">
            <a:spAutoFit/>
          </a:bodyPr>
          <a:lstStyle/>
          <a:p>
            <a:endParaRPr/>
          </a:p>
        </p:txBody>
      </p:sp>
      <p:sp>
        <p:nvSpPr>
          <p:cNvPr id="18" name="object 18"/>
          <p:cNvSpPr/>
          <p:nvPr/>
        </p:nvSpPr>
        <p:spPr>
          <a:xfrm>
            <a:off x="3829849" y="3205995"/>
            <a:ext cx="76200" cy="105410"/>
          </a:xfrm>
          <a:custGeom>
            <a:avLst/>
            <a:gdLst/>
            <a:ahLst/>
            <a:cxnLst/>
            <a:rect l="l" t="t" r="r" b="b"/>
            <a:pathLst>
              <a:path w="76200" h="105410">
                <a:moveTo>
                  <a:pt x="37677" y="0"/>
                </a:moveTo>
                <a:lnTo>
                  <a:pt x="0" y="104902"/>
                </a:lnTo>
                <a:lnTo>
                  <a:pt x="76043" y="104902"/>
                </a:lnTo>
                <a:lnTo>
                  <a:pt x="37677" y="0"/>
                </a:lnTo>
                <a:close/>
              </a:path>
            </a:pathLst>
          </a:custGeom>
          <a:ln w="12700">
            <a:solidFill>
              <a:srgbClr val="70588D"/>
            </a:solidFill>
          </a:ln>
        </p:spPr>
        <p:txBody>
          <a:bodyPr wrap="square" lIns="0" tIns="0" rIns="0" bIns="0" rtlCol="0">
            <a:spAutoFit/>
          </a:bodyPr>
          <a:lstStyle/>
          <a:p>
            <a:endParaRPr/>
          </a:p>
        </p:txBody>
      </p:sp>
      <p:sp>
        <p:nvSpPr>
          <p:cNvPr id="19" name="object 19"/>
          <p:cNvSpPr/>
          <p:nvPr/>
        </p:nvSpPr>
        <p:spPr>
          <a:xfrm>
            <a:off x="3054232" y="3205995"/>
            <a:ext cx="76200" cy="105410"/>
          </a:xfrm>
          <a:custGeom>
            <a:avLst/>
            <a:gdLst/>
            <a:ahLst/>
            <a:cxnLst/>
            <a:rect l="l" t="t" r="r" b="b"/>
            <a:pathLst>
              <a:path w="76200" h="105410">
                <a:moveTo>
                  <a:pt x="37676" y="0"/>
                </a:moveTo>
                <a:lnTo>
                  <a:pt x="0" y="104902"/>
                </a:lnTo>
                <a:lnTo>
                  <a:pt x="76042" y="104902"/>
                </a:lnTo>
                <a:lnTo>
                  <a:pt x="37676" y="0"/>
                </a:lnTo>
                <a:close/>
              </a:path>
            </a:pathLst>
          </a:custGeom>
          <a:ln w="12700">
            <a:solidFill>
              <a:srgbClr val="70588D"/>
            </a:solidFill>
          </a:ln>
        </p:spPr>
        <p:txBody>
          <a:bodyPr wrap="square" lIns="0" tIns="0" rIns="0" bIns="0" rtlCol="0">
            <a:spAutoFit/>
          </a:bodyPr>
          <a:lstStyle/>
          <a:p>
            <a:endParaRPr/>
          </a:p>
        </p:txBody>
      </p:sp>
      <p:sp>
        <p:nvSpPr>
          <p:cNvPr id="20" name="object 20"/>
          <p:cNvSpPr/>
          <p:nvPr/>
        </p:nvSpPr>
        <p:spPr>
          <a:xfrm>
            <a:off x="3571221" y="3196749"/>
            <a:ext cx="114300" cy="173355"/>
          </a:xfrm>
          <a:custGeom>
            <a:avLst/>
            <a:gdLst/>
            <a:ahLst/>
            <a:cxnLst/>
            <a:rect l="l" t="t" r="r" b="b"/>
            <a:pathLst>
              <a:path w="114300" h="173354">
                <a:moveTo>
                  <a:pt x="0" y="0"/>
                </a:moveTo>
                <a:lnTo>
                  <a:pt x="0" y="172821"/>
                </a:lnTo>
                <a:lnTo>
                  <a:pt x="39088" y="172821"/>
                </a:lnTo>
                <a:lnTo>
                  <a:pt x="47659" y="172821"/>
                </a:lnTo>
                <a:lnTo>
                  <a:pt x="54377" y="172590"/>
                </a:lnTo>
                <a:lnTo>
                  <a:pt x="59240" y="172127"/>
                </a:lnTo>
                <a:lnTo>
                  <a:pt x="64104" y="171663"/>
                </a:lnTo>
                <a:lnTo>
                  <a:pt x="69141" y="170506"/>
                </a:lnTo>
                <a:lnTo>
                  <a:pt x="74353" y="168654"/>
                </a:lnTo>
                <a:lnTo>
                  <a:pt x="79565" y="166802"/>
                </a:lnTo>
                <a:lnTo>
                  <a:pt x="106739" y="132689"/>
                </a:lnTo>
                <a:lnTo>
                  <a:pt x="113742" y="90095"/>
                </a:lnTo>
                <a:lnTo>
                  <a:pt x="113291" y="73180"/>
                </a:lnTo>
                <a:lnTo>
                  <a:pt x="96906" y="22205"/>
                </a:lnTo>
                <a:lnTo>
                  <a:pt x="54076" y="1169"/>
                </a:lnTo>
                <a:lnTo>
                  <a:pt x="41712" y="149"/>
                </a:lnTo>
                <a:lnTo>
                  <a:pt x="0" y="0"/>
                </a:lnTo>
                <a:close/>
              </a:path>
            </a:pathLst>
          </a:custGeom>
          <a:ln w="12700">
            <a:solidFill>
              <a:srgbClr val="70588D"/>
            </a:solidFill>
          </a:ln>
        </p:spPr>
        <p:txBody>
          <a:bodyPr wrap="square" lIns="0" tIns="0" rIns="0" bIns="0" rtlCol="0">
            <a:spAutoFit/>
          </a:bodyPr>
          <a:lstStyle/>
          <a:p>
            <a:endParaRPr/>
          </a:p>
        </p:txBody>
      </p:sp>
      <p:sp>
        <p:nvSpPr>
          <p:cNvPr id="21" name="object 21"/>
          <p:cNvSpPr/>
          <p:nvPr/>
        </p:nvSpPr>
        <p:spPr>
          <a:xfrm>
            <a:off x="4075954" y="3194616"/>
            <a:ext cx="103505" cy="70485"/>
          </a:xfrm>
          <a:custGeom>
            <a:avLst/>
            <a:gdLst/>
            <a:ahLst/>
            <a:cxnLst/>
            <a:rect l="l" t="t" r="r" b="b"/>
            <a:pathLst>
              <a:path w="103504" h="70485">
                <a:moveTo>
                  <a:pt x="0" y="0"/>
                </a:moveTo>
                <a:lnTo>
                  <a:pt x="0" y="70053"/>
                </a:lnTo>
                <a:lnTo>
                  <a:pt x="46183" y="70053"/>
                </a:lnTo>
                <a:lnTo>
                  <a:pt x="87179" y="63025"/>
                </a:lnTo>
                <a:lnTo>
                  <a:pt x="103479" y="43631"/>
                </a:lnTo>
                <a:lnTo>
                  <a:pt x="103479" y="34593"/>
                </a:lnTo>
                <a:lnTo>
                  <a:pt x="103479" y="27522"/>
                </a:lnTo>
                <a:lnTo>
                  <a:pt x="74553" y="1591"/>
                </a:lnTo>
                <a:lnTo>
                  <a:pt x="61525" y="322"/>
                </a:lnTo>
                <a:lnTo>
                  <a:pt x="0" y="0"/>
                </a:lnTo>
                <a:close/>
              </a:path>
            </a:pathLst>
          </a:custGeom>
          <a:ln w="12700">
            <a:solidFill>
              <a:srgbClr val="70588D"/>
            </a:solidFill>
          </a:ln>
        </p:spPr>
        <p:txBody>
          <a:bodyPr wrap="square" lIns="0" tIns="0" rIns="0" bIns="0" rtlCol="0">
            <a:spAutoFit/>
          </a:bodyPr>
          <a:lstStyle/>
          <a:p>
            <a:endParaRPr/>
          </a:p>
        </p:txBody>
      </p:sp>
      <p:sp>
        <p:nvSpPr>
          <p:cNvPr id="22" name="object 22"/>
          <p:cNvSpPr/>
          <p:nvPr/>
        </p:nvSpPr>
        <p:spPr>
          <a:xfrm>
            <a:off x="4024392" y="3155856"/>
            <a:ext cx="212090" cy="259079"/>
          </a:xfrm>
          <a:custGeom>
            <a:avLst/>
            <a:gdLst/>
            <a:ahLst/>
            <a:cxnLst/>
            <a:rect l="l" t="t" r="r" b="b"/>
            <a:pathLst>
              <a:path w="212089" h="259079">
                <a:moveTo>
                  <a:pt x="31598" y="0"/>
                </a:moveTo>
                <a:lnTo>
                  <a:pt x="115464" y="0"/>
                </a:lnTo>
                <a:lnTo>
                  <a:pt x="129379" y="269"/>
                </a:lnTo>
                <a:lnTo>
                  <a:pt x="178017" y="13195"/>
                </a:lnTo>
                <a:lnTo>
                  <a:pt x="205748" y="54841"/>
                </a:lnTo>
                <a:lnTo>
                  <a:pt x="207260" y="67097"/>
                </a:lnTo>
                <a:lnTo>
                  <a:pt x="206298" y="82251"/>
                </a:lnTo>
                <a:lnTo>
                  <a:pt x="182961" y="122866"/>
                </a:lnTo>
                <a:lnTo>
                  <a:pt x="147013" y="138675"/>
                </a:lnTo>
                <a:lnTo>
                  <a:pt x="154403" y="146544"/>
                </a:lnTo>
                <a:lnTo>
                  <a:pt x="181764" y="177620"/>
                </a:lnTo>
                <a:lnTo>
                  <a:pt x="202095" y="211267"/>
                </a:lnTo>
                <a:lnTo>
                  <a:pt x="211832" y="234998"/>
                </a:lnTo>
                <a:lnTo>
                  <a:pt x="211832" y="238235"/>
                </a:lnTo>
                <a:lnTo>
                  <a:pt x="211832" y="241587"/>
                </a:lnTo>
                <a:lnTo>
                  <a:pt x="210762" y="244912"/>
                </a:lnTo>
                <a:lnTo>
                  <a:pt x="208620" y="248208"/>
                </a:lnTo>
                <a:lnTo>
                  <a:pt x="206480" y="251505"/>
                </a:lnTo>
                <a:lnTo>
                  <a:pt x="203556" y="254107"/>
                </a:lnTo>
                <a:lnTo>
                  <a:pt x="199851" y="256015"/>
                </a:lnTo>
                <a:lnTo>
                  <a:pt x="196143" y="257923"/>
                </a:lnTo>
                <a:lnTo>
                  <a:pt x="191861" y="258876"/>
                </a:lnTo>
                <a:lnTo>
                  <a:pt x="187001" y="258876"/>
                </a:lnTo>
                <a:lnTo>
                  <a:pt x="181212" y="258876"/>
                </a:lnTo>
                <a:lnTo>
                  <a:pt x="176349" y="257518"/>
                </a:lnTo>
                <a:lnTo>
                  <a:pt x="172413" y="254801"/>
                </a:lnTo>
                <a:lnTo>
                  <a:pt x="168478" y="252084"/>
                </a:lnTo>
                <a:lnTo>
                  <a:pt x="165091" y="248644"/>
                </a:lnTo>
                <a:lnTo>
                  <a:pt x="162253" y="244480"/>
                </a:lnTo>
                <a:lnTo>
                  <a:pt x="159416" y="240317"/>
                </a:lnTo>
                <a:lnTo>
                  <a:pt x="155566" y="234188"/>
                </a:lnTo>
                <a:lnTo>
                  <a:pt x="150703" y="226095"/>
                </a:lnTo>
                <a:lnTo>
                  <a:pt x="130039" y="191757"/>
                </a:lnTo>
                <a:lnTo>
                  <a:pt x="103665" y="156902"/>
                </a:lnTo>
                <a:lnTo>
                  <a:pt x="51562" y="145796"/>
                </a:lnTo>
                <a:lnTo>
                  <a:pt x="51562" y="227484"/>
                </a:lnTo>
                <a:lnTo>
                  <a:pt x="51562" y="238236"/>
                </a:lnTo>
                <a:lnTo>
                  <a:pt x="49189" y="246157"/>
                </a:lnTo>
                <a:lnTo>
                  <a:pt x="44444" y="251245"/>
                </a:lnTo>
                <a:lnTo>
                  <a:pt x="39700" y="256332"/>
                </a:lnTo>
                <a:lnTo>
                  <a:pt x="33508" y="258876"/>
                </a:lnTo>
                <a:lnTo>
                  <a:pt x="25869" y="258876"/>
                </a:lnTo>
                <a:lnTo>
                  <a:pt x="17650" y="258876"/>
                </a:lnTo>
                <a:lnTo>
                  <a:pt x="11283" y="256214"/>
                </a:lnTo>
                <a:lnTo>
                  <a:pt x="6770" y="250889"/>
                </a:lnTo>
                <a:lnTo>
                  <a:pt x="2256" y="245564"/>
                </a:lnTo>
                <a:lnTo>
                  <a:pt x="0" y="237751"/>
                </a:lnTo>
                <a:lnTo>
                  <a:pt x="0" y="227450"/>
                </a:lnTo>
                <a:lnTo>
                  <a:pt x="0" y="31598"/>
                </a:lnTo>
                <a:lnTo>
                  <a:pt x="0" y="20485"/>
                </a:lnTo>
                <a:lnTo>
                  <a:pt x="2489" y="12441"/>
                </a:lnTo>
                <a:lnTo>
                  <a:pt x="7465" y="7465"/>
                </a:lnTo>
                <a:lnTo>
                  <a:pt x="12442" y="2488"/>
                </a:lnTo>
                <a:lnTo>
                  <a:pt x="20486" y="0"/>
                </a:lnTo>
                <a:lnTo>
                  <a:pt x="31598" y="0"/>
                </a:lnTo>
                <a:close/>
              </a:path>
            </a:pathLst>
          </a:custGeom>
          <a:ln w="12700">
            <a:solidFill>
              <a:srgbClr val="70588D"/>
            </a:solidFill>
          </a:ln>
        </p:spPr>
        <p:txBody>
          <a:bodyPr wrap="square" lIns="0" tIns="0" rIns="0" bIns="0" rtlCol="0">
            <a:spAutoFit/>
          </a:bodyPr>
          <a:lstStyle/>
          <a:p>
            <a:endParaRPr/>
          </a:p>
        </p:txBody>
      </p:sp>
      <p:sp>
        <p:nvSpPr>
          <p:cNvPr id="23" name="object 23"/>
          <p:cNvSpPr/>
          <p:nvPr/>
        </p:nvSpPr>
        <p:spPr>
          <a:xfrm>
            <a:off x="3519659" y="3155856"/>
            <a:ext cx="217804" cy="254635"/>
          </a:xfrm>
          <a:custGeom>
            <a:avLst/>
            <a:gdLst/>
            <a:ahLst/>
            <a:cxnLst/>
            <a:rect l="l" t="t" r="r" b="b"/>
            <a:pathLst>
              <a:path w="217804" h="254635">
                <a:moveTo>
                  <a:pt x="31592" y="0"/>
                </a:moveTo>
                <a:lnTo>
                  <a:pt x="98817" y="0"/>
                </a:lnTo>
                <a:lnTo>
                  <a:pt x="112952" y="383"/>
                </a:lnTo>
                <a:lnTo>
                  <a:pt x="151935" y="7806"/>
                </a:lnTo>
                <a:lnTo>
                  <a:pt x="191143" y="37921"/>
                </a:lnTo>
                <a:lnTo>
                  <a:pt x="212737" y="82918"/>
                </a:lnTo>
                <a:lnTo>
                  <a:pt x="217617" y="124479"/>
                </a:lnTo>
                <a:lnTo>
                  <a:pt x="217294" y="138711"/>
                </a:lnTo>
                <a:lnTo>
                  <a:pt x="211138" y="177928"/>
                </a:lnTo>
                <a:lnTo>
                  <a:pt x="187902" y="221676"/>
                </a:lnTo>
                <a:lnTo>
                  <a:pt x="151075" y="246820"/>
                </a:lnTo>
                <a:lnTo>
                  <a:pt x="112747" y="254214"/>
                </a:lnTo>
                <a:lnTo>
                  <a:pt x="32654" y="254609"/>
                </a:lnTo>
                <a:lnTo>
                  <a:pt x="23274" y="254609"/>
                </a:lnTo>
                <a:lnTo>
                  <a:pt x="2169" y="238368"/>
                </a:lnTo>
                <a:lnTo>
                  <a:pt x="723" y="233216"/>
                </a:lnTo>
                <a:lnTo>
                  <a:pt x="0" y="226530"/>
                </a:lnTo>
                <a:lnTo>
                  <a:pt x="0" y="218310"/>
                </a:lnTo>
                <a:lnTo>
                  <a:pt x="0" y="31609"/>
                </a:lnTo>
                <a:lnTo>
                  <a:pt x="0" y="20493"/>
                </a:lnTo>
                <a:lnTo>
                  <a:pt x="2488" y="12446"/>
                </a:lnTo>
                <a:lnTo>
                  <a:pt x="7464" y="7467"/>
                </a:lnTo>
                <a:lnTo>
                  <a:pt x="12441" y="2489"/>
                </a:lnTo>
                <a:lnTo>
                  <a:pt x="20483" y="0"/>
                </a:lnTo>
                <a:lnTo>
                  <a:pt x="31592" y="0"/>
                </a:lnTo>
                <a:close/>
              </a:path>
            </a:pathLst>
          </a:custGeom>
          <a:ln w="12700">
            <a:solidFill>
              <a:srgbClr val="70588D"/>
            </a:solidFill>
          </a:ln>
        </p:spPr>
        <p:txBody>
          <a:bodyPr wrap="square" lIns="0" tIns="0" rIns="0" bIns="0" rtlCol="0">
            <a:spAutoFit/>
          </a:bodyPr>
          <a:lstStyle/>
          <a:p>
            <a:endParaRPr/>
          </a:p>
        </p:txBody>
      </p:sp>
      <p:sp>
        <p:nvSpPr>
          <p:cNvPr id="24" name="object 24"/>
          <p:cNvSpPr/>
          <p:nvPr/>
        </p:nvSpPr>
        <p:spPr>
          <a:xfrm>
            <a:off x="2768826" y="3155856"/>
            <a:ext cx="216535" cy="259079"/>
          </a:xfrm>
          <a:custGeom>
            <a:avLst/>
            <a:gdLst/>
            <a:ahLst/>
            <a:cxnLst/>
            <a:rect l="l" t="t" r="r" b="b"/>
            <a:pathLst>
              <a:path w="216535" h="259079">
                <a:moveTo>
                  <a:pt x="26042" y="0"/>
                </a:moveTo>
                <a:lnTo>
                  <a:pt x="190118" y="0"/>
                </a:lnTo>
                <a:lnTo>
                  <a:pt x="199030" y="0"/>
                </a:lnTo>
                <a:lnTo>
                  <a:pt x="205657" y="1974"/>
                </a:lnTo>
                <a:lnTo>
                  <a:pt x="209998" y="5922"/>
                </a:lnTo>
                <a:lnTo>
                  <a:pt x="214339" y="9871"/>
                </a:lnTo>
                <a:lnTo>
                  <a:pt x="216510" y="15039"/>
                </a:lnTo>
                <a:lnTo>
                  <a:pt x="216510" y="21425"/>
                </a:lnTo>
                <a:lnTo>
                  <a:pt x="216510" y="27811"/>
                </a:lnTo>
                <a:lnTo>
                  <a:pt x="214310" y="32948"/>
                </a:lnTo>
                <a:lnTo>
                  <a:pt x="209912" y="36838"/>
                </a:lnTo>
                <a:lnTo>
                  <a:pt x="205513" y="40727"/>
                </a:lnTo>
                <a:lnTo>
                  <a:pt x="198915" y="42672"/>
                </a:lnTo>
                <a:lnTo>
                  <a:pt x="190118" y="42672"/>
                </a:lnTo>
                <a:lnTo>
                  <a:pt x="133861" y="42672"/>
                </a:lnTo>
                <a:lnTo>
                  <a:pt x="133861" y="227467"/>
                </a:lnTo>
                <a:lnTo>
                  <a:pt x="133861" y="238113"/>
                </a:lnTo>
                <a:lnTo>
                  <a:pt x="131480" y="246009"/>
                </a:lnTo>
                <a:lnTo>
                  <a:pt x="126718" y="251156"/>
                </a:lnTo>
                <a:lnTo>
                  <a:pt x="121956" y="256303"/>
                </a:lnTo>
                <a:lnTo>
                  <a:pt x="115801" y="258876"/>
                </a:lnTo>
                <a:lnTo>
                  <a:pt x="108252" y="258876"/>
                </a:lnTo>
                <a:lnTo>
                  <a:pt x="100588" y="258876"/>
                </a:lnTo>
                <a:lnTo>
                  <a:pt x="94347" y="256273"/>
                </a:lnTo>
                <a:lnTo>
                  <a:pt x="89527" y="251067"/>
                </a:lnTo>
                <a:lnTo>
                  <a:pt x="84708" y="245861"/>
                </a:lnTo>
                <a:lnTo>
                  <a:pt x="82299" y="237994"/>
                </a:lnTo>
                <a:lnTo>
                  <a:pt x="82299" y="227467"/>
                </a:lnTo>
                <a:lnTo>
                  <a:pt x="82299" y="42672"/>
                </a:lnTo>
                <a:lnTo>
                  <a:pt x="26042" y="42672"/>
                </a:lnTo>
                <a:lnTo>
                  <a:pt x="17244" y="42672"/>
                </a:lnTo>
                <a:lnTo>
                  <a:pt x="10704" y="40727"/>
                </a:lnTo>
                <a:lnTo>
                  <a:pt x="6423" y="36838"/>
                </a:lnTo>
                <a:lnTo>
                  <a:pt x="2140" y="32948"/>
                </a:lnTo>
                <a:lnTo>
                  <a:pt x="0" y="27811"/>
                </a:lnTo>
                <a:lnTo>
                  <a:pt x="0" y="21425"/>
                </a:lnTo>
                <a:lnTo>
                  <a:pt x="0" y="14805"/>
                </a:lnTo>
                <a:lnTo>
                  <a:pt x="2228" y="9580"/>
                </a:lnTo>
                <a:lnTo>
                  <a:pt x="6684" y="5748"/>
                </a:lnTo>
                <a:lnTo>
                  <a:pt x="11140" y="1916"/>
                </a:lnTo>
                <a:lnTo>
                  <a:pt x="17592" y="0"/>
                </a:lnTo>
                <a:lnTo>
                  <a:pt x="26042" y="0"/>
                </a:lnTo>
                <a:close/>
              </a:path>
            </a:pathLst>
          </a:custGeom>
          <a:ln w="12700">
            <a:solidFill>
              <a:srgbClr val="70588D"/>
            </a:solidFill>
          </a:ln>
        </p:spPr>
        <p:txBody>
          <a:bodyPr wrap="square" lIns="0" tIns="0" rIns="0" bIns="0" rtlCol="0">
            <a:spAutoFit/>
          </a:bodyPr>
          <a:lstStyle/>
          <a:p>
            <a:endParaRPr/>
          </a:p>
        </p:txBody>
      </p:sp>
      <p:sp>
        <p:nvSpPr>
          <p:cNvPr id="25" name="object 25"/>
          <p:cNvSpPr/>
          <p:nvPr/>
        </p:nvSpPr>
        <p:spPr>
          <a:xfrm>
            <a:off x="3750852" y="3151588"/>
            <a:ext cx="236220" cy="263525"/>
          </a:xfrm>
          <a:custGeom>
            <a:avLst/>
            <a:gdLst/>
            <a:ahLst/>
            <a:cxnLst/>
            <a:rect l="l" t="t" r="r" b="b"/>
            <a:pathLst>
              <a:path w="236220" h="263525">
                <a:moveTo>
                  <a:pt x="117020" y="0"/>
                </a:moveTo>
                <a:lnTo>
                  <a:pt x="124194" y="0"/>
                </a:lnTo>
                <a:lnTo>
                  <a:pt x="130184" y="1359"/>
                </a:lnTo>
                <a:lnTo>
                  <a:pt x="134986" y="4078"/>
                </a:lnTo>
                <a:lnTo>
                  <a:pt x="139789" y="6797"/>
                </a:lnTo>
                <a:lnTo>
                  <a:pt x="143666" y="10297"/>
                </a:lnTo>
                <a:lnTo>
                  <a:pt x="146617" y="14579"/>
                </a:lnTo>
                <a:lnTo>
                  <a:pt x="149570" y="18861"/>
                </a:lnTo>
                <a:lnTo>
                  <a:pt x="152059" y="23461"/>
                </a:lnTo>
                <a:lnTo>
                  <a:pt x="154085" y="28378"/>
                </a:lnTo>
                <a:lnTo>
                  <a:pt x="156112" y="33296"/>
                </a:lnTo>
                <a:lnTo>
                  <a:pt x="158686" y="39864"/>
                </a:lnTo>
                <a:lnTo>
                  <a:pt x="161809" y="48083"/>
                </a:lnTo>
                <a:lnTo>
                  <a:pt x="228305" y="212287"/>
                </a:lnTo>
                <a:lnTo>
                  <a:pt x="233738" y="227029"/>
                </a:lnTo>
                <a:lnTo>
                  <a:pt x="236034" y="237658"/>
                </a:lnTo>
                <a:lnTo>
                  <a:pt x="236118" y="245440"/>
                </a:lnTo>
                <a:lnTo>
                  <a:pt x="233658" y="250850"/>
                </a:lnTo>
                <a:lnTo>
                  <a:pt x="228739" y="255768"/>
                </a:lnTo>
                <a:lnTo>
                  <a:pt x="223819" y="260685"/>
                </a:lnTo>
                <a:lnTo>
                  <a:pt x="217887" y="263144"/>
                </a:lnTo>
                <a:lnTo>
                  <a:pt x="210943" y="263144"/>
                </a:lnTo>
                <a:lnTo>
                  <a:pt x="206894" y="263144"/>
                </a:lnTo>
                <a:lnTo>
                  <a:pt x="203422" y="262420"/>
                </a:lnTo>
                <a:lnTo>
                  <a:pt x="200528" y="260974"/>
                </a:lnTo>
                <a:lnTo>
                  <a:pt x="197632" y="259528"/>
                </a:lnTo>
                <a:lnTo>
                  <a:pt x="186898" y="243622"/>
                </a:lnTo>
                <a:lnTo>
                  <a:pt x="184640" y="238474"/>
                </a:lnTo>
                <a:lnTo>
                  <a:pt x="182702" y="233934"/>
                </a:lnTo>
                <a:lnTo>
                  <a:pt x="181083" y="230001"/>
                </a:lnTo>
                <a:lnTo>
                  <a:pt x="168926" y="198069"/>
                </a:lnTo>
                <a:lnTo>
                  <a:pt x="65452" y="198069"/>
                </a:lnTo>
                <a:lnTo>
                  <a:pt x="47368" y="245246"/>
                </a:lnTo>
                <a:lnTo>
                  <a:pt x="32291" y="263144"/>
                </a:lnTo>
                <a:lnTo>
                  <a:pt x="24653" y="263144"/>
                </a:lnTo>
                <a:lnTo>
                  <a:pt x="18170" y="263144"/>
                </a:lnTo>
                <a:lnTo>
                  <a:pt x="12441" y="260771"/>
                </a:lnTo>
                <a:lnTo>
                  <a:pt x="7464" y="256026"/>
                </a:lnTo>
                <a:lnTo>
                  <a:pt x="2488" y="251281"/>
                </a:lnTo>
                <a:lnTo>
                  <a:pt x="0" y="245901"/>
                </a:lnTo>
                <a:lnTo>
                  <a:pt x="0" y="239885"/>
                </a:lnTo>
                <a:lnTo>
                  <a:pt x="0" y="236414"/>
                </a:lnTo>
                <a:lnTo>
                  <a:pt x="578" y="232827"/>
                </a:lnTo>
                <a:lnTo>
                  <a:pt x="1736" y="229123"/>
                </a:lnTo>
                <a:lnTo>
                  <a:pt x="2893" y="225418"/>
                </a:lnTo>
                <a:lnTo>
                  <a:pt x="4804" y="220270"/>
                </a:lnTo>
                <a:lnTo>
                  <a:pt x="7467" y="213676"/>
                </a:lnTo>
                <a:lnTo>
                  <a:pt x="72570" y="48428"/>
                </a:lnTo>
                <a:lnTo>
                  <a:pt x="74422" y="43683"/>
                </a:lnTo>
                <a:lnTo>
                  <a:pt x="76649" y="37984"/>
                </a:lnTo>
                <a:lnTo>
                  <a:pt x="79254" y="31331"/>
                </a:lnTo>
                <a:lnTo>
                  <a:pt x="81858" y="24679"/>
                </a:lnTo>
                <a:lnTo>
                  <a:pt x="109955" y="0"/>
                </a:lnTo>
                <a:lnTo>
                  <a:pt x="117020" y="0"/>
                </a:lnTo>
                <a:close/>
              </a:path>
            </a:pathLst>
          </a:custGeom>
          <a:ln w="12700">
            <a:solidFill>
              <a:srgbClr val="70588D"/>
            </a:solidFill>
          </a:ln>
        </p:spPr>
        <p:txBody>
          <a:bodyPr wrap="square" lIns="0" tIns="0" rIns="0" bIns="0" rtlCol="0">
            <a:spAutoFit/>
          </a:bodyPr>
          <a:lstStyle/>
          <a:p>
            <a:endParaRPr/>
          </a:p>
        </p:txBody>
      </p:sp>
      <p:sp>
        <p:nvSpPr>
          <p:cNvPr id="26" name="object 26"/>
          <p:cNvSpPr/>
          <p:nvPr/>
        </p:nvSpPr>
        <p:spPr>
          <a:xfrm>
            <a:off x="3249841" y="3151588"/>
            <a:ext cx="213360" cy="263525"/>
          </a:xfrm>
          <a:custGeom>
            <a:avLst/>
            <a:gdLst/>
            <a:ahLst/>
            <a:cxnLst/>
            <a:rect l="l" t="t" r="r" b="b"/>
            <a:pathLst>
              <a:path w="213360" h="263525">
                <a:moveTo>
                  <a:pt x="30248" y="0"/>
                </a:moveTo>
                <a:lnTo>
                  <a:pt x="34886" y="0"/>
                </a:lnTo>
                <a:lnTo>
                  <a:pt x="38856" y="753"/>
                </a:lnTo>
                <a:lnTo>
                  <a:pt x="58501" y="18238"/>
                </a:lnTo>
                <a:lnTo>
                  <a:pt x="61109" y="22292"/>
                </a:lnTo>
                <a:lnTo>
                  <a:pt x="63804" y="26520"/>
                </a:lnTo>
                <a:lnTo>
                  <a:pt x="66586" y="30920"/>
                </a:lnTo>
                <a:lnTo>
                  <a:pt x="165709" y="181000"/>
                </a:lnTo>
                <a:lnTo>
                  <a:pt x="165709" y="29531"/>
                </a:lnTo>
                <a:lnTo>
                  <a:pt x="165709" y="19685"/>
                </a:lnTo>
                <a:lnTo>
                  <a:pt x="167817" y="12302"/>
                </a:lnTo>
                <a:lnTo>
                  <a:pt x="172032" y="7381"/>
                </a:lnTo>
                <a:lnTo>
                  <a:pt x="176247" y="2460"/>
                </a:lnTo>
                <a:lnTo>
                  <a:pt x="181935" y="0"/>
                </a:lnTo>
                <a:lnTo>
                  <a:pt x="189096" y="0"/>
                </a:lnTo>
                <a:lnTo>
                  <a:pt x="196489" y="0"/>
                </a:lnTo>
                <a:lnTo>
                  <a:pt x="202322" y="2458"/>
                </a:lnTo>
                <a:lnTo>
                  <a:pt x="206595" y="7375"/>
                </a:lnTo>
                <a:lnTo>
                  <a:pt x="210868" y="12293"/>
                </a:lnTo>
                <a:lnTo>
                  <a:pt x="213004" y="19670"/>
                </a:lnTo>
                <a:lnTo>
                  <a:pt x="213004" y="29509"/>
                </a:lnTo>
                <a:lnTo>
                  <a:pt x="213004" y="229645"/>
                </a:lnTo>
                <a:lnTo>
                  <a:pt x="210639" y="246352"/>
                </a:lnTo>
                <a:lnTo>
                  <a:pt x="203543" y="257347"/>
                </a:lnTo>
                <a:lnTo>
                  <a:pt x="191717" y="262629"/>
                </a:lnTo>
                <a:lnTo>
                  <a:pt x="180644" y="263144"/>
                </a:lnTo>
                <a:lnTo>
                  <a:pt x="176484" y="262478"/>
                </a:lnTo>
                <a:lnTo>
                  <a:pt x="172785" y="261149"/>
                </a:lnTo>
                <a:lnTo>
                  <a:pt x="169086" y="259819"/>
                </a:lnTo>
                <a:lnTo>
                  <a:pt x="165619" y="257709"/>
                </a:lnTo>
                <a:lnTo>
                  <a:pt x="162384" y="254817"/>
                </a:lnTo>
                <a:lnTo>
                  <a:pt x="159148" y="251926"/>
                </a:lnTo>
                <a:lnTo>
                  <a:pt x="48361" y="84632"/>
                </a:lnTo>
                <a:lnTo>
                  <a:pt x="48361" y="233651"/>
                </a:lnTo>
                <a:lnTo>
                  <a:pt x="48361" y="243367"/>
                </a:lnTo>
                <a:lnTo>
                  <a:pt x="46100" y="250711"/>
                </a:lnTo>
                <a:lnTo>
                  <a:pt x="41577" y="255684"/>
                </a:lnTo>
                <a:lnTo>
                  <a:pt x="37054" y="260657"/>
                </a:lnTo>
                <a:lnTo>
                  <a:pt x="31255" y="263144"/>
                </a:lnTo>
                <a:lnTo>
                  <a:pt x="24180" y="263144"/>
                </a:lnTo>
                <a:lnTo>
                  <a:pt x="16876" y="263144"/>
                </a:lnTo>
                <a:lnTo>
                  <a:pt x="11020" y="260627"/>
                </a:lnTo>
                <a:lnTo>
                  <a:pt x="6611" y="255592"/>
                </a:lnTo>
                <a:lnTo>
                  <a:pt x="2203" y="250559"/>
                </a:lnTo>
                <a:lnTo>
                  <a:pt x="0" y="243239"/>
                </a:lnTo>
                <a:lnTo>
                  <a:pt x="0" y="233634"/>
                </a:lnTo>
                <a:lnTo>
                  <a:pt x="0" y="37321"/>
                </a:lnTo>
                <a:lnTo>
                  <a:pt x="0" y="28987"/>
                </a:lnTo>
                <a:lnTo>
                  <a:pt x="926" y="22449"/>
                </a:lnTo>
                <a:lnTo>
                  <a:pt x="2778" y="17707"/>
                </a:lnTo>
                <a:lnTo>
                  <a:pt x="4982" y="12499"/>
                </a:lnTo>
                <a:lnTo>
                  <a:pt x="8633" y="8246"/>
                </a:lnTo>
                <a:lnTo>
                  <a:pt x="13732" y="4947"/>
                </a:lnTo>
                <a:lnTo>
                  <a:pt x="18831" y="1649"/>
                </a:lnTo>
                <a:lnTo>
                  <a:pt x="24336" y="0"/>
                </a:lnTo>
                <a:lnTo>
                  <a:pt x="30248" y="0"/>
                </a:lnTo>
                <a:close/>
              </a:path>
            </a:pathLst>
          </a:custGeom>
          <a:ln w="12700">
            <a:solidFill>
              <a:srgbClr val="70588D"/>
            </a:solidFill>
          </a:ln>
        </p:spPr>
        <p:txBody>
          <a:bodyPr wrap="square" lIns="0" tIns="0" rIns="0" bIns="0" rtlCol="0">
            <a:spAutoFit/>
          </a:bodyPr>
          <a:lstStyle/>
          <a:p>
            <a:endParaRPr/>
          </a:p>
        </p:txBody>
      </p:sp>
      <p:sp>
        <p:nvSpPr>
          <p:cNvPr id="27" name="object 27"/>
          <p:cNvSpPr/>
          <p:nvPr/>
        </p:nvSpPr>
        <p:spPr>
          <a:xfrm>
            <a:off x="2975234" y="3151588"/>
            <a:ext cx="236220" cy="263525"/>
          </a:xfrm>
          <a:custGeom>
            <a:avLst/>
            <a:gdLst/>
            <a:ahLst/>
            <a:cxnLst/>
            <a:rect l="l" t="t" r="r" b="b"/>
            <a:pathLst>
              <a:path w="236219" h="263525">
                <a:moveTo>
                  <a:pt x="117020" y="0"/>
                </a:moveTo>
                <a:lnTo>
                  <a:pt x="124195" y="0"/>
                </a:lnTo>
                <a:lnTo>
                  <a:pt x="130184" y="1359"/>
                </a:lnTo>
                <a:lnTo>
                  <a:pt x="134986" y="4078"/>
                </a:lnTo>
                <a:lnTo>
                  <a:pt x="139788" y="6797"/>
                </a:lnTo>
                <a:lnTo>
                  <a:pt x="143666" y="10297"/>
                </a:lnTo>
                <a:lnTo>
                  <a:pt x="146618" y="14579"/>
                </a:lnTo>
                <a:lnTo>
                  <a:pt x="149570" y="18861"/>
                </a:lnTo>
                <a:lnTo>
                  <a:pt x="161809" y="48083"/>
                </a:lnTo>
                <a:lnTo>
                  <a:pt x="228306" y="212287"/>
                </a:lnTo>
                <a:lnTo>
                  <a:pt x="233738" y="227029"/>
                </a:lnTo>
                <a:lnTo>
                  <a:pt x="236034" y="237658"/>
                </a:lnTo>
                <a:lnTo>
                  <a:pt x="236118" y="245440"/>
                </a:lnTo>
                <a:lnTo>
                  <a:pt x="233658" y="250850"/>
                </a:lnTo>
                <a:lnTo>
                  <a:pt x="228739" y="255768"/>
                </a:lnTo>
                <a:lnTo>
                  <a:pt x="223820" y="260685"/>
                </a:lnTo>
                <a:lnTo>
                  <a:pt x="217888" y="263144"/>
                </a:lnTo>
                <a:lnTo>
                  <a:pt x="210943" y="263144"/>
                </a:lnTo>
                <a:lnTo>
                  <a:pt x="206894" y="263144"/>
                </a:lnTo>
                <a:lnTo>
                  <a:pt x="181083" y="230001"/>
                </a:lnTo>
                <a:lnTo>
                  <a:pt x="168926" y="198069"/>
                </a:lnTo>
                <a:lnTo>
                  <a:pt x="65452" y="198069"/>
                </a:lnTo>
                <a:lnTo>
                  <a:pt x="47368" y="245246"/>
                </a:lnTo>
                <a:lnTo>
                  <a:pt x="32291" y="263144"/>
                </a:lnTo>
                <a:lnTo>
                  <a:pt x="24653" y="263144"/>
                </a:lnTo>
                <a:lnTo>
                  <a:pt x="18170" y="263144"/>
                </a:lnTo>
                <a:lnTo>
                  <a:pt x="12441" y="260771"/>
                </a:lnTo>
                <a:lnTo>
                  <a:pt x="7464" y="256026"/>
                </a:lnTo>
                <a:lnTo>
                  <a:pt x="2488" y="251281"/>
                </a:lnTo>
                <a:lnTo>
                  <a:pt x="0" y="245901"/>
                </a:lnTo>
                <a:lnTo>
                  <a:pt x="0" y="239885"/>
                </a:lnTo>
                <a:lnTo>
                  <a:pt x="0" y="236414"/>
                </a:lnTo>
                <a:lnTo>
                  <a:pt x="578" y="232827"/>
                </a:lnTo>
                <a:lnTo>
                  <a:pt x="1736" y="229123"/>
                </a:lnTo>
                <a:lnTo>
                  <a:pt x="2893" y="225418"/>
                </a:lnTo>
                <a:lnTo>
                  <a:pt x="4804" y="220270"/>
                </a:lnTo>
                <a:lnTo>
                  <a:pt x="7467" y="213676"/>
                </a:lnTo>
                <a:lnTo>
                  <a:pt x="72570" y="48428"/>
                </a:lnTo>
                <a:lnTo>
                  <a:pt x="90541" y="10355"/>
                </a:lnTo>
                <a:lnTo>
                  <a:pt x="109956" y="0"/>
                </a:lnTo>
                <a:lnTo>
                  <a:pt x="117020" y="0"/>
                </a:lnTo>
                <a:close/>
              </a:path>
            </a:pathLst>
          </a:custGeom>
          <a:ln w="12700">
            <a:solidFill>
              <a:srgbClr val="70588D"/>
            </a:solidFill>
          </a:ln>
        </p:spPr>
        <p:txBody>
          <a:bodyPr wrap="square" lIns="0" tIns="0" rIns="0" bIns="0" rtlCol="0">
            <a:spAutoFit/>
          </a:bodyPr>
          <a:lstStyle/>
          <a:p>
            <a:endParaRPr/>
          </a:p>
        </p:txBody>
      </p:sp>
      <p:sp>
        <p:nvSpPr>
          <p:cNvPr id="28" name="object 28"/>
          <p:cNvSpPr/>
          <p:nvPr/>
        </p:nvSpPr>
        <p:spPr>
          <a:xfrm>
            <a:off x="2547562" y="3151588"/>
            <a:ext cx="202565" cy="263525"/>
          </a:xfrm>
          <a:custGeom>
            <a:avLst/>
            <a:gdLst/>
            <a:ahLst/>
            <a:cxnLst/>
            <a:rect l="l" t="t" r="r" b="b"/>
            <a:pathLst>
              <a:path w="202564" h="263525">
                <a:moveTo>
                  <a:pt x="100501" y="0"/>
                </a:moveTo>
                <a:lnTo>
                  <a:pt x="138624" y="5037"/>
                </a:lnTo>
                <a:lnTo>
                  <a:pt x="175336" y="27352"/>
                </a:lnTo>
                <a:lnTo>
                  <a:pt x="191107" y="68308"/>
                </a:lnTo>
                <a:lnTo>
                  <a:pt x="188937" y="73836"/>
                </a:lnTo>
                <a:lnTo>
                  <a:pt x="184598" y="78757"/>
                </a:lnTo>
                <a:lnTo>
                  <a:pt x="180258" y="83678"/>
                </a:lnTo>
                <a:lnTo>
                  <a:pt x="174849" y="86138"/>
                </a:lnTo>
                <a:lnTo>
                  <a:pt x="168370" y="86138"/>
                </a:lnTo>
                <a:lnTo>
                  <a:pt x="162470" y="86138"/>
                </a:lnTo>
                <a:lnTo>
                  <a:pt x="157986" y="84662"/>
                </a:lnTo>
                <a:lnTo>
                  <a:pt x="154919" y="81710"/>
                </a:lnTo>
                <a:lnTo>
                  <a:pt x="151852" y="78757"/>
                </a:lnTo>
                <a:lnTo>
                  <a:pt x="148525" y="73924"/>
                </a:lnTo>
                <a:lnTo>
                  <a:pt x="144940" y="67208"/>
                </a:lnTo>
                <a:lnTo>
                  <a:pt x="138066" y="55433"/>
                </a:lnTo>
                <a:lnTo>
                  <a:pt x="130049" y="46266"/>
                </a:lnTo>
                <a:lnTo>
                  <a:pt x="119927" y="40238"/>
                </a:lnTo>
                <a:lnTo>
                  <a:pt x="107514" y="37211"/>
                </a:lnTo>
                <a:lnTo>
                  <a:pt x="89808" y="37574"/>
                </a:lnTo>
                <a:lnTo>
                  <a:pt x="52617" y="64271"/>
                </a:lnTo>
                <a:lnTo>
                  <a:pt x="52512" y="71601"/>
                </a:lnTo>
                <a:lnTo>
                  <a:pt x="53901" y="76001"/>
                </a:lnTo>
                <a:lnTo>
                  <a:pt x="56682" y="79707"/>
                </a:lnTo>
                <a:lnTo>
                  <a:pt x="59461" y="83413"/>
                </a:lnTo>
                <a:lnTo>
                  <a:pt x="107395" y="102070"/>
                </a:lnTo>
                <a:lnTo>
                  <a:pt x="120553" y="105346"/>
                </a:lnTo>
                <a:lnTo>
                  <a:pt x="132841" y="108804"/>
                </a:lnTo>
                <a:lnTo>
                  <a:pt x="168796" y="123236"/>
                </a:lnTo>
                <a:lnTo>
                  <a:pt x="196996" y="155521"/>
                </a:lnTo>
                <a:lnTo>
                  <a:pt x="202134" y="178462"/>
                </a:lnTo>
                <a:lnTo>
                  <a:pt x="201320" y="193057"/>
                </a:lnTo>
                <a:lnTo>
                  <a:pt x="185789" y="229159"/>
                </a:lnTo>
                <a:lnTo>
                  <a:pt x="145824" y="256429"/>
                </a:lnTo>
                <a:lnTo>
                  <a:pt x="108224" y="263007"/>
                </a:lnTo>
                <a:lnTo>
                  <a:pt x="91947" y="262611"/>
                </a:lnTo>
                <a:lnTo>
                  <a:pt x="53977" y="255822"/>
                </a:lnTo>
                <a:lnTo>
                  <a:pt x="14258" y="226647"/>
                </a:lnTo>
                <a:lnTo>
                  <a:pt x="48" y="190562"/>
                </a:lnTo>
                <a:lnTo>
                  <a:pt x="0" y="182178"/>
                </a:lnTo>
                <a:lnTo>
                  <a:pt x="2165" y="176829"/>
                </a:lnTo>
                <a:lnTo>
                  <a:pt x="6497" y="172377"/>
                </a:lnTo>
                <a:lnTo>
                  <a:pt x="10829" y="167924"/>
                </a:lnTo>
                <a:lnTo>
                  <a:pt x="16346" y="165698"/>
                </a:lnTo>
                <a:lnTo>
                  <a:pt x="23047" y="165698"/>
                </a:lnTo>
                <a:lnTo>
                  <a:pt x="28477" y="165698"/>
                </a:lnTo>
                <a:lnTo>
                  <a:pt x="46444" y="186367"/>
                </a:lnTo>
                <a:lnTo>
                  <a:pt x="49685" y="194472"/>
                </a:lnTo>
                <a:lnTo>
                  <a:pt x="53189" y="201246"/>
                </a:lnTo>
                <a:lnTo>
                  <a:pt x="56954" y="206689"/>
                </a:lnTo>
                <a:lnTo>
                  <a:pt x="60719" y="212133"/>
                </a:lnTo>
                <a:lnTo>
                  <a:pt x="66018" y="216620"/>
                </a:lnTo>
                <a:lnTo>
                  <a:pt x="72850" y="220152"/>
                </a:lnTo>
                <a:lnTo>
                  <a:pt x="83713" y="223921"/>
                </a:lnTo>
                <a:lnTo>
                  <a:pt x="97330" y="225421"/>
                </a:lnTo>
                <a:lnTo>
                  <a:pt x="112309" y="224422"/>
                </a:lnTo>
                <a:lnTo>
                  <a:pt x="124682" y="221374"/>
                </a:lnTo>
                <a:lnTo>
                  <a:pt x="134880" y="216282"/>
                </a:lnTo>
                <a:lnTo>
                  <a:pt x="145526" y="206001"/>
                </a:lnTo>
                <a:lnTo>
                  <a:pt x="150639" y="194955"/>
                </a:lnTo>
                <a:lnTo>
                  <a:pt x="149729" y="179010"/>
                </a:lnTo>
                <a:lnTo>
                  <a:pt x="113543" y="152321"/>
                </a:lnTo>
                <a:lnTo>
                  <a:pt x="84300" y="144857"/>
                </a:lnTo>
                <a:lnTo>
                  <a:pt x="70668" y="141050"/>
                </a:lnTo>
                <a:lnTo>
                  <a:pt x="26197" y="119373"/>
                </a:lnTo>
                <a:lnTo>
                  <a:pt x="4974" y="75591"/>
                </a:lnTo>
                <a:lnTo>
                  <a:pt x="5887" y="60831"/>
                </a:lnTo>
                <a:lnTo>
                  <a:pt x="31825" y="18526"/>
                </a:lnTo>
                <a:lnTo>
                  <a:pt x="68030" y="3497"/>
                </a:lnTo>
                <a:lnTo>
                  <a:pt x="92073" y="197"/>
                </a:lnTo>
                <a:lnTo>
                  <a:pt x="100501" y="0"/>
                </a:lnTo>
                <a:close/>
              </a:path>
            </a:pathLst>
          </a:custGeom>
          <a:ln w="12700">
            <a:solidFill>
              <a:srgbClr val="70588D"/>
            </a:solidFill>
          </a:ln>
        </p:spPr>
        <p:txBody>
          <a:bodyPr wrap="square" lIns="0" tIns="0" rIns="0" bIns="0" rtlCol="0">
            <a:spAutoFit/>
          </a:bodyPr>
          <a:lstStyle/>
          <a:p>
            <a:endParaRPr/>
          </a:p>
        </p:txBody>
      </p:sp>
      <p:sp>
        <p:nvSpPr>
          <p:cNvPr id="29" name="object 29"/>
          <p:cNvSpPr/>
          <p:nvPr/>
        </p:nvSpPr>
        <p:spPr>
          <a:xfrm>
            <a:off x="4369409" y="3151588"/>
            <a:ext cx="2108396" cy="263143"/>
          </a:xfrm>
          <a:prstGeom prst="rect">
            <a:avLst/>
          </a:prstGeom>
          <a:blipFill>
            <a:blip r:embed="rId10" cstate="print"/>
            <a:stretch>
              <a:fillRect/>
            </a:stretch>
          </a:blipFill>
        </p:spPr>
        <p:txBody>
          <a:bodyPr wrap="square" lIns="0" tIns="0" rIns="0" bIns="0" rtlCol="0">
            <a:spAutoFit/>
          </a:bodyPr>
          <a:lstStyle/>
          <a:p>
            <a:endParaRPr/>
          </a:p>
        </p:txBody>
      </p:sp>
      <p:sp>
        <p:nvSpPr>
          <p:cNvPr id="30" name="object 30"/>
          <p:cNvSpPr/>
          <p:nvPr/>
        </p:nvSpPr>
        <p:spPr>
          <a:xfrm>
            <a:off x="6069192" y="3205995"/>
            <a:ext cx="76200" cy="105410"/>
          </a:xfrm>
          <a:custGeom>
            <a:avLst/>
            <a:gdLst/>
            <a:ahLst/>
            <a:cxnLst/>
            <a:rect l="l" t="t" r="r" b="b"/>
            <a:pathLst>
              <a:path w="76200" h="105410">
                <a:moveTo>
                  <a:pt x="37677" y="0"/>
                </a:moveTo>
                <a:lnTo>
                  <a:pt x="0" y="104902"/>
                </a:lnTo>
                <a:lnTo>
                  <a:pt x="76042" y="104902"/>
                </a:lnTo>
                <a:lnTo>
                  <a:pt x="37677" y="0"/>
                </a:lnTo>
                <a:close/>
              </a:path>
            </a:pathLst>
          </a:custGeom>
          <a:ln w="12700">
            <a:solidFill>
              <a:srgbClr val="70588D"/>
            </a:solidFill>
          </a:ln>
        </p:spPr>
        <p:txBody>
          <a:bodyPr wrap="square" lIns="0" tIns="0" rIns="0" bIns="0" rtlCol="0">
            <a:spAutoFit/>
          </a:bodyPr>
          <a:lstStyle/>
          <a:p>
            <a:endParaRPr/>
          </a:p>
        </p:txBody>
      </p:sp>
      <p:sp>
        <p:nvSpPr>
          <p:cNvPr id="31" name="object 31"/>
          <p:cNvSpPr/>
          <p:nvPr/>
        </p:nvSpPr>
        <p:spPr>
          <a:xfrm>
            <a:off x="5547948" y="3205995"/>
            <a:ext cx="76200" cy="105410"/>
          </a:xfrm>
          <a:custGeom>
            <a:avLst/>
            <a:gdLst/>
            <a:ahLst/>
            <a:cxnLst/>
            <a:rect l="l" t="t" r="r" b="b"/>
            <a:pathLst>
              <a:path w="76200" h="105410">
                <a:moveTo>
                  <a:pt x="37675" y="0"/>
                </a:moveTo>
                <a:lnTo>
                  <a:pt x="0" y="104902"/>
                </a:lnTo>
                <a:lnTo>
                  <a:pt x="76042" y="104902"/>
                </a:lnTo>
                <a:lnTo>
                  <a:pt x="37675" y="0"/>
                </a:lnTo>
                <a:close/>
              </a:path>
            </a:pathLst>
          </a:custGeom>
          <a:ln w="12700">
            <a:solidFill>
              <a:srgbClr val="70588D"/>
            </a:solidFill>
          </a:ln>
        </p:spPr>
        <p:txBody>
          <a:bodyPr wrap="square" lIns="0" tIns="0" rIns="0" bIns="0" rtlCol="0">
            <a:spAutoFit/>
          </a:bodyPr>
          <a:lstStyle/>
          <a:p>
            <a:endParaRPr/>
          </a:p>
        </p:txBody>
      </p:sp>
      <p:sp>
        <p:nvSpPr>
          <p:cNvPr id="32" name="object 32"/>
          <p:cNvSpPr/>
          <p:nvPr/>
        </p:nvSpPr>
        <p:spPr>
          <a:xfrm>
            <a:off x="5114733" y="3205995"/>
            <a:ext cx="76200" cy="105410"/>
          </a:xfrm>
          <a:custGeom>
            <a:avLst/>
            <a:gdLst/>
            <a:ahLst/>
            <a:cxnLst/>
            <a:rect l="l" t="t" r="r" b="b"/>
            <a:pathLst>
              <a:path w="76200" h="105410">
                <a:moveTo>
                  <a:pt x="37677" y="0"/>
                </a:moveTo>
                <a:lnTo>
                  <a:pt x="0" y="104902"/>
                </a:lnTo>
                <a:lnTo>
                  <a:pt x="76042" y="104902"/>
                </a:lnTo>
                <a:lnTo>
                  <a:pt x="37677" y="0"/>
                </a:lnTo>
                <a:close/>
              </a:path>
            </a:pathLst>
          </a:custGeom>
          <a:ln w="12699">
            <a:solidFill>
              <a:srgbClr val="70588D"/>
            </a:solidFill>
          </a:ln>
        </p:spPr>
        <p:txBody>
          <a:bodyPr wrap="square" lIns="0" tIns="0" rIns="0" bIns="0" rtlCol="0">
            <a:spAutoFit/>
          </a:bodyPr>
          <a:lstStyle/>
          <a:p>
            <a:endParaRPr/>
          </a:p>
        </p:txBody>
      </p:sp>
      <p:sp>
        <p:nvSpPr>
          <p:cNvPr id="33" name="object 33"/>
          <p:cNvSpPr/>
          <p:nvPr/>
        </p:nvSpPr>
        <p:spPr>
          <a:xfrm>
            <a:off x="4420971" y="3194616"/>
            <a:ext cx="90805" cy="78105"/>
          </a:xfrm>
          <a:custGeom>
            <a:avLst/>
            <a:gdLst/>
            <a:ahLst/>
            <a:cxnLst/>
            <a:rect l="l" t="t" r="r" b="b"/>
            <a:pathLst>
              <a:path w="90804" h="78104">
                <a:moveTo>
                  <a:pt x="0" y="0"/>
                </a:moveTo>
                <a:lnTo>
                  <a:pt x="0" y="77876"/>
                </a:lnTo>
                <a:lnTo>
                  <a:pt x="34738" y="77876"/>
                </a:lnTo>
                <a:lnTo>
                  <a:pt x="74852" y="69525"/>
                </a:lnTo>
                <a:lnTo>
                  <a:pt x="90322" y="48152"/>
                </a:lnTo>
                <a:lnTo>
                  <a:pt x="90322" y="38765"/>
                </a:lnTo>
                <a:lnTo>
                  <a:pt x="63425" y="3094"/>
                </a:lnTo>
                <a:lnTo>
                  <a:pt x="0" y="0"/>
                </a:lnTo>
                <a:close/>
              </a:path>
            </a:pathLst>
          </a:custGeom>
          <a:ln w="12699">
            <a:solidFill>
              <a:srgbClr val="70588D"/>
            </a:solidFill>
          </a:ln>
        </p:spPr>
        <p:txBody>
          <a:bodyPr wrap="square" lIns="0" tIns="0" rIns="0" bIns="0" rtlCol="0">
            <a:spAutoFit/>
          </a:bodyPr>
          <a:lstStyle/>
          <a:p>
            <a:endParaRPr/>
          </a:p>
        </p:txBody>
      </p:sp>
      <p:sp>
        <p:nvSpPr>
          <p:cNvPr id="34" name="object 34"/>
          <p:cNvSpPr/>
          <p:nvPr/>
        </p:nvSpPr>
        <p:spPr>
          <a:xfrm>
            <a:off x="4606592" y="3155856"/>
            <a:ext cx="196215" cy="254635"/>
          </a:xfrm>
          <a:custGeom>
            <a:avLst/>
            <a:gdLst/>
            <a:ahLst/>
            <a:cxnLst/>
            <a:rect l="l" t="t" r="r" b="b"/>
            <a:pathLst>
              <a:path w="196214" h="254635">
                <a:moveTo>
                  <a:pt x="31598" y="0"/>
                </a:moveTo>
                <a:lnTo>
                  <a:pt x="167726" y="0"/>
                </a:lnTo>
                <a:lnTo>
                  <a:pt x="175941" y="0"/>
                </a:lnTo>
                <a:lnTo>
                  <a:pt x="182048" y="1826"/>
                </a:lnTo>
                <a:lnTo>
                  <a:pt x="186042" y="5478"/>
                </a:lnTo>
                <a:lnTo>
                  <a:pt x="190037" y="9130"/>
                </a:lnTo>
                <a:lnTo>
                  <a:pt x="192035" y="13912"/>
                </a:lnTo>
                <a:lnTo>
                  <a:pt x="192035" y="19824"/>
                </a:lnTo>
                <a:lnTo>
                  <a:pt x="192035" y="25855"/>
                </a:lnTo>
                <a:lnTo>
                  <a:pt x="190037" y="30696"/>
                </a:lnTo>
                <a:lnTo>
                  <a:pt x="186042" y="34348"/>
                </a:lnTo>
                <a:lnTo>
                  <a:pt x="182048" y="38001"/>
                </a:lnTo>
                <a:lnTo>
                  <a:pt x="175941" y="39827"/>
                </a:lnTo>
                <a:lnTo>
                  <a:pt x="167726" y="39827"/>
                </a:lnTo>
                <a:lnTo>
                  <a:pt x="51562" y="39827"/>
                </a:lnTo>
                <a:lnTo>
                  <a:pt x="51562" y="102412"/>
                </a:lnTo>
                <a:lnTo>
                  <a:pt x="158520" y="102412"/>
                </a:lnTo>
                <a:lnTo>
                  <a:pt x="166391" y="102412"/>
                </a:lnTo>
                <a:lnTo>
                  <a:pt x="172265" y="104172"/>
                </a:lnTo>
                <a:lnTo>
                  <a:pt x="176143" y="107691"/>
                </a:lnTo>
                <a:lnTo>
                  <a:pt x="180022" y="111210"/>
                </a:lnTo>
                <a:lnTo>
                  <a:pt x="181961" y="115853"/>
                </a:lnTo>
                <a:lnTo>
                  <a:pt x="181961" y="121620"/>
                </a:lnTo>
                <a:lnTo>
                  <a:pt x="181961" y="127388"/>
                </a:lnTo>
                <a:lnTo>
                  <a:pt x="180051" y="132088"/>
                </a:lnTo>
                <a:lnTo>
                  <a:pt x="176232" y="135722"/>
                </a:lnTo>
                <a:lnTo>
                  <a:pt x="172413" y="139356"/>
                </a:lnTo>
                <a:lnTo>
                  <a:pt x="166509" y="141173"/>
                </a:lnTo>
                <a:lnTo>
                  <a:pt x="158520" y="141173"/>
                </a:lnTo>
                <a:lnTo>
                  <a:pt x="51562" y="141173"/>
                </a:lnTo>
                <a:lnTo>
                  <a:pt x="51562" y="213715"/>
                </a:lnTo>
                <a:lnTo>
                  <a:pt x="171715" y="213715"/>
                </a:lnTo>
                <a:lnTo>
                  <a:pt x="179820" y="213715"/>
                </a:lnTo>
                <a:lnTo>
                  <a:pt x="185928" y="215592"/>
                </a:lnTo>
                <a:lnTo>
                  <a:pt x="190037" y="219346"/>
                </a:lnTo>
                <a:lnTo>
                  <a:pt x="194147" y="223101"/>
                </a:lnTo>
                <a:lnTo>
                  <a:pt x="196202" y="228096"/>
                </a:lnTo>
                <a:lnTo>
                  <a:pt x="196202" y="234334"/>
                </a:lnTo>
                <a:lnTo>
                  <a:pt x="196202" y="240343"/>
                </a:lnTo>
                <a:lnTo>
                  <a:pt x="194147" y="245224"/>
                </a:lnTo>
                <a:lnTo>
                  <a:pt x="190037" y="248978"/>
                </a:lnTo>
                <a:lnTo>
                  <a:pt x="185928" y="252732"/>
                </a:lnTo>
                <a:lnTo>
                  <a:pt x="179820" y="254609"/>
                </a:lnTo>
                <a:lnTo>
                  <a:pt x="171715" y="254609"/>
                </a:lnTo>
                <a:lnTo>
                  <a:pt x="31598" y="254609"/>
                </a:lnTo>
                <a:lnTo>
                  <a:pt x="20370" y="254609"/>
                </a:lnTo>
                <a:lnTo>
                  <a:pt x="12297" y="252120"/>
                </a:lnTo>
                <a:lnTo>
                  <a:pt x="7378" y="247141"/>
                </a:lnTo>
                <a:lnTo>
                  <a:pt x="2459" y="242163"/>
                </a:lnTo>
                <a:lnTo>
                  <a:pt x="0" y="234116"/>
                </a:lnTo>
                <a:lnTo>
                  <a:pt x="0" y="223000"/>
                </a:lnTo>
                <a:lnTo>
                  <a:pt x="0" y="31609"/>
                </a:lnTo>
                <a:lnTo>
                  <a:pt x="0" y="24197"/>
                </a:lnTo>
                <a:lnTo>
                  <a:pt x="1098" y="18147"/>
                </a:lnTo>
                <a:lnTo>
                  <a:pt x="3296" y="13460"/>
                </a:lnTo>
                <a:lnTo>
                  <a:pt x="5496" y="8772"/>
                </a:lnTo>
                <a:lnTo>
                  <a:pt x="8938" y="5357"/>
                </a:lnTo>
                <a:lnTo>
                  <a:pt x="13627" y="3214"/>
                </a:lnTo>
                <a:lnTo>
                  <a:pt x="18314" y="1071"/>
                </a:lnTo>
                <a:lnTo>
                  <a:pt x="24303" y="0"/>
                </a:lnTo>
                <a:lnTo>
                  <a:pt x="31598" y="0"/>
                </a:lnTo>
                <a:close/>
              </a:path>
            </a:pathLst>
          </a:custGeom>
          <a:ln w="12700">
            <a:solidFill>
              <a:srgbClr val="70588D"/>
            </a:solidFill>
          </a:ln>
        </p:spPr>
        <p:txBody>
          <a:bodyPr wrap="square" lIns="0" tIns="0" rIns="0" bIns="0" rtlCol="0">
            <a:spAutoFit/>
          </a:bodyPr>
          <a:lstStyle/>
          <a:p>
            <a:endParaRPr/>
          </a:p>
        </p:txBody>
      </p:sp>
      <p:sp>
        <p:nvSpPr>
          <p:cNvPr id="35" name="object 35"/>
          <p:cNvSpPr/>
          <p:nvPr/>
        </p:nvSpPr>
        <p:spPr>
          <a:xfrm>
            <a:off x="4369409" y="3155856"/>
            <a:ext cx="194310" cy="259079"/>
          </a:xfrm>
          <a:custGeom>
            <a:avLst/>
            <a:gdLst/>
            <a:ahLst/>
            <a:cxnLst/>
            <a:rect l="l" t="t" r="r" b="b"/>
            <a:pathLst>
              <a:path w="194310" h="259079">
                <a:moveTo>
                  <a:pt x="32647" y="0"/>
                </a:moveTo>
                <a:lnTo>
                  <a:pt x="98818" y="0"/>
                </a:lnTo>
                <a:lnTo>
                  <a:pt x="114186" y="353"/>
                </a:lnTo>
                <a:lnTo>
                  <a:pt x="152988" y="7924"/>
                </a:lnTo>
                <a:lnTo>
                  <a:pt x="183213" y="33801"/>
                </a:lnTo>
                <a:lnTo>
                  <a:pt x="193780" y="67453"/>
                </a:lnTo>
                <a:lnTo>
                  <a:pt x="193203" y="84508"/>
                </a:lnTo>
                <a:lnTo>
                  <a:pt x="182257" y="121609"/>
                </a:lnTo>
                <a:lnTo>
                  <a:pt x="143161" y="149050"/>
                </a:lnTo>
                <a:lnTo>
                  <a:pt x="104110" y="155331"/>
                </a:lnTo>
                <a:lnTo>
                  <a:pt x="51562" y="155397"/>
                </a:lnTo>
                <a:lnTo>
                  <a:pt x="51562" y="227450"/>
                </a:lnTo>
                <a:lnTo>
                  <a:pt x="51562" y="237751"/>
                </a:lnTo>
                <a:lnTo>
                  <a:pt x="49131" y="245564"/>
                </a:lnTo>
                <a:lnTo>
                  <a:pt x="44269" y="250889"/>
                </a:lnTo>
                <a:lnTo>
                  <a:pt x="39408" y="256214"/>
                </a:lnTo>
                <a:lnTo>
                  <a:pt x="33275" y="258876"/>
                </a:lnTo>
                <a:lnTo>
                  <a:pt x="25869" y="258876"/>
                </a:lnTo>
                <a:lnTo>
                  <a:pt x="18112" y="258876"/>
                </a:lnTo>
                <a:lnTo>
                  <a:pt x="11863" y="256243"/>
                </a:lnTo>
                <a:lnTo>
                  <a:pt x="7117" y="250975"/>
                </a:lnTo>
                <a:lnTo>
                  <a:pt x="2372" y="245708"/>
                </a:lnTo>
                <a:lnTo>
                  <a:pt x="0" y="237981"/>
                </a:lnTo>
                <a:lnTo>
                  <a:pt x="0" y="227795"/>
                </a:lnTo>
                <a:lnTo>
                  <a:pt x="0" y="31598"/>
                </a:lnTo>
                <a:lnTo>
                  <a:pt x="1933" y="17077"/>
                </a:lnTo>
                <a:lnTo>
                  <a:pt x="7735" y="7367"/>
                </a:lnTo>
                <a:lnTo>
                  <a:pt x="17644" y="1915"/>
                </a:lnTo>
                <a:lnTo>
                  <a:pt x="31893" y="3"/>
                </a:lnTo>
                <a:lnTo>
                  <a:pt x="32647" y="0"/>
                </a:lnTo>
                <a:close/>
              </a:path>
            </a:pathLst>
          </a:custGeom>
          <a:ln w="12700">
            <a:solidFill>
              <a:srgbClr val="70588D"/>
            </a:solidFill>
          </a:ln>
        </p:spPr>
        <p:txBody>
          <a:bodyPr wrap="square" lIns="0" tIns="0" rIns="0" bIns="0" rtlCol="0">
            <a:spAutoFit/>
          </a:bodyPr>
          <a:lstStyle/>
          <a:p>
            <a:endParaRPr/>
          </a:p>
        </p:txBody>
      </p:sp>
      <p:sp>
        <p:nvSpPr>
          <p:cNvPr id="36" name="object 36"/>
          <p:cNvSpPr/>
          <p:nvPr/>
        </p:nvSpPr>
        <p:spPr>
          <a:xfrm>
            <a:off x="6264802" y="3151588"/>
            <a:ext cx="213360" cy="263525"/>
          </a:xfrm>
          <a:custGeom>
            <a:avLst/>
            <a:gdLst/>
            <a:ahLst/>
            <a:cxnLst/>
            <a:rect l="l" t="t" r="r" b="b"/>
            <a:pathLst>
              <a:path w="213360" h="263525">
                <a:moveTo>
                  <a:pt x="30248" y="0"/>
                </a:moveTo>
                <a:lnTo>
                  <a:pt x="34885" y="0"/>
                </a:lnTo>
                <a:lnTo>
                  <a:pt x="38855" y="753"/>
                </a:lnTo>
                <a:lnTo>
                  <a:pt x="58501" y="18238"/>
                </a:lnTo>
                <a:lnTo>
                  <a:pt x="61109" y="22292"/>
                </a:lnTo>
                <a:lnTo>
                  <a:pt x="63804" y="26520"/>
                </a:lnTo>
                <a:lnTo>
                  <a:pt x="66586" y="30920"/>
                </a:lnTo>
                <a:lnTo>
                  <a:pt x="165709" y="181000"/>
                </a:lnTo>
                <a:lnTo>
                  <a:pt x="165709" y="29531"/>
                </a:lnTo>
                <a:lnTo>
                  <a:pt x="165709" y="19685"/>
                </a:lnTo>
                <a:lnTo>
                  <a:pt x="167816" y="12302"/>
                </a:lnTo>
                <a:lnTo>
                  <a:pt x="172032" y="7381"/>
                </a:lnTo>
                <a:lnTo>
                  <a:pt x="176248" y="2460"/>
                </a:lnTo>
                <a:lnTo>
                  <a:pt x="181935" y="0"/>
                </a:lnTo>
                <a:lnTo>
                  <a:pt x="189095" y="0"/>
                </a:lnTo>
                <a:lnTo>
                  <a:pt x="196489" y="0"/>
                </a:lnTo>
                <a:lnTo>
                  <a:pt x="202322" y="2458"/>
                </a:lnTo>
                <a:lnTo>
                  <a:pt x="206594" y="7375"/>
                </a:lnTo>
                <a:lnTo>
                  <a:pt x="210868" y="12293"/>
                </a:lnTo>
                <a:lnTo>
                  <a:pt x="213004" y="19670"/>
                </a:lnTo>
                <a:lnTo>
                  <a:pt x="213004" y="29509"/>
                </a:lnTo>
                <a:lnTo>
                  <a:pt x="213004" y="229645"/>
                </a:lnTo>
                <a:lnTo>
                  <a:pt x="210639" y="246352"/>
                </a:lnTo>
                <a:lnTo>
                  <a:pt x="203543" y="257347"/>
                </a:lnTo>
                <a:lnTo>
                  <a:pt x="191718" y="262629"/>
                </a:lnTo>
                <a:lnTo>
                  <a:pt x="180644" y="263144"/>
                </a:lnTo>
                <a:lnTo>
                  <a:pt x="176484" y="262478"/>
                </a:lnTo>
                <a:lnTo>
                  <a:pt x="147825" y="236833"/>
                </a:lnTo>
                <a:lnTo>
                  <a:pt x="48361" y="84632"/>
                </a:lnTo>
                <a:lnTo>
                  <a:pt x="48361" y="233651"/>
                </a:lnTo>
                <a:lnTo>
                  <a:pt x="48361" y="243367"/>
                </a:lnTo>
                <a:lnTo>
                  <a:pt x="46099" y="250711"/>
                </a:lnTo>
                <a:lnTo>
                  <a:pt x="41577" y="255684"/>
                </a:lnTo>
                <a:lnTo>
                  <a:pt x="37054" y="260657"/>
                </a:lnTo>
                <a:lnTo>
                  <a:pt x="31255" y="263144"/>
                </a:lnTo>
                <a:lnTo>
                  <a:pt x="24180" y="263144"/>
                </a:lnTo>
                <a:lnTo>
                  <a:pt x="16875" y="263144"/>
                </a:lnTo>
                <a:lnTo>
                  <a:pt x="11019" y="260627"/>
                </a:lnTo>
                <a:lnTo>
                  <a:pt x="6611" y="255592"/>
                </a:lnTo>
                <a:lnTo>
                  <a:pt x="2203" y="250559"/>
                </a:lnTo>
                <a:lnTo>
                  <a:pt x="0" y="243239"/>
                </a:lnTo>
                <a:lnTo>
                  <a:pt x="0" y="233634"/>
                </a:lnTo>
                <a:lnTo>
                  <a:pt x="0" y="37321"/>
                </a:lnTo>
                <a:lnTo>
                  <a:pt x="0" y="28987"/>
                </a:lnTo>
                <a:lnTo>
                  <a:pt x="925" y="22449"/>
                </a:lnTo>
                <a:lnTo>
                  <a:pt x="2777" y="17707"/>
                </a:lnTo>
                <a:lnTo>
                  <a:pt x="4982" y="12499"/>
                </a:lnTo>
                <a:lnTo>
                  <a:pt x="8633" y="8246"/>
                </a:lnTo>
                <a:lnTo>
                  <a:pt x="13732" y="4947"/>
                </a:lnTo>
                <a:lnTo>
                  <a:pt x="18830" y="1649"/>
                </a:lnTo>
                <a:lnTo>
                  <a:pt x="24335" y="0"/>
                </a:lnTo>
                <a:lnTo>
                  <a:pt x="30248" y="0"/>
                </a:lnTo>
                <a:close/>
              </a:path>
            </a:pathLst>
          </a:custGeom>
          <a:ln w="12700">
            <a:solidFill>
              <a:srgbClr val="70588D"/>
            </a:solidFill>
          </a:ln>
        </p:spPr>
        <p:txBody>
          <a:bodyPr wrap="square" lIns="0" tIns="0" rIns="0" bIns="0" rtlCol="0">
            <a:spAutoFit/>
          </a:bodyPr>
          <a:lstStyle/>
          <a:p>
            <a:endParaRPr/>
          </a:p>
        </p:txBody>
      </p:sp>
      <p:sp>
        <p:nvSpPr>
          <p:cNvPr id="37" name="object 37"/>
          <p:cNvSpPr/>
          <p:nvPr/>
        </p:nvSpPr>
        <p:spPr>
          <a:xfrm>
            <a:off x="5990193" y="3151588"/>
            <a:ext cx="236220" cy="263525"/>
          </a:xfrm>
          <a:custGeom>
            <a:avLst/>
            <a:gdLst/>
            <a:ahLst/>
            <a:cxnLst/>
            <a:rect l="l" t="t" r="r" b="b"/>
            <a:pathLst>
              <a:path w="236220" h="263525">
                <a:moveTo>
                  <a:pt x="117020" y="0"/>
                </a:moveTo>
                <a:lnTo>
                  <a:pt x="124195" y="0"/>
                </a:lnTo>
                <a:lnTo>
                  <a:pt x="130183" y="1359"/>
                </a:lnTo>
                <a:lnTo>
                  <a:pt x="156112" y="33296"/>
                </a:lnTo>
                <a:lnTo>
                  <a:pt x="161809" y="48083"/>
                </a:lnTo>
                <a:lnTo>
                  <a:pt x="228306" y="212287"/>
                </a:lnTo>
                <a:lnTo>
                  <a:pt x="233738" y="227029"/>
                </a:lnTo>
                <a:lnTo>
                  <a:pt x="236034" y="237658"/>
                </a:lnTo>
                <a:lnTo>
                  <a:pt x="236118" y="245440"/>
                </a:lnTo>
                <a:lnTo>
                  <a:pt x="233658" y="250850"/>
                </a:lnTo>
                <a:lnTo>
                  <a:pt x="228739" y="255768"/>
                </a:lnTo>
                <a:lnTo>
                  <a:pt x="223820" y="260685"/>
                </a:lnTo>
                <a:lnTo>
                  <a:pt x="217888" y="263144"/>
                </a:lnTo>
                <a:lnTo>
                  <a:pt x="210943" y="263144"/>
                </a:lnTo>
                <a:lnTo>
                  <a:pt x="206894" y="263144"/>
                </a:lnTo>
                <a:lnTo>
                  <a:pt x="203422" y="262420"/>
                </a:lnTo>
                <a:lnTo>
                  <a:pt x="200527" y="260974"/>
                </a:lnTo>
                <a:lnTo>
                  <a:pt x="197633" y="259528"/>
                </a:lnTo>
                <a:lnTo>
                  <a:pt x="195202" y="257561"/>
                </a:lnTo>
                <a:lnTo>
                  <a:pt x="193235" y="255073"/>
                </a:lnTo>
                <a:lnTo>
                  <a:pt x="191268" y="252586"/>
                </a:lnTo>
                <a:lnTo>
                  <a:pt x="168926" y="198069"/>
                </a:lnTo>
                <a:lnTo>
                  <a:pt x="65453" y="198069"/>
                </a:lnTo>
                <a:lnTo>
                  <a:pt x="47369" y="245246"/>
                </a:lnTo>
                <a:lnTo>
                  <a:pt x="32291" y="263144"/>
                </a:lnTo>
                <a:lnTo>
                  <a:pt x="24653" y="263144"/>
                </a:lnTo>
                <a:lnTo>
                  <a:pt x="18171" y="263144"/>
                </a:lnTo>
                <a:lnTo>
                  <a:pt x="12440" y="260771"/>
                </a:lnTo>
                <a:lnTo>
                  <a:pt x="7465" y="256026"/>
                </a:lnTo>
                <a:lnTo>
                  <a:pt x="2489" y="251281"/>
                </a:lnTo>
                <a:lnTo>
                  <a:pt x="0" y="245901"/>
                </a:lnTo>
                <a:lnTo>
                  <a:pt x="0" y="239885"/>
                </a:lnTo>
                <a:lnTo>
                  <a:pt x="0" y="236414"/>
                </a:lnTo>
                <a:lnTo>
                  <a:pt x="7467" y="213676"/>
                </a:lnTo>
                <a:lnTo>
                  <a:pt x="72570" y="48428"/>
                </a:lnTo>
                <a:lnTo>
                  <a:pt x="87589" y="14754"/>
                </a:lnTo>
                <a:lnTo>
                  <a:pt x="90540" y="10355"/>
                </a:lnTo>
                <a:lnTo>
                  <a:pt x="94418" y="6797"/>
                </a:lnTo>
                <a:lnTo>
                  <a:pt x="99221" y="4078"/>
                </a:lnTo>
                <a:lnTo>
                  <a:pt x="104023" y="1359"/>
                </a:lnTo>
                <a:lnTo>
                  <a:pt x="109956" y="0"/>
                </a:lnTo>
                <a:lnTo>
                  <a:pt x="117020" y="0"/>
                </a:lnTo>
                <a:close/>
              </a:path>
            </a:pathLst>
          </a:custGeom>
          <a:ln w="12700">
            <a:solidFill>
              <a:srgbClr val="70588D"/>
            </a:solidFill>
          </a:ln>
        </p:spPr>
        <p:txBody>
          <a:bodyPr wrap="square" lIns="0" tIns="0" rIns="0" bIns="0" rtlCol="0">
            <a:spAutoFit/>
          </a:bodyPr>
          <a:lstStyle/>
          <a:p>
            <a:endParaRPr/>
          </a:p>
        </p:txBody>
      </p:sp>
      <p:sp>
        <p:nvSpPr>
          <p:cNvPr id="38" name="object 38"/>
          <p:cNvSpPr/>
          <p:nvPr/>
        </p:nvSpPr>
        <p:spPr>
          <a:xfrm>
            <a:off x="5743557" y="3151588"/>
            <a:ext cx="213360" cy="263525"/>
          </a:xfrm>
          <a:custGeom>
            <a:avLst/>
            <a:gdLst/>
            <a:ahLst/>
            <a:cxnLst/>
            <a:rect l="l" t="t" r="r" b="b"/>
            <a:pathLst>
              <a:path w="213360" h="263525">
                <a:moveTo>
                  <a:pt x="30247" y="0"/>
                </a:moveTo>
                <a:lnTo>
                  <a:pt x="34885" y="0"/>
                </a:lnTo>
                <a:lnTo>
                  <a:pt x="38854" y="753"/>
                </a:lnTo>
                <a:lnTo>
                  <a:pt x="66584" y="30920"/>
                </a:lnTo>
                <a:lnTo>
                  <a:pt x="165708" y="181000"/>
                </a:lnTo>
                <a:lnTo>
                  <a:pt x="165708" y="29531"/>
                </a:lnTo>
                <a:lnTo>
                  <a:pt x="165708" y="19685"/>
                </a:lnTo>
                <a:lnTo>
                  <a:pt x="167816" y="12302"/>
                </a:lnTo>
                <a:lnTo>
                  <a:pt x="172031" y="7381"/>
                </a:lnTo>
                <a:lnTo>
                  <a:pt x="176246" y="2460"/>
                </a:lnTo>
                <a:lnTo>
                  <a:pt x="181935" y="0"/>
                </a:lnTo>
                <a:lnTo>
                  <a:pt x="189094" y="0"/>
                </a:lnTo>
                <a:lnTo>
                  <a:pt x="196488" y="0"/>
                </a:lnTo>
                <a:lnTo>
                  <a:pt x="202321" y="2458"/>
                </a:lnTo>
                <a:lnTo>
                  <a:pt x="206594" y="7375"/>
                </a:lnTo>
                <a:lnTo>
                  <a:pt x="210866" y="12293"/>
                </a:lnTo>
                <a:lnTo>
                  <a:pt x="213003" y="19670"/>
                </a:lnTo>
                <a:lnTo>
                  <a:pt x="213003" y="29509"/>
                </a:lnTo>
                <a:lnTo>
                  <a:pt x="213003" y="229645"/>
                </a:lnTo>
                <a:lnTo>
                  <a:pt x="210637" y="246352"/>
                </a:lnTo>
                <a:lnTo>
                  <a:pt x="203542" y="257347"/>
                </a:lnTo>
                <a:lnTo>
                  <a:pt x="191716" y="262629"/>
                </a:lnTo>
                <a:lnTo>
                  <a:pt x="180643" y="263144"/>
                </a:lnTo>
                <a:lnTo>
                  <a:pt x="176483" y="262478"/>
                </a:lnTo>
                <a:lnTo>
                  <a:pt x="172784" y="261149"/>
                </a:lnTo>
                <a:lnTo>
                  <a:pt x="169085" y="259819"/>
                </a:lnTo>
                <a:lnTo>
                  <a:pt x="165619" y="257709"/>
                </a:lnTo>
                <a:lnTo>
                  <a:pt x="162383" y="254817"/>
                </a:lnTo>
                <a:lnTo>
                  <a:pt x="159147" y="251926"/>
                </a:lnTo>
                <a:lnTo>
                  <a:pt x="48360" y="84632"/>
                </a:lnTo>
                <a:lnTo>
                  <a:pt x="48360" y="233651"/>
                </a:lnTo>
                <a:lnTo>
                  <a:pt x="48360" y="243367"/>
                </a:lnTo>
                <a:lnTo>
                  <a:pt x="46099" y="250711"/>
                </a:lnTo>
                <a:lnTo>
                  <a:pt x="41575" y="255684"/>
                </a:lnTo>
                <a:lnTo>
                  <a:pt x="37053" y="260657"/>
                </a:lnTo>
                <a:lnTo>
                  <a:pt x="31254" y="263144"/>
                </a:lnTo>
                <a:lnTo>
                  <a:pt x="24179" y="263144"/>
                </a:lnTo>
                <a:lnTo>
                  <a:pt x="16875" y="263144"/>
                </a:lnTo>
                <a:lnTo>
                  <a:pt x="11019" y="260627"/>
                </a:lnTo>
                <a:lnTo>
                  <a:pt x="6611" y="255592"/>
                </a:lnTo>
                <a:lnTo>
                  <a:pt x="2203" y="250559"/>
                </a:lnTo>
                <a:lnTo>
                  <a:pt x="0" y="243239"/>
                </a:lnTo>
                <a:lnTo>
                  <a:pt x="0" y="233634"/>
                </a:lnTo>
                <a:lnTo>
                  <a:pt x="0" y="37321"/>
                </a:lnTo>
                <a:lnTo>
                  <a:pt x="0" y="28987"/>
                </a:lnTo>
                <a:lnTo>
                  <a:pt x="925" y="22449"/>
                </a:lnTo>
                <a:lnTo>
                  <a:pt x="2777" y="17707"/>
                </a:lnTo>
                <a:lnTo>
                  <a:pt x="4982" y="12499"/>
                </a:lnTo>
                <a:lnTo>
                  <a:pt x="8633" y="8246"/>
                </a:lnTo>
                <a:lnTo>
                  <a:pt x="13732" y="4947"/>
                </a:lnTo>
                <a:lnTo>
                  <a:pt x="18830" y="1649"/>
                </a:lnTo>
                <a:lnTo>
                  <a:pt x="24335" y="0"/>
                </a:lnTo>
                <a:lnTo>
                  <a:pt x="30247" y="0"/>
                </a:lnTo>
                <a:close/>
              </a:path>
            </a:pathLst>
          </a:custGeom>
          <a:ln w="12699">
            <a:solidFill>
              <a:srgbClr val="70588D"/>
            </a:solidFill>
          </a:ln>
        </p:spPr>
        <p:txBody>
          <a:bodyPr wrap="square" lIns="0" tIns="0" rIns="0" bIns="0" rtlCol="0">
            <a:spAutoFit/>
          </a:bodyPr>
          <a:lstStyle/>
          <a:p>
            <a:endParaRPr/>
          </a:p>
        </p:txBody>
      </p:sp>
      <p:sp>
        <p:nvSpPr>
          <p:cNvPr id="39" name="object 39"/>
          <p:cNvSpPr/>
          <p:nvPr/>
        </p:nvSpPr>
        <p:spPr>
          <a:xfrm>
            <a:off x="5468948" y="3151588"/>
            <a:ext cx="236220" cy="263525"/>
          </a:xfrm>
          <a:custGeom>
            <a:avLst/>
            <a:gdLst/>
            <a:ahLst/>
            <a:cxnLst/>
            <a:rect l="l" t="t" r="r" b="b"/>
            <a:pathLst>
              <a:path w="236220" h="263525">
                <a:moveTo>
                  <a:pt x="117020" y="0"/>
                </a:moveTo>
                <a:lnTo>
                  <a:pt x="124194" y="0"/>
                </a:lnTo>
                <a:lnTo>
                  <a:pt x="130183" y="1359"/>
                </a:lnTo>
                <a:lnTo>
                  <a:pt x="134985" y="4078"/>
                </a:lnTo>
                <a:lnTo>
                  <a:pt x="139787" y="6797"/>
                </a:lnTo>
                <a:lnTo>
                  <a:pt x="143664" y="10297"/>
                </a:lnTo>
                <a:lnTo>
                  <a:pt x="146617" y="14579"/>
                </a:lnTo>
                <a:lnTo>
                  <a:pt x="149570" y="18861"/>
                </a:lnTo>
                <a:lnTo>
                  <a:pt x="152059" y="23461"/>
                </a:lnTo>
                <a:lnTo>
                  <a:pt x="154085" y="28378"/>
                </a:lnTo>
                <a:lnTo>
                  <a:pt x="156112" y="33296"/>
                </a:lnTo>
                <a:lnTo>
                  <a:pt x="158686" y="39864"/>
                </a:lnTo>
                <a:lnTo>
                  <a:pt x="161808" y="48083"/>
                </a:lnTo>
                <a:lnTo>
                  <a:pt x="228306" y="212287"/>
                </a:lnTo>
                <a:lnTo>
                  <a:pt x="233738" y="227029"/>
                </a:lnTo>
                <a:lnTo>
                  <a:pt x="236034" y="237658"/>
                </a:lnTo>
                <a:lnTo>
                  <a:pt x="236118" y="245440"/>
                </a:lnTo>
                <a:lnTo>
                  <a:pt x="233658" y="250850"/>
                </a:lnTo>
                <a:lnTo>
                  <a:pt x="228739" y="255768"/>
                </a:lnTo>
                <a:lnTo>
                  <a:pt x="223820" y="260685"/>
                </a:lnTo>
                <a:lnTo>
                  <a:pt x="217887" y="263144"/>
                </a:lnTo>
                <a:lnTo>
                  <a:pt x="210943" y="263144"/>
                </a:lnTo>
                <a:lnTo>
                  <a:pt x="206894" y="263144"/>
                </a:lnTo>
                <a:lnTo>
                  <a:pt x="203422" y="262420"/>
                </a:lnTo>
                <a:lnTo>
                  <a:pt x="200527" y="260974"/>
                </a:lnTo>
                <a:lnTo>
                  <a:pt x="197632" y="259528"/>
                </a:lnTo>
                <a:lnTo>
                  <a:pt x="195201" y="257561"/>
                </a:lnTo>
                <a:lnTo>
                  <a:pt x="193235" y="255073"/>
                </a:lnTo>
                <a:lnTo>
                  <a:pt x="191268" y="252586"/>
                </a:lnTo>
                <a:lnTo>
                  <a:pt x="168926" y="198069"/>
                </a:lnTo>
                <a:lnTo>
                  <a:pt x="65451" y="198069"/>
                </a:lnTo>
                <a:lnTo>
                  <a:pt x="47368" y="245246"/>
                </a:lnTo>
                <a:lnTo>
                  <a:pt x="32291" y="263144"/>
                </a:lnTo>
                <a:lnTo>
                  <a:pt x="24653" y="263144"/>
                </a:lnTo>
                <a:lnTo>
                  <a:pt x="18169" y="263144"/>
                </a:lnTo>
                <a:lnTo>
                  <a:pt x="12440" y="260771"/>
                </a:lnTo>
                <a:lnTo>
                  <a:pt x="7465" y="256026"/>
                </a:lnTo>
                <a:lnTo>
                  <a:pt x="2487" y="251281"/>
                </a:lnTo>
                <a:lnTo>
                  <a:pt x="0" y="245901"/>
                </a:lnTo>
                <a:lnTo>
                  <a:pt x="0" y="239885"/>
                </a:lnTo>
                <a:lnTo>
                  <a:pt x="0" y="236414"/>
                </a:lnTo>
                <a:lnTo>
                  <a:pt x="579" y="232827"/>
                </a:lnTo>
                <a:lnTo>
                  <a:pt x="1736" y="229123"/>
                </a:lnTo>
                <a:lnTo>
                  <a:pt x="2893" y="225418"/>
                </a:lnTo>
                <a:lnTo>
                  <a:pt x="4804" y="220270"/>
                </a:lnTo>
                <a:lnTo>
                  <a:pt x="7467" y="213676"/>
                </a:lnTo>
                <a:lnTo>
                  <a:pt x="72570" y="48428"/>
                </a:lnTo>
                <a:lnTo>
                  <a:pt x="74422" y="43683"/>
                </a:lnTo>
                <a:lnTo>
                  <a:pt x="76649" y="37984"/>
                </a:lnTo>
                <a:lnTo>
                  <a:pt x="79254" y="31331"/>
                </a:lnTo>
                <a:lnTo>
                  <a:pt x="81857" y="24679"/>
                </a:lnTo>
                <a:lnTo>
                  <a:pt x="109955" y="0"/>
                </a:lnTo>
                <a:lnTo>
                  <a:pt x="117020" y="0"/>
                </a:lnTo>
                <a:close/>
              </a:path>
            </a:pathLst>
          </a:custGeom>
          <a:ln w="12699">
            <a:solidFill>
              <a:srgbClr val="70588D"/>
            </a:solidFill>
          </a:ln>
        </p:spPr>
        <p:txBody>
          <a:bodyPr wrap="square" lIns="0" tIns="0" rIns="0" bIns="0" rtlCol="0">
            <a:spAutoFit/>
          </a:bodyPr>
          <a:lstStyle/>
          <a:p>
            <a:endParaRPr/>
          </a:p>
        </p:txBody>
      </p:sp>
      <p:sp>
        <p:nvSpPr>
          <p:cNvPr id="40" name="object 40"/>
          <p:cNvSpPr/>
          <p:nvPr/>
        </p:nvSpPr>
        <p:spPr>
          <a:xfrm>
            <a:off x="5267035" y="3151588"/>
            <a:ext cx="207010" cy="263525"/>
          </a:xfrm>
          <a:custGeom>
            <a:avLst/>
            <a:gdLst/>
            <a:ahLst/>
            <a:cxnLst/>
            <a:rect l="l" t="t" r="r" b="b"/>
            <a:pathLst>
              <a:path w="207010" h="263525">
                <a:moveTo>
                  <a:pt x="23787" y="0"/>
                </a:moveTo>
                <a:lnTo>
                  <a:pt x="30847" y="0"/>
                </a:lnTo>
                <a:lnTo>
                  <a:pt x="36200" y="1994"/>
                </a:lnTo>
                <a:lnTo>
                  <a:pt x="39847" y="5984"/>
                </a:lnTo>
                <a:lnTo>
                  <a:pt x="45698" y="13520"/>
                </a:lnTo>
                <a:lnTo>
                  <a:pt x="53654" y="25631"/>
                </a:lnTo>
                <a:lnTo>
                  <a:pt x="103830" y="107035"/>
                </a:lnTo>
                <a:lnTo>
                  <a:pt x="151925" y="29836"/>
                </a:lnTo>
                <a:lnTo>
                  <a:pt x="154818" y="25095"/>
                </a:lnTo>
                <a:lnTo>
                  <a:pt x="157247" y="21106"/>
                </a:lnTo>
                <a:lnTo>
                  <a:pt x="159214" y="17869"/>
                </a:lnTo>
                <a:lnTo>
                  <a:pt x="161182" y="14631"/>
                </a:lnTo>
                <a:lnTo>
                  <a:pt x="163352" y="11595"/>
                </a:lnTo>
                <a:lnTo>
                  <a:pt x="165727" y="8762"/>
                </a:lnTo>
                <a:lnTo>
                  <a:pt x="168101" y="5928"/>
                </a:lnTo>
                <a:lnTo>
                  <a:pt x="170734" y="3759"/>
                </a:lnTo>
                <a:lnTo>
                  <a:pt x="173628" y="2256"/>
                </a:lnTo>
                <a:lnTo>
                  <a:pt x="176521" y="751"/>
                </a:lnTo>
                <a:lnTo>
                  <a:pt x="180050" y="0"/>
                </a:lnTo>
                <a:lnTo>
                  <a:pt x="184217" y="0"/>
                </a:lnTo>
                <a:lnTo>
                  <a:pt x="190700" y="0"/>
                </a:lnTo>
                <a:lnTo>
                  <a:pt x="196112" y="2112"/>
                </a:lnTo>
                <a:lnTo>
                  <a:pt x="200452" y="6336"/>
                </a:lnTo>
                <a:lnTo>
                  <a:pt x="204795" y="10561"/>
                </a:lnTo>
                <a:lnTo>
                  <a:pt x="206965" y="15450"/>
                </a:lnTo>
                <a:lnTo>
                  <a:pt x="206965" y="21002"/>
                </a:lnTo>
                <a:lnTo>
                  <a:pt x="206965" y="25514"/>
                </a:lnTo>
                <a:lnTo>
                  <a:pt x="205864" y="30026"/>
                </a:lnTo>
                <a:lnTo>
                  <a:pt x="203664" y="34540"/>
                </a:lnTo>
                <a:lnTo>
                  <a:pt x="201465" y="39053"/>
                </a:lnTo>
                <a:lnTo>
                  <a:pt x="197702" y="45303"/>
                </a:lnTo>
                <a:lnTo>
                  <a:pt x="192379" y="53290"/>
                </a:lnTo>
                <a:lnTo>
                  <a:pt x="128654" y="151013"/>
                </a:lnTo>
                <a:lnTo>
                  <a:pt x="128654" y="231728"/>
                </a:lnTo>
                <a:lnTo>
                  <a:pt x="128654" y="242256"/>
                </a:lnTo>
                <a:lnTo>
                  <a:pt x="126224" y="250123"/>
                </a:lnTo>
                <a:lnTo>
                  <a:pt x="121362" y="255332"/>
                </a:lnTo>
                <a:lnTo>
                  <a:pt x="116500" y="260539"/>
                </a:lnTo>
                <a:lnTo>
                  <a:pt x="110308" y="263144"/>
                </a:lnTo>
                <a:lnTo>
                  <a:pt x="102784" y="263144"/>
                </a:lnTo>
                <a:lnTo>
                  <a:pt x="95147" y="263144"/>
                </a:lnTo>
                <a:lnTo>
                  <a:pt x="88955" y="260569"/>
                </a:lnTo>
                <a:lnTo>
                  <a:pt x="84211" y="255420"/>
                </a:lnTo>
                <a:lnTo>
                  <a:pt x="79465" y="250272"/>
                </a:lnTo>
                <a:lnTo>
                  <a:pt x="77094" y="242374"/>
                </a:lnTo>
                <a:lnTo>
                  <a:pt x="77094" y="231728"/>
                </a:lnTo>
                <a:lnTo>
                  <a:pt x="77094" y="151013"/>
                </a:lnTo>
                <a:lnTo>
                  <a:pt x="14930" y="54679"/>
                </a:lnTo>
                <a:lnTo>
                  <a:pt x="0" y="25282"/>
                </a:lnTo>
                <a:lnTo>
                  <a:pt x="0" y="21697"/>
                </a:lnTo>
                <a:lnTo>
                  <a:pt x="0" y="15796"/>
                </a:lnTo>
                <a:lnTo>
                  <a:pt x="2287" y="10705"/>
                </a:lnTo>
                <a:lnTo>
                  <a:pt x="6859" y="6422"/>
                </a:lnTo>
                <a:lnTo>
                  <a:pt x="11432" y="2140"/>
                </a:lnTo>
                <a:lnTo>
                  <a:pt x="17075" y="0"/>
                </a:lnTo>
                <a:lnTo>
                  <a:pt x="23787" y="0"/>
                </a:lnTo>
                <a:close/>
              </a:path>
            </a:pathLst>
          </a:custGeom>
          <a:ln w="12700">
            <a:solidFill>
              <a:srgbClr val="70588D"/>
            </a:solidFill>
          </a:ln>
        </p:spPr>
        <p:txBody>
          <a:bodyPr wrap="square" lIns="0" tIns="0" rIns="0" bIns="0" rtlCol="0">
            <a:spAutoFit/>
          </a:bodyPr>
          <a:lstStyle/>
          <a:p>
            <a:endParaRPr/>
          </a:p>
        </p:txBody>
      </p:sp>
      <p:sp>
        <p:nvSpPr>
          <p:cNvPr id="41" name="object 41"/>
          <p:cNvSpPr/>
          <p:nvPr/>
        </p:nvSpPr>
        <p:spPr>
          <a:xfrm>
            <a:off x="5035734" y="3151588"/>
            <a:ext cx="236220" cy="263525"/>
          </a:xfrm>
          <a:custGeom>
            <a:avLst/>
            <a:gdLst/>
            <a:ahLst/>
            <a:cxnLst/>
            <a:rect l="l" t="t" r="r" b="b"/>
            <a:pathLst>
              <a:path w="236220" h="263525">
                <a:moveTo>
                  <a:pt x="117020" y="0"/>
                </a:moveTo>
                <a:lnTo>
                  <a:pt x="124195" y="0"/>
                </a:lnTo>
                <a:lnTo>
                  <a:pt x="130183" y="1359"/>
                </a:lnTo>
                <a:lnTo>
                  <a:pt x="134987" y="4078"/>
                </a:lnTo>
                <a:lnTo>
                  <a:pt x="139788" y="6797"/>
                </a:lnTo>
                <a:lnTo>
                  <a:pt x="143666" y="10297"/>
                </a:lnTo>
                <a:lnTo>
                  <a:pt x="146618" y="14579"/>
                </a:lnTo>
                <a:lnTo>
                  <a:pt x="149571" y="18861"/>
                </a:lnTo>
                <a:lnTo>
                  <a:pt x="161809" y="48083"/>
                </a:lnTo>
                <a:lnTo>
                  <a:pt x="228306" y="212287"/>
                </a:lnTo>
                <a:lnTo>
                  <a:pt x="233738" y="227029"/>
                </a:lnTo>
                <a:lnTo>
                  <a:pt x="236034" y="237658"/>
                </a:lnTo>
                <a:lnTo>
                  <a:pt x="236118" y="245440"/>
                </a:lnTo>
                <a:lnTo>
                  <a:pt x="233659" y="250850"/>
                </a:lnTo>
                <a:lnTo>
                  <a:pt x="228739" y="255768"/>
                </a:lnTo>
                <a:lnTo>
                  <a:pt x="223820" y="260685"/>
                </a:lnTo>
                <a:lnTo>
                  <a:pt x="217888" y="263144"/>
                </a:lnTo>
                <a:lnTo>
                  <a:pt x="210943" y="263144"/>
                </a:lnTo>
                <a:lnTo>
                  <a:pt x="206894" y="263144"/>
                </a:lnTo>
                <a:lnTo>
                  <a:pt x="193235" y="255073"/>
                </a:lnTo>
                <a:lnTo>
                  <a:pt x="191268" y="252586"/>
                </a:lnTo>
                <a:lnTo>
                  <a:pt x="189156" y="248768"/>
                </a:lnTo>
                <a:lnTo>
                  <a:pt x="186899" y="243622"/>
                </a:lnTo>
                <a:lnTo>
                  <a:pt x="184641" y="238474"/>
                </a:lnTo>
                <a:lnTo>
                  <a:pt x="182702" y="233934"/>
                </a:lnTo>
                <a:lnTo>
                  <a:pt x="181084" y="230001"/>
                </a:lnTo>
                <a:lnTo>
                  <a:pt x="168927" y="198069"/>
                </a:lnTo>
                <a:lnTo>
                  <a:pt x="65453" y="198069"/>
                </a:lnTo>
                <a:lnTo>
                  <a:pt x="47369" y="245246"/>
                </a:lnTo>
                <a:lnTo>
                  <a:pt x="32292" y="263144"/>
                </a:lnTo>
                <a:lnTo>
                  <a:pt x="24653" y="263144"/>
                </a:lnTo>
                <a:lnTo>
                  <a:pt x="18171" y="263144"/>
                </a:lnTo>
                <a:lnTo>
                  <a:pt x="12442" y="260771"/>
                </a:lnTo>
                <a:lnTo>
                  <a:pt x="7465" y="256026"/>
                </a:lnTo>
                <a:lnTo>
                  <a:pt x="2489" y="251281"/>
                </a:lnTo>
                <a:lnTo>
                  <a:pt x="0" y="245901"/>
                </a:lnTo>
                <a:lnTo>
                  <a:pt x="0" y="239885"/>
                </a:lnTo>
                <a:lnTo>
                  <a:pt x="0" y="236414"/>
                </a:lnTo>
                <a:lnTo>
                  <a:pt x="579" y="232827"/>
                </a:lnTo>
                <a:lnTo>
                  <a:pt x="1737" y="229123"/>
                </a:lnTo>
                <a:lnTo>
                  <a:pt x="2894" y="225418"/>
                </a:lnTo>
                <a:lnTo>
                  <a:pt x="4804" y="220270"/>
                </a:lnTo>
                <a:lnTo>
                  <a:pt x="7467" y="213676"/>
                </a:lnTo>
                <a:lnTo>
                  <a:pt x="72570" y="48428"/>
                </a:lnTo>
                <a:lnTo>
                  <a:pt x="87589" y="14754"/>
                </a:lnTo>
                <a:lnTo>
                  <a:pt x="90540" y="10355"/>
                </a:lnTo>
                <a:lnTo>
                  <a:pt x="94418" y="6797"/>
                </a:lnTo>
                <a:lnTo>
                  <a:pt x="99221" y="4078"/>
                </a:lnTo>
                <a:lnTo>
                  <a:pt x="104024" y="1359"/>
                </a:lnTo>
                <a:lnTo>
                  <a:pt x="109956" y="0"/>
                </a:lnTo>
                <a:lnTo>
                  <a:pt x="117020" y="0"/>
                </a:lnTo>
                <a:close/>
              </a:path>
            </a:pathLst>
          </a:custGeom>
          <a:ln w="12700">
            <a:solidFill>
              <a:srgbClr val="70588D"/>
            </a:solidFill>
          </a:ln>
        </p:spPr>
        <p:txBody>
          <a:bodyPr wrap="square" lIns="0" tIns="0" rIns="0" bIns="0" rtlCol="0">
            <a:spAutoFit/>
          </a:bodyPr>
          <a:lstStyle/>
          <a:p>
            <a:endParaRPr/>
          </a:p>
        </p:txBody>
      </p:sp>
      <p:sp>
        <p:nvSpPr>
          <p:cNvPr id="42" name="object 42"/>
          <p:cNvSpPr/>
          <p:nvPr/>
        </p:nvSpPr>
        <p:spPr>
          <a:xfrm>
            <a:off x="4842708" y="3151588"/>
            <a:ext cx="182245" cy="259079"/>
          </a:xfrm>
          <a:custGeom>
            <a:avLst/>
            <a:gdLst/>
            <a:ahLst/>
            <a:cxnLst/>
            <a:rect l="l" t="t" r="r" b="b"/>
            <a:pathLst>
              <a:path w="182245" h="259079">
                <a:moveTo>
                  <a:pt x="25519" y="0"/>
                </a:moveTo>
                <a:lnTo>
                  <a:pt x="33276" y="0"/>
                </a:lnTo>
                <a:lnTo>
                  <a:pt x="39555" y="2576"/>
                </a:lnTo>
                <a:lnTo>
                  <a:pt x="44358" y="7728"/>
                </a:lnTo>
                <a:lnTo>
                  <a:pt x="49160" y="12881"/>
                </a:lnTo>
                <a:lnTo>
                  <a:pt x="51562" y="20724"/>
                </a:lnTo>
                <a:lnTo>
                  <a:pt x="51562" y="31259"/>
                </a:lnTo>
                <a:lnTo>
                  <a:pt x="51562" y="216560"/>
                </a:lnTo>
                <a:lnTo>
                  <a:pt x="156085" y="216560"/>
                </a:lnTo>
                <a:lnTo>
                  <a:pt x="164420" y="216560"/>
                </a:lnTo>
                <a:lnTo>
                  <a:pt x="170816" y="218583"/>
                </a:lnTo>
                <a:lnTo>
                  <a:pt x="175273" y="222630"/>
                </a:lnTo>
                <a:lnTo>
                  <a:pt x="179731" y="226677"/>
                </a:lnTo>
                <a:lnTo>
                  <a:pt x="181961" y="231764"/>
                </a:lnTo>
                <a:lnTo>
                  <a:pt x="181961" y="237890"/>
                </a:lnTo>
                <a:lnTo>
                  <a:pt x="181961" y="244136"/>
                </a:lnTo>
                <a:lnTo>
                  <a:pt x="179762" y="249194"/>
                </a:lnTo>
                <a:lnTo>
                  <a:pt x="175362" y="253067"/>
                </a:lnTo>
                <a:lnTo>
                  <a:pt x="170964" y="256940"/>
                </a:lnTo>
                <a:lnTo>
                  <a:pt x="164538" y="258876"/>
                </a:lnTo>
                <a:lnTo>
                  <a:pt x="156085" y="258876"/>
                </a:lnTo>
                <a:lnTo>
                  <a:pt x="31597" y="258876"/>
                </a:lnTo>
                <a:lnTo>
                  <a:pt x="20370" y="258876"/>
                </a:lnTo>
                <a:lnTo>
                  <a:pt x="12297" y="256388"/>
                </a:lnTo>
                <a:lnTo>
                  <a:pt x="7378" y="251412"/>
                </a:lnTo>
                <a:lnTo>
                  <a:pt x="2459" y="246435"/>
                </a:lnTo>
                <a:lnTo>
                  <a:pt x="0" y="238390"/>
                </a:lnTo>
                <a:lnTo>
                  <a:pt x="0" y="227278"/>
                </a:lnTo>
                <a:lnTo>
                  <a:pt x="0" y="31253"/>
                </a:lnTo>
                <a:lnTo>
                  <a:pt x="0" y="20834"/>
                </a:lnTo>
                <a:lnTo>
                  <a:pt x="2343" y="13020"/>
                </a:lnTo>
                <a:lnTo>
                  <a:pt x="7030" y="7811"/>
                </a:lnTo>
                <a:lnTo>
                  <a:pt x="11718" y="2604"/>
                </a:lnTo>
                <a:lnTo>
                  <a:pt x="17881" y="0"/>
                </a:lnTo>
                <a:lnTo>
                  <a:pt x="25519" y="0"/>
                </a:lnTo>
                <a:close/>
              </a:path>
            </a:pathLst>
          </a:custGeom>
          <a:ln w="12700">
            <a:solidFill>
              <a:srgbClr val="70588D"/>
            </a:solidFill>
          </a:ln>
        </p:spPr>
        <p:txBody>
          <a:bodyPr wrap="square" lIns="0" tIns="0" rIns="0" bIns="0" rtlCol="0">
            <a:spAutoFit/>
          </a:bodyPr>
          <a:lstStyle/>
          <a:p>
            <a:endParaRPr/>
          </a:p>
        </p:txBody>
      </p:sp>
      <p:sp>
        <p:nvSpPr>
          <p:cNvPr id="43" name="object 43"/>
          <p:cNvSpPr/>
          <p:nvPr/>
        </p:nvSpPr>
        <p:spPr>
          <a:xfrm>
            <a:off x="6622808" y="3151588"/>
            <a:ext cx="449476" cy="263143"/>
          </a:xfrm>
          <a:prstGeom prst="rect">
            <a:avLst/>
          </a:prstGeom>
          <a:blipFill>
            <a:blip r:embed="rId11" cstate="print"/>
            <a:stretch>
              <a:fillRect/>
            </a:stretch>
          </a:blipFill>
        </p:spPr>
        <p:txBody>
          <a:bodyPr wrap="square" lIns="0" tIns="0" rIns="0" bIns="0" rtlCol="0">
            <a:spAutoFit/>
          </a:bodyPr>
          <a:lstStyle/>
          <a:p>
            <a:endParaRPr/>
          </a:p>
        </p:txBody>
      </p:sp>
      <p:sp>
        <p:nvSpPr>
          <p:cNvPr id="44" name="object 44"/>
          <p:cNvSpPr/>
          <p:nvPr/>
        </p:nvSpPr>
        <p:spPr>
          <a:xfrm>
            <a:off x="6674370" y="3194616"/>
            <a:ext cx="103505" cy="70485"/>
          </a:xfrm>
          <a:custGeom>
            <a:avLst/>
            <a:gdLst/>
            <a:ahLst/>
            <a:cxnLst/>
            <a:rect l="l" t="t" r="r" b="b"/>
            <a:pathLst>
              <a:path w="103504" h="70485">
                <a:moveTo>
                  <a:pt x="0" y="0"/>
                </a:moveTo>
                <a:lnTo>
                  <a:pt x="0" y="70053"/>
                </a:lnTo>
                <a:lnTo>
                  <a:pt x="46183" y="70053"/>
                </a:lnTo>
                <a:lnTo>
                  <a:pt x="87178" y="63025"/>
                </a:lnTo>
                <a:lnTo>
                  <a:pt x="103479" y="43631"/>
                </a:lnTo>
                <a:lnTo>
                  <a:pt x="103479" y="34593"/>
                </a:lnTo>
                <a:lnTo>
                  <a:pt x="103479" y="27522"/>
                </a:lnTo>
                <a:lnTo>
                  <a:pt x="74552" y="1591"/>
                </a:lnTo>
                <a:lnTo>
                  <a:pt x="61524" y="322"/>
                </a:lnTo>
                <a:lnTo>
                  <a:pt x="0" y="0"/>
                </a:lnTo>
                <a:close/>
              </a:path>
            </a:pathLst>
          </a:custGeom>
          <a:ln w="12700">
            <a:solidFill>
              <a:srgbClr val="70588D"/>
            </a:solidFill>
          </a:ln>
        </p:spPr>
        <p:txBody>
          <a:bodyPr wrap="square" lIns="0" tIns="0" rIns="0" bIns="0" rtlCol="0">
            <a:spAutoFit/>
          </a:bodyPr>
          <a:lstStyle/>
          <a:p>
            <a:endParaRPr/>
          </a:p>
        </p:txBody>
      </p:sp>
      <p:sp>
        <p:nvSpPr>
          <p:cNvPr id="45" name="object 45"/>
          <p:cNvSpPr/>
          <p:nvPr/>
        </p:nvSpPr>
        <p:spPr>
          <a:xfrm>
            <a:off x="6622808" y="3155856"/>
            <a:ext cx="212090" cy="259079"/>
          </a:xfrm>
          <a:custGeom>
            <a:avLst/>
            <a:gdLst/>
            <a:ahLst/>
            <a:cxnLst/>
            <a:rect l="l" t="t" r="r" b="b"/>
            <a:pathLst>
              <a:path w="212090" h="259079">
                <a:moveTo>
                  <a:pt x="31598" y="0"/>
                </a:moveTo>
                <a:lnTo>
                  <a:pt x="115463" y="0"/>
                </a:lnTo>
                <a:lnTo>
                  <a:pt x="129378" y="269"/>
                </a:lnTo>
                <a:lnTo>
                  <a:pt x="178016" y="13195"/>
                </a:lnTo>
                <a:lnTo>
                  <a:pt x="205748" y="54841"/>
                </a:lnTo>
                <a:lnTo>
                  <a:pt x="207260" y="67096"/>
                </a:lnTo>
                <a:lnTo>
                  <a:pt x="206298" y="82251"/>
                </a:lnTo>
                <a:lnTo>
                  <a:pt x="182962" y="122866"/>
                </a:lnTo>
                <a:lnTo>
                  <a:pt x="147014" y="138675"/>
                </a:lnTo>
                <a:lnTo>
                  <a:pt x="154403" y="146544"/>
                </a:lnTo>
                <a:lnTo>
                  <a:pt x="181763" y="177620"/>
                </a:lnTo>
                <a:lnTo>
                  <a:pt x="202095" y="211268"/>
                </a:lnTo>
                <a:lnTo>
                  <a:pt x="211830" y="234998"/>
                </a:lnTo>
                <a:lnTo>
                  <a:pt x="211830" y="238235"/>
                </a:lnTo>
                <a:lnTo>
                  <a:pt x="211830" y="241587"/>
                </a:lnTo>
                <a:lnTo>
                  <a:pt x="210761" y="244912"/>
                </a:lnTo>
                <a:lnTo>
                  <a:pt x="208620" y="248208"/>
                </a:lnTo>
                <a:lnTo>
                  <a:pt x="206479" y="251505"/>
                </a:lnTo>
                <a:lnTo>
                  <a:pt x="203555" y="254107"/>
                </a:lnTo>
                <a:lnTo>
                  <a:pt x="199849" y="256015"/>
                </a:lnTo>
                <a:lnTo>
                  <a:pt x="196143" y="257923"/>
                </a:lnTo>
                <a:lnTo>
                  <a:pt x="191860" y="258876"/>
                </a:lnTo>
                <a:lnTo>
                  <a:pt x="186999" y="258876"/>
                </a:lnTo>
                <a:lnTo>
                  <a:pt x="181211" y="258876"/>
                </a:lnTo>
                <a:lnTo>
                  <a:pt x="176348" y="257518"/>
                </a:lnTo>
                <a:lnTo>
                  <a:pt x="172412" y="254801"/>
                </a:lnTo>
                <a:lnTo>
                  <a:pt x="168476" y="252084"/>
                </a:lnTo>
                <a:lnTo>
                  <a:pt x="150702" y="226095"/>
                </a:lnTo>
                <a:lnTo>
                  <a:pt x="130037" y="191757"/>
                </a:lnTo>
                <a:lnTo>
                  <a:pt x="103663" y="156902"/>
                </a:lnTo>
                <a:lnTo>
                  <a:pt x="51562" y="145796"/>
                </a:lnTo>
                <a:lnTo>
                  <a:pt x="51562" y="227484"/>
                </a:lnTo>
                <a:lnTo>
                  <a:pt x="51562" y="238236"/>
                </a:lnTo>
                <a:lnTo>
                  <a:pt x="49188" y="246157"/>
                </a:lnTo>
                <a:lnTo>
                  <a:pt x="44443" y="251245"/>
                </a:lnTo>
                <a:lnTo>
                  <a:pt x="39698" y="256332"/>
                </a:lnTo>
                <a:lnTo>
                  <a:pt x="33507" y="258876"/>
                </a:lnTo>
                <a:lnTo>
                  <a:pt x="25868" y="258876"/>
                </a:lnTo>
                <a:lnTo>
                  <a:pt x="17650" y="258876"/>
                </a:lnTo>
                <a:lnTo>
                  <a:pt x="11283" y="256214"/>
                </a:lnTo>
                <a:lnTo>
                  <a:pt x="6769" y="250889"/>
                </a:lnTo>
                <a:lnTo>
                  <a:pt x="2256" y="245564"/>
                </a:lnTo>
                <a:lnTo>
                  <a:pt x="0" y="237751"/>
                </a:lnTo>
                <a:lnTo>
                  <a:pt x="0" y="227450"/>
                </a:lnTo>
                <a:lnTo>
                  <a:pt x="0" y="31598"/>
                </a:lnTo>
                <a:lnTo>
                  <a:pt x="0" y="20485"/>
                </a:lnTo>
                <a:lnTo>
                  <a:pt x="2487" y="12441"/>
                </a:lnTo>
                <a:lnTo>
                  <a:pt x="7463" y="7465"/>
                </a:lnTo>
                <a:lnTo>
                  <a:pt x="12440" y="2488"/>
                </a:lnTo>
                <a:lnTo>
                  <a:pt x="20486" y="0"/>
                </a:lnTo>
                <a:lnTo>
                  <a:pt x="31598" y="0"/>
                </a:lnTo>
                <a:close/>
              </a:path>
            </a:pathLst>
          </a:custGeom>
          <a:ln w="12700">
            <a:solidFill>
              <a:srgbClr val="70588D"/>
            </a:solidFill>
          </a:ln>
        </p:spPr>
        <p:txBody>
          <a:bodyPr wrap="square" lIns="0" tIns="0" rIns="0" bIns="0" rtlCol="0">
            <a:spAutoFit/>
          </a:bodyPr>
          <a:lstStyle/>
          <a:p>
            <a:endParaRPr/>
          </a:p>
        </p:txBody>
      </p:sp>
      <p:sp>
        <p:nvSpPr>
          <p:cNvPr id="46" name="object 46"/>
          <p:cNvSpPr/>
          <p:nvPr/>
        </p:nvSpPr>
        <p:spPr>
          <a:xfrm>
            <a:off x="6870152" y="3151588"/>
            <a:ext cx="202565" cy="263525"/>
          </a:xfrm>
          <a:custGeom>
            <a:avLst/>
            <a:gdLst/>
            <a:ahLst/>
            <a:cxnLst/>
            <a:rect l="l" t="t" r="r" b="b"/>
            <a:pathLst>
              <a:path w="202565" h="263525">
                <a:moveTo>
                  <a:pt x="100500" y="0"/>
                </a:moveTo>
                <a:lnTo>
                  <a:pt x="138622" y="5037"/>
                </a:lnTo>
                <a:lnTo>
                  <a:pt x="175335" y="27352"/>
                </a:lnTo>
                <a:lnTo>
                  <a:pt x="191105" y="68308"/>
                </a:lnTo>
                <a:lnTo>
                  <a:pt x="188936" y="73836"/>
                </a:lnTo>
                <a:lnTo>
                  <a:pt x="184597" y="78757"/>
                </a:lnTo>
                <a:lnTo>
                  <a:pt x="180257" y="83678"/>
                </a:lnTo>
                <a:lnTo>
                  <a:pt x="174848" y="86138"/>
                </a:lnTo>
                <a:lnTo>
                  <a:pt x="168370" y="86138"/>
                </a:lnTo>
                <a:lnTo>
                  <a:pt x="162469" y="86138"/>
                </a:lnTo>
                <a:lnTo>
                  <a:pt x="157985" y="84662"/>
                </a:lnTo>
                <a:lnTo>
                  <a:pt x="154918" y="81710"/>
                </a:lnTo>
                <a:lnTo>
                  <a:pt x="151851" y="78757"/>
                </a:lnTo>
                <a:lnTo>
                  <a:pt x="148525" y="73924"/>
                </a:lnTo>
                <a:lnTo>
                  <a:pt x="144940" y="67208"/>
                </a:lnTo>
                <a:lnTo>
                  <a:pt x="138065" y="55433"/>
                </a:lnTo>
                <a:lnTo>
                  <a:pt x="130049" y="46266"/>
                </a:lnTo>
                <a:lnTo>
                  <a:pt x="119927" y="40238"/>
                </a:lnTo>
                <a:lnTo>
                  <a:pt x="107513" y="37211"/>
                </a:lnTo>
                <a:lnTo>
                  <a:pt x="89808" y="37574"/>
                </a:lnTo>
                <a:lnTo>
                  <a:pt x="52616" y="64271"/>
                </a:lnTo>
                <a:lnTo>
                  <a:pt x="52510" y="71601"/>
                </a:lnTo>
                <a:lnTo>
                  <a:pt x="53901" y="76001"/>
                </a:lnTo>
                <a:lnTo>
                  <a:pt x="92747" y="98276"/>
                </a:lnTo>
                <a:lnTo>
                  <a:pt x="120552" y="105346"/>
                </a:lnTo>
                <a:lnTo>
                  <a:pt x="132840" y="108804"/>
                </a:lnTo>
                <a:lnTo>
                  <a:pt x="168795" y="123236"/>
                </a:lnTo>
                <a:lnTo>
                  <a:pt x="196995" y="155521"/>
                </a:lnTo>
                <a:lnTo>
                  <a:pt x="202132" y="178463"/>
                </a:lnTo>
                <a:lnTo>
                  <a:pt x="201318" y="193057"/>
                </a:lnTo>
                <a:lnTo>
                  <a:pt x="185788" y="229159"/>
                </a:lnTo>
                <a:lnTo>
                  <a:pt x="145823" y="256429"/>
                </a:lnTo>
                <a:lnTo>
                  <a:pt x="108223" y="263007"/>
                </a:lnTo>
                <a:lnTo>
                  <a:pt x="91946" y="262611"/>
                </a:lnTo>
                <a:lnTo>
                  <a:pt x="53976" y="255822"/>
                </a:lnTo>
                <a:lnTo>
                  <a:pt x="14258" y="226646"/>
                </a:lnTo>
                <a:lnTo>
                  <a:pt x="48" y="190561"/>
                </a:lnTo>
                <a:lnTo>
                  <a:pt x="0" y="182178"/>
                </a:lnTo>
                <a:lnTo>
                  <a:pt x="2165" y="176829"/>
                </a:lnTo>
                <a:lnTo>
                  <a:pt x="6497" y="172377"/>
                </a:lnTo>
                <a:lnTo>
                  <a:pt x="10829" y="167924"/>
                </a:lnTo>
                <a:lnTo>
                  <a:pt x="16346" y="165698"/>
                </a:lnTo>
                <a:lnTo>
                  <a:pt x="23046" y="165698"/>
                </a:lnTo>
                <a:lnTo>
                  <a:pt x="28477" y="165698"/>
                </a:lnTo>
                <a:lnTo>
                  <a:pt x="46443" y="186367"/>
                </a:lnTo>
                <a:lnTo>
                  <a:pt x="49684" y="194472"/>
                </a:lnTo>
                <a:lnTo>
                  <a:pt x="83713" y="223921"/>
                </a:lnTo>
                <a:lnTo>
                  <a:pt x="97329" y="225421"/>
                </a:lnTo>
                <a:lnTo>
                  <a:pt x="112308" y="224422"/>
                </a:lnTo>
                <a:lnTo>
                  <a:pt x="124681" y="221374"/>
                </a:lnTo>
                <a:lnTo>
                  <a:pt x="134879" y="216282"/>
                </a:lnTo>
                <a:lnTo>
                  <a:pt x="145526" y="206000"/>
                </a:lnTo>
                <a:lnTo>
                  <a:pt x="150638" y="194955"/>
                </a:lnTo>
                <a:lnTo>
                  <a:pt x="149727" y="179009"/>
                </a:lnTo>
                <a:lnTo>
                  <a:pt x="113542" y="152321"/>
                </a:lnTo>
                <a:lnTo>
                  <a:pt x="84299" y="144857"/>
                </a:lnTo>
                <a:lnTo>
                  <a:pt x="70667" y="141050"/>
                </a:lnTo>
                <a:lnTo>
                  <a:pt x="26196" y="119373"/>
                </a:lnTo>
                <a:lnTo>
                  <a:pt x="4974" y="75590"/>
                </a:lnTo>
                <a:lnTo>
                  <a:pt x="5887" y="60830"/>
                </a:lnTo>
                <a:lnTo>
                  <a:pt x="31824" y="18525"/>
                </a:lnTo>
                <a:lnTo>
                  <a:pt x="68030" y="3497"/>
                </a:lnTo>
                <a:lnTo>
                  <a:pt x="92072" y="197"/>
                </a:lnTo>
                <a:lnTo>
                  <a:pt x="100500" y="0"/>
                </a:lnTo>
                <a:close/>
              </a:path>
            </a:pathLst>
          </a:custGeom>
          <a:ln w="12700">
            <a:solidFill>
              <a:srgbClr val="70588D"/>
            </a:solidFill>
          </a:ln>
        </p:spPr>
        <p:txBody>
          <a:bodyPr wrap="square" lIns="0" tIns="0" rIns="0" bIns="0" rtlCol="0">
            <a:spAutoFit/>
          </a:bodyPr>
          <a:lstStyle/>
          <a:p>
            <a:endParaRPr/>
          </a:p>
        </p:txBody>
      </p:sp>
      <p:sp>
        <p:nvSpPr>
          <p:cNvPr id="47" name="object 47"/>
          <p:cNvSpPr/>
          <p:nvPr/>
        </p:nvSpPr>
        <p:spPr>
          <a:xfrm>
            <a:off x="2926079" y="5245330"/>
            <a:ext cx="3823854" cy="635923"/>
          </a:xfrm>
          <a:prstGeom prst="rect">
            <a:avLst/>
          </a:prstGeom>
          <a:blipFill>
            <a:blip r:embed="rId12" cstate="print"/>
            <a:stretch>
              <a:fillRect/>
            </a:stretch>
          </a:blipFill>
        </p:spPr>
        <p:txBody>
          <a:bodyPr wrap="square" lIns="0" tIns="0" rIns="0" bIns="0" rtlCol="0">
            <a:spAutoFit/>
          </a:bodyPr>
          <a:lstStyle/>
          <a:p>
            <a:endParaRPr/>
          </a:p>
        </p:txBody>
      </p:sp>
      <p:sp>
        <p:nvSpPr>
          <p:cNvPr id="48" name="object 48"/>
          <p:cNvSpPr txBox="1"/>
          <p:nvPr/>
        </p:nvSpPr>
        <p:spPr>
          <a:xfrm>
            <a:off x="5298810" y="4155890"/>
            <a:ext cx="3212465" cy="728980"/>
          </a:xfrm>
          <a:prstGeom prst="rect">
            <a:avLst/>
          </a:prstGeom>
        </p:spPr>
        <p:txBody>
          <a:bodyPr vert="horz" wrap="square" lIns="0" tIns="0" rIns="0" bIns="0" rtlCol="0">
            <a:spAutoFit/>
          </a:bodyPr>
          <a:lstStyle/>
          <a:p>
            <a:pPr marL="12700">
              <a:lnSpc>
                <a:spcPts val="2840"/>
              </a:lnSpc>
            </a:pPr>
            <a:r>
              <a:rPr sz="2400" spc="-114" dirty="0">
                <a:latin typeface="Arial"/>
                <a:cs typeface="Arial"/>
              </a:rPr>
              <a:t>P</a:t>
            </a:r>
            <a:r>
              <a:rPr sz="2400" spc="80" dirty="0">
                <a:latin typeface="Arial"/>
                <a:cs typeface="Arial"/>
              </a:rPr>
              <a:t>e</a:t>
            </a:r>
            <a:r>
              <a:rPr sz="2400" spc="185" dirty="0">
                <a:latin typeface="Arial"/>
                <a:cs typeface="Arial"/>
              </a:rPr>
              <a:t>r</a:t>
            </a:r>
            <a:r>
              <a:rPr sz="2400" spc="20" dirty="0">
                <a:latin typeface="Arial"/>
                <a:cs typeface="Arial"/>
              </a:rPr>
              <a:t>a</a:t>
            </a:r>
            <a:r>
              <a:rPr sz="2400" spc="190" dirty="0">
                <a:latin typeface="Arial"/>
                <a:cs typeface="Arial"/>
              </a:rPr>
              <a:t>tu</a:t>
            </a:r>
            <a:r>
              <a:rPr sz="2400" spc="90" dirty="0">
                <a:latin typeface="Arial"/>
                <a:cs typeface="Arial"/>
              </a:rPr>
              <a:t>r</a:t>
            </a:r>
            <a:r>
              <a:rPr sz="2400" spc="80" dirty="0">
                <a:latin typeface="Arial"/>
                <a:cs typeface="Arial"/>
              </a:rPr>
              <a:t>a</a:t>
            </a:r>
            <a:r>
              <a:rPr sz="2400" spc="105" dirty="0">
                <a:latin typeface="Arial"/>
                <a:cs typeface="Arial"/>
              </a:rPr>
              <a:t>n</a:t>
            </a:r>
            <a:endParaRPr sz="2400">
              <a:latin typeface="Arial"/>
              <a:cs typeface="Arial"/>
            </a:endParaRPr>
          </a:p>
          <a:p>
            <a:pPr marL="12700">
              <a:lnSpc>
                <a:spcPts val="2840"/>
              </a:lnSpc>
            </a:pPr>
            <a:r>
              <a:rPr sz="2400" spc="-114" dirty="0">
                <a:latin typeface="Arial"/>
                <a:cs typeface="Arial"/>
              </a:rPr>
              <a:t>P</a:t>
            </a:r>
            <a:r>
              <a:rPr sz="2400" spc="80" dirty="0">
                <a:latin typeface="Arial"/>
                <a:cs typeface="Arial"/>
              </a:rPr>
              <a:t>e</a:t>
            </a:r>
            <a:r>
              <a:rPr sz="2400" spc="185" dirty="0">
                <a:latin typeface="Arial"/>
                <a:cs typeface="Arial"/>
              </a:rPr>
              <a:t>r</a:t>
            </a:r>
            <a:r>
              <a:rPr sz="2400" spc="120" dirty="0">
                <a:latin typeface="Arial"/>
                <a:cs typeface="Arial"/>
              </a:rPr>
              <a:t>unda</a:t>
            </a:r>
            <a:r>
              <a:rPr sz="2400" spc="100" dirty="0">
                <a:latin typeface="Arial"/>
                <a:cs typeface="Arial"/>
              </a:rPr>
              <a:t>ng-unda</a:t>
            </a:r>
            <a:r>
              <a:rPr sz="2400" spc="130" dirty="0">
                <a:latin typeface="Arial"/>
                <a:cs typeface="Arial"/>
              </a:rPr>
              <a:t>n</a:t>
            </a:r>
            <a:r>
              <a:rPr sz="2400" spc="70" dirty="0">
                <a:latin typeface="Arial"/>
                <a:cs typeface="Arial"/>
              </a:rPr>
              <a:t>g</a:t>
            </a:r>
            <a:r>
              <a:rPr sz="2400" spc="80" dirty="0">
                <a:latin typeface="Arial"/>
                <a:cs typeface="Arial"/>
              </a:rPr>
              <a:t>a</a:t>
            </a:r>
            <a:r>
              <a:rPr sz="2400" spc="105" dirty="0">
                <a:latin typeface="Arial"/>
                <a:cs typeface="Arial"/>
              </a:rPr>
              <a:t>n</a:t>
            </a:r>
            <a:endParaRPr sz="2400">
              <a:latin typeface="Arial"/>
              <a:cs typeface="Arial"/>
            </a:endParaRPr>
          </a:p>
        </p:txBody>
      </p:sp>
      <p:sp>
        <p:nvSpPr>
          <p:cNvPr id="49" name="object 49"/>
          <p:cNvSpPr/>
          <p:nvPr/>
        </p:nvSpPr>
        <p:spPr>
          <a:xfrm>
            <a:off x="4588625" y="3902824"/>
            <a:ext cx="598516" cy="1255221"/>
          </a:xfrm>
          <a:prstGeom prst="rect">
            <a:avLst/>
          </a:prstGeom>
          <a:blipFill>
            <a:blip r:embed="rId13" cstate="print"/>
            <a:stretch>
              <a:fillRect/>
            </a:stretch>
          </a:blipFill>
        </p:spPr>
        <p:txBody>
          <a:bodyPr wrap="square" lIns="0" tIns="0" rIns="0" bIns="0" rtlCol="0">
            <a:spAutoFit/>
          </a:bodyPr>
          <a:lstStyle/>
          <a:p>
            <a:endParaRPr/>
          </a:p>
        </p:txBody>
      </p:sp>
      <p:sp>
        <p:nvSpPr>
          <p:cNvPr id="50" name="object 50"/>
          <p:cNvSpPr/>
          <p:nvPr/>
        </p:nvSpPr>
        <p:spPr>
          <a:xfrm>
            <a:off x="4644007" y="3933056"/>
            <a:ext cx="363474" cy="1152127"/>
          </a:xfrm>
          <a:prstGeom prst="rect">
            <a:avLst/>
          </a:prstGeom>
          <a:blipFill>
            <a:blip r:embed="rId14" cstate="print"/>
            <a:stretch>
              <a:fillRect/>
            </a:stretch>
          </a:blipFill>
        </p:spPr>
        <p:txBody>
          <a:bodyPr wrap="square" lIns="0" tIns="0" rIns="0" bIns="0" rtlCol="0">
            <a:spAutoFit/>
          </a:bodyPr>
          <a:lstStyle/>
          <a:p>
            <a:endParaRPr/>
          </a:p>
        </p:txBody>
      </p:sp>
      <p:sp>
        <p:nvSpPr>
          <p:cNvPr id="51" name="object 51"/>
          <p:cNvSpPr/>
          <p:nvPr/>
        </p:nvSpPr>
        <p:spPr>
          <a:xfrm>
            <a:off x="4644007" y="3933056"/>
            <a:ext cx="485140" cy="1152525"/>
          </a:xfrm>
          <a:custGeom>
            <a:avLst/>
            <a:gdLst/>
            <a:ahLst/>
            <a:cxnLst/>
            <a:rect l="l" t="t" r="r" b="b"/>
            <a:pathLst>
              <a:path w="485139" h="1152525">
                <a:moveTo>
                  <a:pt x="0" y="242315"/>
                </a:moveTo>
                <a:lnTo>
                  <a:pt x="242315" y="0"/>
                </a:lnTo>
                <a:lnTo>
                  <a:pt x="484632" y="242315"/>
                </a:lnTo>
                <a:lnTo>
                  <a:pt x="363473" y="242315"/>
                </a:lnTo>
                <a:lnTo>
                  <a:pt x="363473" y="1152127"/>
                </a:lnTo>
                <a:lnTo>
                  <a:pt x="121158" y="1152127"/>
                </a:lnTo>
                <a:lnTo>
                  <a:pt x="121158" y="242315"/>
                </a:lnTo>
                <a:lnTo>
                  <a:pt x="0" y="242315"/>
                </a:lnTo>
                <a:close/>
              </a:path>
            </a:pathLst>
          </a:custGeom>
          <a:ln w="9524">
            <a:solidFill>
              <a:srgbClr val="5B92C7"/>
            </a:solidFill>
          </a:ln>
        </p:spPr>
        <p:txBody>
          <a:bodyPr wrap="square" lIns="0" tIns="0" rIns="0" bIns="0" rtlCol="0">
            <a:spAutoFit/>
          </a:bodyPr>
          <a:lstStyle/>
          <a:p>
            <a:endParaRPr/>
          </a:p>
        </p:txBody>
      </p:sp>
      <p:sp>
        <p:nvSpPr>
          <p:cNvPr id="52" name="object 52"/>
          <p:cNvSpPr/>
          <p:nvPr/>
        </p:nvSpPr>
        <p:spPr>
          <a:xfrm>
            <a:off x="3940231" y="3333403"/>
            <a:ext cx="1620981" cy="694112"/>
          </a:xfrm>
          <a:prstGeom prst="rect">
            <a:avLst/>
          </a:prstGeom>
          <a:blipFill>
            <a:blip r:embed="rId15" cstate="print"/>
            <a:stretch>
              <a:fillRect/>
            </a:stretch>
          </a:blipFill>
        </p:spPr>
        <p:txBody>
          <a:bodyPr wrap="square" lIns="0" tIns="0" rIns="0" bIns="0" rtlCol="0">
            <a:spAutoFit/>
          </a:bodyPr>
          <a:lstStyle/>
          <a:p>
            <a:endParaRPr/>
          </a:p>
        </p:txBody>
      </p:sp>
      <p:sp>
        <p:nvSpPr>
          <p:cNvPr id="53" name="object 53"/>
          <p:cNvSpPr/>
          <p:nvPr/>
        </p:nvSpPr>
        <p:spPr>
          <a:xfrm>
            <a:off x="1454726" y="3067397"/>
            <a:ext cx="6334297" cy="1088967"/>
          </a:xfrm>
          <a:prstGeom prst="rect">
            <a:avLst/>
          </a:prstGeom>
          <a:blipFill>
            <a:blip r:embed="rId16" cstate="print"/>
            <a:stretch>
              <a:fillRect/>
            </a:stretch>
          </a:blipFill>
        </p:spPr>
        <p:txBody>
          <a:bodyPr wrap="square" lIns="0" tIns="0" rIns="0" bIns="0" rtlCol="0">
            <a:spAutoFit/>
          </a:body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14"/>
            <a:ext cx="7772400" cy="2528886"/>
          </a:xfrm>
        </p:spPr>
        <p:txBody>
          <a:bodyPr>
            <a:normAutofit/>
          </a:bodyPr>
          <a:lstStyle/>
          <a:p>
            <a:pPr algn="ctr"/>
            <a:r>
              <a:rPr lang="id-ID" sz="4400" dirty="0" smtClean="0">
                <a:solidFill>
                  <a:schemeClr val="tx1"/>
                </a:solidFill>
              </a:rPr>
              <a:t>PARADIGMA BARU PELAYANAN KESEHA</a:t>
            </a:r>
            <a:r>
              <a:rPr lang="en-US" sz="4400" dirty="0" smtClean="0">
                <a:solidFill>
                  <a:schemeClr val="tx1"/>
                </a:solidFill>
              </a:rPr>
              <a:t>TAN</a:t>
            </a:r>
            <a:br>
              <a:rPr lang="en-US" sz="4400" dirty="0" smtClean="0">
                <a:solidFill>
                  <a:schemeClr val="tx1"/>
                </a:solidFill>
              </a:rPr>
            </a:br>
            <a:r>
              <a:rPr lang="en-US" sz="4400" i="1" dirty="0" smtClean="0">
                <a:solidFill>
                  <a:schemeClr val="tx1"/>
                </a:solidFill>
              </a:rPr>
              <a:t>PATIENT CENTER CARE  </a:t>
            </a:r>
            <a:endParaRPr lang="en-US"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14400"/>
          </a:xfrm>
        </p:spPr>
        <p:txBody>
          <a:bodyPr>
            <a:normAutofit/>
          </a:bodyPr>
          <a:lstStyle/>
          <a:p>
            <a:pPr marL="54864" algn="ctr" eaLnBrk="1" fontAlgn="auto" hangingPunct="1">
              <a:spcAft>
                <a:spcPts val="0"/>
              </a:spcAft>
              <a:defRPr/>
            </a:pPr>
            <a:r>
              <a:rPr lang="id-ID" sz="2800" dirty="0" smtClean="0">
                <a:solidFill>
                  <a:srgbClr val="FFFF00"/>
                </a:solidFill>
              </a:rPr>
              <a:t>PARADIGMA BARU PELAYANAN KESEHATAN</a:t>
            </a:r>
            <a:endParaRPr lang="id-ID" sz="2800" dirty="0">
              <a:solidFill>
                <a:srgbClr val="FFFF00"/>
              </a:solidFill>
            </a:endParaRPr>
          </a:p>
        </p:txBody>
      </p:sp>
      <p:sp>
        <p:nvSpPr>
          <p:cNvPr id="4" name="Rounded Rectangle 3"/>
          <p:cNvSpPr/>
          <p:nvPr/>
        </p:nvSpPr>
        <p:spPr>
          <a:xfrm rot="20674200">
            <a:off x="1709110" y="1076045"/>
            <a:ext cx="5093645" cy="3260796"/>
          </a:xfrm>
          <a:prstGeom prst="roundRect">
            <a:avLst/>
          </a:prstGeom>
          <a:gradFill>
            <a:gsLst>
              <a:gs pos="1000">
                <a:srgbClr val="A50021"/>
              </a:gs>
              <a:gs pos="0">
                <a:srgbClr val="A50021"/>
              </a:gs>
              <a:gs pos="0">
                <a:srgbClr val="FF0000"/>
              </a:gs>
              <a:gs pos="0">
                <a:srgbClr val="FF0000"/>
              </a:gs>
              <a:gs pos="0">
                <a:srgbClr val="FF0000"/>
              </a:gs>
              <a:gs pos="49000">
                <a:srgbClr val="FFFF00"/>
              </a:gs>
            </a:gsLst>
            <a:lin ang="5400000" scaled="0"/>
          </a:gradFill>
          <a:effectLst>
            <a:outerShdw blurRad="241300" dist="774700" dir="2100000" algn="bl" rotWithShape="0">
              <a:srgbClr val="00FF00">
                <a:alpha val="61000"/>
              </a:srgbClr>
            </a:outerShdw>
            <a:reflection blurRad="6350" stA="50000" endA="300" endPos="55500" dist="50800" dir="5400000" sy="-100000" algn="bl" rotWithShape="0"/>
          </a:effectLst>
          <a:scene3d>
            <a:camera prst="orthographicFront">
              <a:rot lat="1177593" lon="20589422" rev="20323850"/>
            </a:camera>
            <a:lightRig rig="threePt" dir="t"/>
          </a:scene3d>
          <a:sp3d>
            <a:bevelT w="381000" h="381000"/>
            <a:bevelB w="317500" h="317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r>
              <a:rPr lang="id-ID" sz="3600" b="1" dirty="0">
                <a:solidFill>
                  <a:srgbClr val="000000"/>
                </a:solidFill>
                <a:effectLst>
                  <a:outerShdw blurRad="38100" dist="38100" dir="2700000" algn="tl">
                    <a:srgbClr val="000000">
                      <a:alpha val="43137"/>
                    </a:srgbClr>
                  </a:outerShdw>
                </a:effectLst>
                <a:latin typeface="Aharoni" pitchFamily="2" charset="-79"/>
                <a:cs typeface="Aharoni" pitchFamily="2" charset="-79"/>
              </a:rPr>
              <a:t>Patient Centered Care sebagai Pola Terkini dalam Pelayanan Pasien</a:t>
            </a:r>
          </a:p>
        </p:txBody>
      </p:sp>
      <p:sp>
        <p:nvSpPr>
          <p:cNvPr id="5" name="Rectangle 4"/>
          <p:cNvSpPr/>
          <p:nvPr/>
        </p:nvSpPr>
        <p:spPr>
          <a:xfrm>
            <a:off x="152400" y="4191000"/>
            <a:ext cx="8763000" cy="2586038"/>
          </a:xfrm>
          <a:prstGeom prst="rect">
            <a:avLst/>
          </a:prstGeom>
          <a:solidFill>
            <a:schemeClr val="tx1"/>
          </a:solidFill>
        </p:spPr>
        <p:txBody>
          <a:bodyPr wrap="square">
            <a:spAutoFit/>
          </a:bodyPr>
          <a:lstStyle/>
          <a:p>
            <a:pPr algn="ctr">
              <a:spcAft>
                <a:spcPts val="600"/>
              </a:spcAft>
              <a:defRPr/>
            </a:pPr>
            <a:r>
              <a:rPr lang="id-ID" b="1" i="1" dirty="0">
                <a:solidFill>
                  <a:schemeClr val="bg1"/>
                </a:solidFill>
                <a:latin typeface="Arial Narrow" pitchFamily="34" charset="0"/>
                <a:cs typeface="Arial" charset="0"/>
              </a:rPr>
              <a:t>‘</a:t>
            </a:r>
            <a:r>
              <a:rPr lang="id-ID" sz="3000" b="1" i="1" dirty="0">
                <a:solidFill>
                  <a:schemeClr val="bg1"/>
                </a:solidFill>
                <a:latin typeface="Arial Narrow" pitchFamily="34" charset="0"/>
                <a:cs typeface="Arial" charset="0"/>
              </a:rPr>
              <a:t>Patient-centered care’</a:t>
            </a:r>
            <a:r>
              <a:rPr lang="id-ID" sz="3000" b="1" dirty="0">
                <a:solidFill>
                  <a:schemeClr val="bg1"/>
                </a:solidFill>
                <a:latin typeface="Arial Narrow" pitchFamily="34" charset="0"/>
                <a:cs typeface="Arial" charset="0"/>
              </a:rPr>
              <a:t> sebagai “asuhan yang </a:t>
            </a:r>
            <a:r>
              <a:rPr lang="id-ID" sz="3600" b="1" dirty="0">
                <a:solidFill>
                  <a:srgbClr val="00FF99"/>
                </a:solidFill>
                <a:latin typeface="Arial Narrow" pitchFamily="34" charset="0"/>
                <a:cs typeface="Arial" charset="0"/>
              </a:rPr>
              <a:t>menghormati dan responsif terhadap pilihan, kebutuhan dan nilai-nilai pribadi pasien</a:t>
            </a:r>
            <a:r>
              <a:rPr lang="id-ID" sz="3000" b="1" dirty="0">
                <a:solidFill>
                  <a:srgbClr val="00FF99"/>
                </a:solidFill>
                <a:latin typeface="Arial Narrow" pitchFamily="34" charset="0"/>
                <a:cs typeface="Arial" charset="0"/>
              </a:rPr>
              <a:t>. </a:t>
            </a:r>
            <a:r>
              <a:rPr lang="id-ID" sz="3000" b="1" dirty="0">
                <a:latin typeface="Arial Narrow" pitchFamily="34" charset="0"/>
                <a:cs typeface="Arial" charset="0"/>
              </a:rPr>
              <a:t>Serta </a:t>
            </a:r>
            <a:r>
              <a:rPr lang="id-ID" sz="3000" b="1" dirty="0">
                <a:solidFill>
                  <a:schemeClr val="bg1"/>
                </a:solidFill>
                <a:latin typeface="Arial Narrow" pitchFamily="34" charset="0"/>
                <a:cs typeface="Arial" charset="0"/>
              </a:rPr>
              <a:t>memastikan bahwa nilai-nilai pasien menjadi panduan bagi semua keputusan klinis</a:t>
            </a:r>
            <a:r>
              <a:rPr lang="id-ID" sz="2800" b="1" dirty="0">
                <a:solidFill>
                  <a:schemeClr val="bg1"/>
                </a:solidFill>
                <a:latin typeface="Arial Narrow" pitchFamily="34" charset="0"/>
                <a:cs typeface="Arial" charset="0"/>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24300" y="381000"/>
            <a:ext cx="5219700" cy="5791200"/>
          </a:xfrm>
          <a:prstGeom prst="ellipse">
            <a:avLst/>
          </a:prstGeom>
          <a:solidFill>
            <a:schemeClr val="tx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solidFill>
                <a:schemeClr val="tx1"/>
              </a:solidFill>
            </a:endParaRPr>
          </a:p>
        </p:txBody>
      </p:sp>
      <p:sp>
        <p:nvSpPr>
          <p:cNvPr id="3" name="Frame 2"/>
          <p:cNvSpPr/>
          <p:nvPr/>
        </p:nvSpPr>
        <p:spPr>
          <a:xfrm>
            <a:off x="69850" y="2492375"/>
            <a:ext cx="3121025" cy="1333500"/>
          </a:xfrm>
          <a:prstGeom prst="frame">
            <a:avLst/>
          </a:prstGeom>
          <a:no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sp>
        <p:nvSpPr>
          <p:cNvPr id="9" name="TextBox 8"/>
          <p:cNvSpPr txBox="1">
            <a:spLocks noChangeArrowheads="1"/>
          </p:cNvSpPr>
          <p:nvPr/>
        </p:nvSpPr>
        <p:spPr bwMode="auto">
          <a:xfrm>
            <a:off x="211138" y="2708275"/>
            <a:ext cx="2982912" cy="954088"/>
          </a:xfrm>
          <a:prstGeom prst="rect">
            <a:avLst/>
          </a:prstGeom>
          <a:noFill/>
          <a:ln w="9525">
            <a:noFill/>
            <a:miter lim="800000"/>
            <a:headEnd/>
            <a:tailEnd/>
          </a:ln>
        </p:spPr>
        <p:txBody>
          <a:bodyPr>
            <a:spAutoFit/>
          </a:bodyPr>
          <a:lstStyle/>
          <a:p>
            <a:pPr algn="ctr"/>
            <a:r>
              <a:rPr lang="id-ID" sz="2800">
                <a:solidFill>
                  <a:srgbClr val="FFFF00"/>
                </a:solidFill>
              </a:rPr>
              <a:t>Patient</a:t>
            </a:r>
          </a:p>
          <a:p>
            <a:pPr algn="ctr"/>
            <a:r>
              <a:rPr lang="id-ID" sz="2800">
                <a:solidFill>
                  <a:srgbClr val="FFFF00"/>
                </a:solidFill>
              </a:rPr>
              <a:t>Centered Care</a:t>
            </a:r>
          </a:p>
        </p:txBody>
      </p:sp>
      <p:cxnSp>
        <p:nvCxnSpPr>
          <p:cNvPr id="12" name="Straight Arrow Connector 11"/>
          <p:cNvCxnSpPr/>
          <p:nvPr/>
        </p:nvCxnSpPr>
        <p:spPr>
          <a:xfrm flipH="1">
            <a:off x="5715000" y="3505200"/>
            <a:ext cx="503238" cy="75723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14" name="TextBox 16"/>
          <p:cNvSpPr txBox="1">
            <a:spLocks noChangeArrowheads="1"/>
          </p:cNvSpPr>
          <p:nvPr/>
        </p:nvSpPr>
        <p:spPr bwMode="auto">
          <a:xfrm>
            <a:off x="4149725" y="3057525"/>
            <a:ext cx="4641850" cy="523875"/>
          </a:xfrm>
          <a:prstGeom prst="rect">
            <a:avLst/>
          </a:prstGeom>
          <a:noFill/>
          <a:ln w="9525">
            <a:noFill/>
            <a:miter lim="800000"/>
            <a:headEnd/>
            <a:tailEnd/>
          </a:ln>
        </p:spPr>
        <p:txBody>
          <a:bodyPr>
            <a:spAutoFit/>
          </a:bodyPr>
          <a:lstStyle/>
          <a:p>
            <a:pPr algn="ctr"/>
            <a:r>
              <a:rPr lang="id-ID" sz="2800" b="1">
                <a:solidFill>
                  <a:srgbClr val="66FF33"/>
                </a:solidFill>
              </a:rPr>
              <a:t>Asuhan berfokus Pasien</a:t>
            </a:r>
          </a:p>
        </p:txBody>
      </p:sp>
      <p:sp>
        <p:nvSpPr>
          <p:cNvPr id="17415" name="TextBox 19"/>
          <p:cNvSpPr txBox="1">
            <a:spLocks noChangeArrowheads="1"/>
          </p:cNvSpPr>
          <p:nvPr/>
        </p:nvSpPr>
        <p:spPr bwMode="auto">
          <a:xfrm>
            <a:off x="4787900" y="4267200"/>
            <a:ext cx="3119438" cy="523875"/>
          </a:xfrm>
          <a:prstGeom prst="rect">
            <a:avLst/>
          </a:prstGeom>
          <a:noFill/>
          <a:ln w="9525">
            <a:noFill/>
            <a:miter lim="800000"/>
            <a:headEnd/>
            <a:tailEnd/>
          </a:ln>
        </p:spPr>
        <p:txBody>
          <a:bodyPr wrap="none">
            <a:spAutoFit/>
          </a:bodyPr>
          <a:lstStyle/>
          <a:p>
            <a:r>
              <a:rPr lang="id-ID" sz="2800" b="1"/>
              <a:t>Quality</a:t>
            </a:r>
            <a:r>
              <a:rPr lang="id-ID" sz="2800"/>
              <a:t>  &amp;  </a:t>
            </a:r>
            <a:r>
              <a:rPr lang="id-ID" sz="2800" b="1"/>
              <a:t>Safety</a:t>
            </a:r>
          </a:p>
        </p:txBody>
      </p:sp>
      <p:cxnSp>
        <p:nvCxnSpPr>
          <p:cNvPr id="22" name="Straight Arrow Connector 21"/>
          <p:cNvCxnSpPr/>
          <p:nvPr/>
        </p:nvCxnSpPr>
        <p:spPr>
          <a:xfrm>
            <a:off x="6432550" y="3509963"/>
            <a:ext cx="577850" cy="75723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 name="Striped Right Arrow 3"/>
          <p:cNvSpPr/>
          <p:nvPr/>
        </p:nvSpPr>
        <p:spPr>
          <a:xfrm>
            <a:off x="3095625" y="2590800"/>
            <a:ext cx="833438" cy="960438"/>
          </a:xfrm>
          <a:prstGeom prst="stripedRightArrow">
            <a:avLst/>
          </a:prstGeom>
          <a:solidFill>
            <a:srgbClr val="FFFF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418" name="TextBox 20"/>
          <p:cNvSpPr txBox="1">
            <a:spLocks noChangeArrowheads="1"/>
          </p:cNvSpPr>
          <p:nvPr/>
        </p:nvSpPr>
        <p:spPr bwMode="auto">
          <a:xfrm>
            <a:off x="4876800" y="4657725"/>
            <a:ext cx="2895600" cy="523875"/>
          </a:xfrm>
          <a:prstGeom prst="rect">
            <a:avLst/>
          </a:prstGeom>
          <a:noFill/>
          <a:ln w="9525">
            <a:noFill/>
            <a:miter lim="800000"/>
            <a:headEnd/>
            <a:tailEnd/>
          </a:ln>
        </p:spPr>
        <p:txBody>
          <a:bodyPr>
            <a:spAutoFit/>
          </a:bodyPr>
          <a:lstStyle/>
          <a:p>
            <a:pPr algn="ctr"/>
            <a:r>
              <a:rPr lang="id-ID" sz="2800"/>
              <a:t>of Patient Care</a:t>
            </a:r>
          </a:p>
        </p:txBody>
      </p:sp>
      <p:sp>
        <p:nvSpPr>
          <p:cNvPr id="17419" name="TextBox 5"/>
          <p:cNvSpPr txBox="1">
            <a:spLocks noChangeArrowheads="1"/>
          </p:cNvSpPr>
          <p:nvPr/>
        </p:nvSpPr>
        <p:spPr bwMode="auto">
          <a:xfrm>
            <a:off x="4616450" y="990600"/>
            <a:ext cx="3402013" cy="1938338"/>
          </a:xfrm>
          <a:prstGeom prst="rect">
            <a:avLst/>
          </a:prstGeom>
          <a:noFill/>
          <a:ln w="9525">
            <a:noFill/>
            <a:miter lim="800000"/>
            <a:headEnd/>
            <a:tailEnd/>
          </a:ln>
        </p:spPr>
        <p:txBody>
          <a:bodyPr>
            <a:spAutoFit/>
          </a:bodyPr>
          <a:lstStyle/>
          <a:p>
            <a:pPr algn="ctr"/>
            <a:r>
              <a:rPr lang="id-ID" sz="3000" b="1">
                <a:solidFill>
                  <a:srgbClr val="FFFF00"/>
                </a:solidFill>
                <a:latin typeface="Arial Narrow" pitchFamily="34" charset="0"/>
              </a:rPr>
              <a:t>Standar Akreditasi RS</a:t>
            </a:r>
          </a:p>
          <a:p>
            <a:pPr algn="ctr"/>
            <a:r>
              <a:rPr lang="id-ID" sz="3000" b="1">
                <a:solidFill>
                  <a:srgbClr val="FFFF00"/>
                </a:solidFill>
                <a:latin typeface="Arial Narrow" pitchFamily="34" charset="0"/>
              </a:rPr>
              <a:t>p</a:t>
            </a:r>
            <a:r>
              <a:rPr lang="en-US" sz="3000" b="1">
                <a:solidFill>
                  <a:srgbClr val="FFFF00"/>
                </a:solidFill>
                <a:latin typeface="Arial Narrow" pitchFamily="34" charset="0"/>
              </a:rPr>
              <a:t>a</a:t>
            </a:r>
            <a:r>
              <a:rPr lang="id-ID" sz="3000" b="1">
                <a:solidFill>
                  <a:srgbClr val="FFFF00"/>
                </a:solidFill>
                <a:latin typeface="Arial Narrow" pitchFamily="34" charset="0"/>
              </a:rPr>
              <a:t>d</a:t>
            </a:r>
            <a:r>
              <a:rPr lang="en-US" sz="3000" b="1">
                <a:solidFill>
                  <a:srgbClr val="FFFF00"/>
                </a:solidFill>
                <a:latin typeface="Arial Narrow" pitchFamily="34" charset="0"/>
              </a:rPr>
              <a:t>a</a:t>
            </a:r>
            <a:r>
              <a:rPr lang="id-ID" sz="3000" b="1">
                <a:solidFill>
                  <a:srgbClr val="FFFF00"/>
                </a:solidFill>
                <a:latin typeface="Arial Narrow" pitchFamily="34" charset="0"/>
              </a:rPr>
              <a:t> badan </a:t>
            </a:r>
            <a:r>
              <a:rPr lang="id-ID" sz="3000" b="1">
                <a:solidFill>
                  <a:srgbClr val="00FFFF"/>
                </a:solidFill>
                <a:latin typeface="Arial Narrow" pitchFamily="34" charset="0"/>
              </a:rPr>
              <a:t>Internasional</a:t>
            </a:r>
            <a:endParaRPr lang="id-ID" sz="3000">
              <a:solidFill>
                <a:srgbClr val="00FFFF"/>
              </a:solidFill>
              <a:latin typeface="Arial Narrow" pitchFamily="34" charset="0"/>
            </a:endParaRPr>
          </a:p>
        </p:txBody>
      </p:sp>
      <p:cxnSp>
        <p:nvCxnSpPr>
          <p:cNvPr id="15" name="Straight Arrow Connector 14"/>
          <p:cNvCxnSpPr/>
          <p:nvPr/>
        </p:nvCxnSpPr>
        <p:spPr>
          <a:xfrm>
            <a:off x="6324600" y="2768600"/>
            <a:ext cx="0" cy="431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2" name="AutoShape 2"/>
          <p:cNvCxnSpPr>
            <a:cxnSpLocks noChangeShapeType="1"/>
          </p:cNvCxnSpPr>
          <p:nvPr/>
        </p:nvCxnSpPr>
        <p:spPr bwMode="auto">
          <a:xfrm>
            <a:off x="228600" y="212725"/>
            <a:ext cx="0" cy="0"/>
          </a:xfrm>
          <a:prstGeom prst="straightConnector1">
            <a:avLst/>
          </a:prstGeom>
          <a:noFill/>
          <a:ln w="31750">
            <a:solidFill>
              <a:schemeClr val="tx1"/>
            </a:solidFill>
            <a:round/>
            <a:headEnd/>
            <a:tailEnd/>
          </a:ln>
        </p:spPr>
      </p:cxnSp>
      <p:sp>
        <p:nvSpPr>
          <p:cNvPr id="10244" name="Rectangle 1"/>
          <p:cNvSpPr>
            <a:spLocks noChangeArrowheads="1"/>
          </p:cNvSpPr>
          <p:nvPr/>
        </p:nvSpPr>
        <p:spPr bwMode="auto">
          <a:xfrm>
            <a:off x="0" y="1371600"/>
            <a:ext cx="9144000" cy="5181600"/>
          </a:xfrm>
          <a:prstGeom prst="rect">
            <a:avLst/>
          </a:prstGeom>
          <a:solidFill>
            <a:srgbClr val="003300"/>
          </a:solidFill>
          <a:ln w="9525">
            <a:noFill/>
            <a:miter lim="800000"/>
            <a:headEnd/>
            <a:tailEnd/>
          </a:ln>
        </p:spPr>
        <p:txBody>
          <a:bodyPr wrap="square">
            <a:spAutoFit/>
          </a:bodyPr>
          <a:lstStyle/>
          <a:p>
            <a:pPr marL="457200" indent="-457200">
              <a:buFont typeface="Garamond" pitchFamily="18" charset="0"/>
              <a:buAutoNum type="arabicPeriod"/>
            </a:pPr>
            <a:r>
              <a:rPr lang="id-ID" sz="3200" b="1" dirty="0">
                <a:latin typeface="Arial Narrow" pitchFamily="34" charset="0"/>
              </a:rPr>
              <a:t>Setiap pasien adalah </a:t>
            </a:r>
            <a:r>
              <a:rPr lang="id-ID" sz="3200" b="1" dirty="0">
                <a:solidFill>
                  <a:srgbClr val="FFFF00"/>
                </a:solidFill>
                <a:latin typeface="Arial Narrow" pitchFamily="34" charset="0"/>
              </a:rPr>
              <a:t>manusia yg unik</a:t>
            </a:r>
            <a:r>
              <a:rPr lang="id-ID" sz="3200" b="1" dirty="0">
                <a:latin typeface="Arial Narrow" pitchFamily="34" charset="0"/>
              </a:rPr>
              <a:t>, dgn berbagai kebutuhan yg berbeda</a:t>
            </a:r>
          </a:p>
          <a:p>
            <a:pPr marL="457200" indent="-457200">
              <a:buFont typeface="Garamond" pitchFamily="18" charset="0"/>
              <a:buAutoNum type="arabicPeriod"/>
            </a:pPr>
            <a:r>
              <a:rPr lang="id-ID" sz="3200" b="1" dirty="0">
                <a:solidFill>
                  <a:srgbClr val="FFFF00"/>
                </a:solidFill>
                <a:latin typeface="Arial Narrow" pitchFamily="34" charset="0"/>
              </a:rPr>
              <a:t>Pasien adalah mitra </a:t>
            </a:r>
            <a:r>
              <a:rPr lang="id-ID" sz="3200" b="1" dirty="0">
                <a:latin typeface="Arial Narrow" pitchFamily="34" charset="0"/>
              </a:rPr>
              <a:t>dan mempunyai pengetahuan serta keahlian yg penting bagi asuhan mereka</a:t>
            </a:r>
          </a:p>
          <a:p>
            <a:pPr marL="457200" indent="-457200">
              <a:buFont typeface="Garamond" pitchFamily="18" charset="0"/>
              <a:buAutoNum type="arabicPeriod"/>
            </a:pPr>
            <a:r>
              <a:rPr lang="id-ID" sz="3200" b="1" dirty="0">
                <a:solidFill>
                  <a:srgbClr val="FFFF00"/>
                </a:solidFill>
                <a:latin typeface="Arial Narrow" pitchFamily="34" charset="0"/>
              </a:rPr>
              <a:t>Keluarga dan teman </a:t>
            </a:r>
            <a:r>
              <a:rPr lang="id-ID" sz="3200" b="1" dirty="0">
                <a:latin typeface="Arial Narrow" pitchFamily="34" charset="0"/>
              </a:rPr>
              <a:t>pasien juga </a:t>
            </a:r>
            <a:r>
              <a:rPr lang="id-ID" sz="3200" b="1" dirty="0">
                <a:solidFill>
                  <a:srgbClr val="FFFF00"/>
                </a:solidFill>
                <a:latin typeface="Arial Narrow" pitchFamily="34" charset="0"/>
              </a:rPr>
              <a:t>merupakan mitra</a:t>
            </a:r>
          </a:p>
          <a:p>
            <a:pPr marL="457200" indent="-457200">
              <a:buFont typeface="Garamond" pitchFamily="18" charset="0"/>
              <a:buAutoNum type="arabicPeriod"/>
            </a:pPr>
            <a:r>
              <a:rPr lang="id-ID" sz="3200" b="1" dirty="0">
                <a:solidFill>
                  <a:srgbClr val="FFFF00"/>
                </a:solidFill>
                <a:latin typeface="Arial Narrow" pitchFamily="34" charset="0"/>
              </a:rPr>
              <a:t>Akses thd informasi </a:t>
            </a:r>
            <a:r>
              <a:rPr lang="id-ID" sz="3200" b="1" dirty="0">
                <a:latin typeface="Arial Narrow" pitchFamily="34" charset="0"/>
              </a:rPr>
              <a:t>kes yg bisa dimengerti adalah penting dlm memberdayakan pasien utk berpartisipadi dlm asuhan mereka.</a:t>
            </a:r>
          </a:p>
          <a:p>
            <a:pPr marL="457200" indent="-457200">
              <a:buFont typeface="Garamond" pitchFamily="18" charset="0"/>
              <a:buAutoNum type="arabicPeriod"/>
            </a:pPr>
            <a:r>
              <a:rPr lang="id-ID" sz="3200" b="1" dirty="0">
                <a:latin typeface="Arial Narrow" pitchFamily="34" charset="0"/>
              </a:rPr>
              <a:t>Kesempatan </a:t>
            </a:r>
            <a:r>
              <a:rPr lang="id-ID" sz="3200" b="1" dirty="0">
                <a:solidFill>
                  <a:srgbClr val="FFFF00"/>
                </a:solidFill>
                <a:latin typeface="Arial Narrow" pitchFamily="34" charset="0"/>
              </a:rPr>
              <a:t>utk membuat keputusan </a:t>
            </a:r>
            <a:r>
              <a:rPr lang="id-ID" sz="3200" b="1" dirty="0">
                <a:latin typeface="Arial Narrow" pitchFamily="34" charset="0"/>
              </a:rPr>
              <a:t>adalah penting bagi keadaan sehat pasien</a:t>
            </a:r>
          </a:p>
        </p:txBody>
      </p:sp>
      <p:sp>
        <p:nvSpPr>
          <p:cNvPr id="19461" name="TextBox 1"/>
          <p:cNvSpPr txBox="1">
            <a:spLocks noChangeArrowheads="1"/>
          </p:cNvSpPr>
          <p:nvPr/>
        </p:nvSpPr>
        <p:spPr bwMode="auto">
          <a:xfrm>
            <a:off x="1143000" y="515937"/>
            <a:ext cx="7332785" cy="1084263"/>
          </a:xfrm>
          <a:prstGeom prst="rect">
            <a:avLst/>
          </a:prstGeom>
          <a:noFill/>
          <a:ln w="9525">
            <a:noFill/>
            <a:miter lim="800000"/>
            <a:headEnd/>
            <a:tailEnd/>
          </a:ln>
        </p:spPr>
        <p:txBody>
          <a:bodyPr>
            <a:spAutoFit/>
          </a:bodyPr>
          <a:lstStyle/>
          <a:p>
            <a:pPr>
              <a:defRPr/>
            </a:pPr>
            <a:r>
              <a:rPr lang="id-ID" sz="3200" b="1" cap="all" dirty="0">
                <a:solidFill>
                  <a:srgbClr val="66FF33"/>
                </a:solidFill>
                <a:latin typeface="Arial Narrow" pitchFamily="34" charset="0"/>
              </a:rPr>
              <a:t>What is “Patient-Centered Care”?</a:t>
            </a:r>
          </a:p>
          <a:p>
            <a:pPr>
              <a:defRPr/>
            </a:pPr>
            <a:endParaRPr lang="id-ID" sz="3200" dirty="0">
              <a:solidFill>
                <a:srgbClr val="66FF33"/>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166</TotalTime>
  <Words>1834</Words>
  <Application>Microsoft Office PowerPoint</Application>
  <PresentationFormat>On-screen Show (4:3)</PresentationFormat>
  <Paragraphs>296</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Module</vt:lpstr>
      <vt:lpstr>ROKIAH KUSUMAPRADJA</vt:lpstr>
      <vt:lpstr>Slide 2</vt:lpstr>
      <vt:lpstr>TUJUAN PELATIHAN </vt:lpstr>
      <vt:lpstr>PENDAHULUAN </vt:lpstr>
      <vt:lpstr>Slide 5</vt:lpstr>
      <vt:lpstr>PARADIGMA BARU PELAYANAN KESEHATAN PATIENT CENTER CARE  </vt:lpstr>
      <vt:lpstr>PARADIGMA BARU PELAYANAN KESEHATAN</vt:lpstr>
      <vt:lpstr>Slide 8</vt:lpstr>
      <vt:lpstr>Slide 9</vt:lpstr>
      <vt:lpstr>lanjutan</vt:lpstr>
      <vt:lpstr>Slide 11</vt:lpstr>
      <vt:lpstr>Slide 12</vt:lpstr>
      <vt:lpstr>Slide 13</vt:lpstr>
      <vt:lpstr>Slide 14</vt:lpstr>
      <vt:lpstr>Picker Institute and Harvard Medical School researchers conducted thousands of interviews to understand just what matters most to patients in the healthcare experience. That research revealed the Eight Dimensions of Patient-Centered Care</vt:lpstr>
      <vt:lpstr>Slide 16</vt:lpstr>
      <vt:lpstr> What are the Core Concepts of Patient Centered Care?  Dari sisi pasien  </vt:lpstr>
      <vt:lpstr>Core Concepts of Patient Centered Care  sisi tenaga kesehatan</vt:lpstr>
      <vt:lpstr>PENGERTIAN CARING </vt:lpstr>
      <vt:lpstr>Caring </vt:lpstr>
      <vt:lpstr>ASPEK UTAMA CARING</vt:lpstr>
      <vt:lpstr> Karakteristik Caring Menurut Wolf dan Barnum (1998) : </vt:lpstr>
      <vt:lpstr>APLIKASI MODEL CARING “TRANSPERSONAL” WATSON</vt:lpstr>
      <vt:lpstr>10  FAKTOR KARATIF CARING          </vt:lpstr>
      <vt:lpstr>NILAI   ASUHAN MANUSIA  DALAM CARING</vt:lpstr>
      <vt:lpstr>Perbedaan Diagnosis dan Intervensi (Caring VS Curing)</vt:lpstr>
      <vt:lpstr>Tujuan Pengobatan dan Perawatan</vt:lpstr>
      <vt:lpstr>Manfaat Caring   </vt:lpstr>
      <vt:lpstr>APLIKASI CARING DALAM ASUHAN KEPERAWATAN ( Watson ,1979) </vt:lpstr>
      <vt:lpstr>LANJUTAN </vt:lpstr>
      <vt:lpstr>SPIRIT CARING </vt:lpstr>
      <vt:lpstr>Slide 32</vt:lpstr>
      <vt:lpstr>KESIMPULAN </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ROKIAH KUSUMAPRADJA</dc:title>
  <dc:creator>Class</dc:creator>
  <cp:lastModifiedBy>RORO</cp:lastModifiedBy>
  <cp:revision>26</cp:revision>
  <dcterms:created xsi:type="dcterms:W3CDTF">2015-03-17T07:46:56Z</dcterms:created>
  <dcterms:modified xsi:type="dcterms:W3CDTF">2015-04-18T05:46:56Z</dcterms:modified>
</cp:coreProperties>
</file>