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handoutMasterIdLst>
    <p:handoutMasterId r:id="rId77"/>
  </p:handoutMasterIdLst>
  <p:sldIdLst>
    <p:sldId id="256" r:id="rId2"/>
    <p:sldId id="346" r:id="rId3"/>
    <p:sldId id="347" r:id="rId4"/>
    <p:sldId id="302" r:id="rId5"/>
    <p:sldId id="321" r:id="rId6"/>
    <p:sldId id="390" r:id="rId7"/>
    <p:sldId id="322" r:id="rId8"/>
    <p:sldId id="349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6" r:id="rId18"/>
    <p:sldId id="327" r:id="rId19"/>
    <p:sldId id="329" r:id="rId20"/>
    <p:sldId id="361" r:id="rId21"/>
    <p:sldId id="330" r:id="rId22"/>
    <p:sldId id="331" r:id="rId23"/>
    <p:sldId id="332" r:id="rId24"/>
    <p:sldId id="333" r:id="rId25"/>
    <p:sldId id="334" r:id="rId26"/>
    <p:sldId id="335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410" r:id="rId42"/>
    <p:sldId id="412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387" r:id="rId73"/>
    <p:sldId id="388" r:id="rId74"/>
    <p:sldId id="411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B8086-E846-4D47-8EC0-355B4F661F3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5DD321-8A92-492A-B51B-6A9321908C46}">
      <dgm:prSet phldrT="[Text]"/>
      <dgm:spPr/>
      <dgm:t>
        <a:bodyPr/>
        <a:lstStyle/>
        <a:p>
          <a:r>
            <a:rPr lang="id-ID" dirty="0" smtClean="0"/>
            <a:t>Perawat</a:t>
          </a:r>
          <a:endParaRPr lang="id-ID" dirty="0"/>
        </a:p>
      </dgm:t>
    </dgm:pt>
    <dgm:pt modelId="{E2EE27C2-2324-4FE8-8BC1-A195E15EA857}" type="parTrans" cxnId="{50002AC5-F5FF-4632-A30B-CFAC05476A15}">
      <dgm:prSet/>
      <dgm:spPr/>
      <dgm:t>
        <a:bodyPr/>
        <a:lstStyle/>
        <a:p>
          <a:endParaRPr lang="id-ID"/>
        </a:p>
      </dgm:t>
    </dgm:pt>
    <dgm:pt modelId="{3ACB10BB-D847-409F-A66E-99771FA4BA4B}" type="sibTrans" cxnId="{50002AC5-F5FF-4632-A30B-CFAC05476A15}">
      <dgm:prSet/>
      <dgm:spPr/>
      <dgm:t>
        <a:bodyPr/>
        <a:lstStyle/>
        <a:p>
          <a:endParaRPr lang="id-ID"/>
        </a:p>
      </dgm:t>
    </dgm:pt>
    <dgm:pt modelId="{F3E3CA25-545F-4A3A-A1AE-7124E428FA76}">
      <dgm:prSet phldrT="[Text]"/>
      <dgm:spPr/>
      <dgm:t>
        <a:bodyPr/>
        <a:lstStyle/>
        <a:p>
          <a:r>
            <a:rPr lang="id-ID" dirty="0" smtClean="0"/>
            <a:t>Dokter</a:t>
          </a:r>
          <a:endParaRPr lang="id-ID" dirty="0"/>
        </a:p>
      </dgm:t>
    </dgm:pt>
    <dgm:pt modelId="{881B1C35-3D54-4735-901B-8C289554F253}" type="parTrans" cxnId="{49427A01-099D-4F24-859B-2C89019CA428}">
      <dgm:prSet/>
      <dgm:spPr/>
      <dgm:t>
        <a:bodyPr/>
        <a:lstStyle/>
        <a:p>
          <a:endParaRPr lang="id-ID"/>
        </a:p>
      </dgm:t>
    </dgm:pt>
    <dgm:pt modelId="{06EBA51A-9975-4DA0-BE3F-3CBBD31181BD}" type="sibTrans" cxnId="{49427A01-099D-4F24-859B-2C89019CA428}">
      <dgm:prSet/>
      <dgm:spPr/>
      <dgm:t>
        <a:bodyPr/>
        <a:lstStyle/>
        <a:p>
          <a:endParaRPr lang="id-ID"/>
        </a:p>
      </dgm:t>
    </dgm:pt>
    <dgm:pt modelId="{3103E4C6-EBFC-44B7-8441-38898F3CE728}">
      <dgm:prSet phldrT="[Text]"/>
      <dgm:spPr/>
      <dgm:t>
        <a:bodyPr/>
        <a:lstStyle/>
        <a:p>
          <a:r>
            <a:rPr lang="id-ID" dirty="0" smtClean="0"/>
            <a:t>Pasien</a:t>
          </a:r>
          <a:endParaRPr lang="id-ID" dirty="0"/>
        </a:p>
      </dgm:t>
    </dgm:pt>
    <dgm:pt modelId="{C8C6B07E-49E4-4190-976D-8693647CD707}" type="parTrans" cxnId="{50F33F23-DC7E-4AAF-9C26-3EB8B6167D71}">
      <dgm:prSet/>
      <dgm:spPr/>
      <dgm:t>
        <a:bodyPr/>
        <a:lstStyle/>
        <a:p>
          <a:endParaRPr lang="id-ID"/>
        </a:p>
      </dgm:t>
    </dgm:pt>
    <dgm:pt modelId="{BCA5BBA1-297D-4F95-B29F-655BE23DFB96}" type="sibTrans" cxnId="{50F33F23-DC7E-4AAF-9C26-3EB8B6167D71}">
      <dgm:prSet/>
      <dgm:spPr/>
      <dgm:t>
        <a:bodyPr/>
        <a:lstStyle/>
        <a:p>
          <a:endParaRPr lang="id-ID"/>
        </a:p>
      </dgm:t>
    </dgm:pt>
    <dgm:pt modelId="{D4A19E7B-0D8D-4271-BD8B-55B8C7401352}" type="pres">
      <dgm:prSet presAssocID="{501B8086-E846-4D47-8EC0-355B4F661F3B}" presName="compositeShape" presStyleCnt="0">
        <dgm:presLayoutVars>
          <dgm:chMax val="7"/>
          <dgm:dir/>
          <dgm:resizeHandles val="exact"/>
        </dgm:presLayoutVars>
      </dgm:prSet>
      <dgm:spPr/>
    </dgm:pt>
    <dgm:pt modelId="{768C03D5-3A74-4BE5-B9FD-E912EB58F633}" type="pres">
      <dgm:prSet presAssocID="{EF5DD321-8A92-492A-B51B-6A9321908C46}" presName="circ1" presStyleLbl="vennNode1" presStyleIdx="0" presStyleCnt="3"/>
      <dgm:spPr/>
      <dgm:t>
        <a:bodyPr/>
        <a:lstStyle/>
        <a:p>
          <a:endParaRPr lang="en-US"/>
        </a:p>
      </dgm:t>
    </dgm:pt>
    <dgm:pt modelId="{AE318B75-5745-4D80-9E69-F01A399B41B7}" type="pres">
      <dgm:prSet presAssocID="{EF5DD321-8A92-492A-B51B-6A9321908C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9D39B-DDD3-459C-AADD-6B4D98482B0F}" type="pres">
      <dgm:prSet presAssocID="{F3E3CA25-545F-4A3A-A1AE-7124E428FA76}" presName="circ2" presStyleLbl="vennNode1" presStyleIdx="1" presStyleCnt="3"/>
      <dgm:spPr/>
      <dgm:t>
        <a:bodyPr/>
        <a:lstStyle/>
        <a:p>
          <a:endParaRPr lang="en-US"/>
        </a:p>
      </dgm:t>
    </dgm:pt>
    <dgm:pt modelId="{16873CFC-896D-4683-B35B-98399B0AA392}" type="pres">
      <dgm:prSet presAssocID="{F3E3CA25-545F-4A3A-A1AE-7124E428FA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DB99-86C7-45CA-B59B-E6942E1D355C}" type="pres">
      <dgm:prSet presAssocID="{3103E4C6-EBFC-44B7-8441-38898F3CE728}" presName="circ3" presStyleLbl="vennNode1" presStyleIdx="2" presStyleCnt="3"/>
      <dgm:spPr/>
      <dgm:t>
        <a:bodyPr/>
        <a:lstStyle/>
        <a:p>
          <a:endParaRPr lang="en-US"/>
        </a:p>
      </dgm:t>
    </dgm:pt>
    <dgm:pt modelId="{60BF69AD-C9AD-4A2E-9136-B331F8F905AE}" type="pres">
      <dgm:prSet presAssocID="{3103E4C6-EBFC-44B7-8441-38898F3CE7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D338B-BEF6-4945-966B-CD5CD4118E91}" type="presOf" srcId="{501B8086-E846-4D47-8EC0-355B4F661F3B}" destId="{D4A19E7B-0D8D-4271-BD8B-55B8C7401352}" srcOrd="0" destOrd="0" presId="urn:microsoft.com/office/officeart/2005/8/layout/venn1"/>
    <dgm:cxn modelId="{2789B6A0-582B-4639-8AC0-F0CA11B61FF7}" type="presOf" srcId="{3103E4C6-EBFC-44B7-8441-38898F3CE728}" destId="{A7AFDB99-86C7-45CA-B59B-E6942E1D355C}" srcOrd="0" destOrd="0" presId="urn:microsoft.com/office/officeart/2005/8/layout/venn1"/>
    <dgm:cxn modelId="{66473C2C-1543-46C6-8901-5579451FB589}" type="presOf" srcId="{F3E3CA25-545F-4A3A-A1AE-7124E428FA76}" destId="{F389D39B-DDD3-459C-AADD-6B4D98482B0F}" srcOrd="0" destOrd="0" presId="urn:microsoft.com/office/officeart/2005/8/layout/venn1"/>
    <dgm:cxn modelId="{61BF8213-7B82-4136-B0DB-5DBAD9BDD0C0}" type="presOf" srcId="{EF5DD321-8A92-492A-B51B-6A9321908C46}" destId="{AE318B75-5745-4D80-9E69-F01A399B41B7}" srcOrd="1" destOrd="0" presId="urn:microsoft.com/office/officeart/2005/8/layout/venn1"/>
    <dgm:cxn modelId="{49427A01-099D-4F24-859B-2C89019CA428}" srcId="{501B8086-E846-4D47-8EC0-355B4F661F3B}" destId="{F3E3CA25-545F-4A3A-A1AE-7124E428FA76}" srcOrd="1" destOrd="0" parTransId="{881B1C35-3D54-4735-901B-8C289554F253}" sibTransId="{06EBA51A-9975-4DA0-BE3F-3CBBD31181BD}"/>
    <dgm:cxn modelId="{D32A3E1F-2185-434A-A16E-85AF9593A7B8}" type="presOf" srcId="{EF5DD321-8A92-492A-B51B-6A9321908C46}" destId="{768C03D5-3A74-4BE5-B9FD-E912EB58F633}" srcOrd="0" destOrd="0" presId="urn:microsoft.com/office/officeart/2005/8/layout/venn1"/>
    <dgm:cxn modelId="{FEEA5A8F-D100-41E8-9E2D-C54314250DCF}" type="presOf" srcId="{3103E4C6-EBFC-44B7-8441-38898F3CE728}" destId="{60BF69AD-C9AD-4A2E-9136-B331F8F905AE}" srcOrd="1" destOrd="0" presId="urn:microsoft.com/office/officeart/2005/8/layout/venn1"/>
    <dgm:cxn modelId="{50F33F23-DC7E-4AAF-9C26-3EB8B6167D71}" srcId="{501B8086-E846-4D47-8EC0-355B4F661F3B}" destId="{3103E4C6-EBFC-44B7-8441-38898F3CE728}" srcOrd="2" destOrd="0" parTransId="{C8C6B07E-49E4-4190-976D-8693647CD707}" sibTransId="{BCA5BBA1-297D-4F95-B29F-655BE23DFB96}"/>
    <dgm:cxn modelId="{19C6552E-0A8E-4C51-9F14-2BACD1FDFC42}" type="presOf" srcId="{F3E3CA25-545F-4A3A-A1AE-7124E428FA76}" destId="{16873CFC-896D-4683-B35B-98399B0AA392}" srcOrd="1" destOrd="0" presId="urn:microsoft.com/office/officeart/2005/8/layout/venn1"/>
    <dgm:cxn modelId="{50002AC5-F5FF-4632-A30B-CFAC05476A15}" srcId="{501B8086-E846-4D47-8EC0-355B4F661F3B}" destId="{EF5DD321-8A92-492A-B51B-6A9321908C46}" srcOrd="0" destOrd="0" parTransId="{E2EE27C2-2324-4FE8-8BC1-A195E15EA857}" sibTransId="{3ACB10BB-D847-409F-A66E-99771FA4BA4B}"/>
    <dgm:cxn modelId="{C2594891-0A6E-402F-A581-255F0112A496}" type="presParOf" srcId="{D4A19E7B-0D8D-4271-BD8B-55B8C7401352}" destId="{768C03D5-3A74-4BE5-B9FD-E912EB58F633}" srcOrd="0" destOrd="0" presId="urn:microsoft.com/office/officeart/2005/8/layout/venn1"/>
    <dgm:cxn modelId="{843D83C3-9868-44B8-B1D7-281194E55366}" type="presParOf" srcId="{D4A19E7B-0D8D-4271-BD8B-55B8C7401352}" destId="{AE318B75-5745-4D80-9E69-F01A399B41B7}" srcOrd="1" destOrd="0" presId="urn:microsoft.com/office/officeart/2005/8/layout/venn1"/>
    <dgm:cxn modelId="{4163C9AE-0D41-4526-B956-3182E76A4D60}" type="presParOf" srcId="{D4A19E7B-0D8D-4271-BD8B-55B8C7401352}" destId="{F389D39B-DDD3-459C-AADD-6B4D98482B0F}" srcOrd="2" destOrd="0" presId="urn:microsoft.com/office/officeart/2005/8/layout/venn1"/>
    <dgm:cxn modelId="{B1DEC30B-F685-489E-B621-8BB0BC59F515}" type="presParOf" srcId="{D4A19E7B-0D8D-4271-BD8B-55B8C7401352}" destId="{16873CFC-896D-4683-B35B-98399B0AA392}" srcOrd="3" destOrd="0" presId="urn:microsoft.com/office/officeart/2005/8/layout/venn1"/>
    <dgm:cxn modelId="{852E2BCD-BED4-4BD1-82C8-D74A217E161E}" type="presParOf" srcId="{D4A19E7B-0D8D-4271-BD8B-55B8C7401352}" destId="{A7AFDB99-86C7-45CA-B59B-E6942E1D355C}" srcOrd="4" destOrd="0" presId="urn:microsoft.com/office/officeart/2005/8/layout/venn1"/>
    <dgm:cxn modelId="{3E4DC7E8-5049-482D-89B5-C4810E431FCD}" type="presParOf" srcId="{D4A19E7B-0D8D-4271-BD8B-55B8C7401352}" destId="{60BF69AD-C9AD-4A2E-9136-B331F8F905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C03D5-3A74-4BE5-B9FD-E912EB58F633}">
      <dsp:nvSpPr>
        <dsp:cNvPr id="0" name=""/>
        <dsp:cNvSpPr/>
      </dsp:nvSpPr>
      <dsp:spPr>
        <a:xfrm>
          <a:off x="2702242" y="58856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Perawat</a:t>
          </a:r>
          <a:endParaRPr lang="id-ID" sz="4300" kern="1200" dirty="0"/>
        </a:p>
      </dsp:txBody>
      <dsp:txXfrm>
        <a:off x="3078924" y="553251"/>
        <a:ext cx="2071751" cy="1271301"/>
      </dsp:txXfrm>
    </dsp:sp>
    <dsp:sp modelId="{F389D39B-DDD3-459C-AADD-6B4D98482B0F}">
      <dsp:nvSpPr>
        <dsp:cNvPr id="0" name=""/>
        <dsp:cNvSpPr/>
      </dsp:nvSpPr>
      <dsp:spPr>
        <a:xfrm>
          <a:off x="3721638" y="1824553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Dokter</a:t>
          </a:r>
          <a:endParaRPr lang="id-ID" sz="4300" kern="1200" dirty="0"/>
        </a:p>
      </dsp:txBody>
      <dsp:txXfrm>
        <a:off x="4585652" y="2554374"/>
        <a:ext cx="1695069" cy="1553813"/>
      </dsp:txXfrm>
    </dsp:sp>
    <dsp:sp modelId="{A7AFDB99-86C7-45CA-B59B-E6942E1D355C}">
      <dsp:nvSpPr>
        <dsp:cNvPr id="0" name=""/>
        <dsp:cNvSpPr/>
      </dsp:nvSpPr>
      <dsp:spPr>
        <a:xfrm>
          <a:off x="1682846" y="1824553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Pasien</a:t>
          </a:r>
          <a:endParaRPr lang="id-ID" sz="4300" kern="1200" dirty="0"/>
        </a:p>
      </dsp:txBody>
      <dsp:txXfrm>
        <a:off x="1948878" y="2554374"/>
        <a:ext cx="1695069" cy="155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40C9E-5412-4AC4-944F-B3E71FA65F7C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6CFA-D19A-4779-886B-FA9F23B5A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900B-30C1-40E1-B207-87CA93D436FE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530B6-601A-469E-98B3-34420CF9E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3AAB7-B522-4D23-8EBD-0AB9FB43A99E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AE5096-DAC8-4CDD-A79B-7C7957B5496E}" type="slidenum">
              <a:rPr lang="id-ID" smtClean="0">
                <a:solidFill>
                  <a:srgbClr val="000000"/>
                </a:solidFill>
              </a:rPr>
              <a:pPr/>
              <a:t>22</a:t>
            </a:fld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2DC40D-D2D3-48CC-BD0A-60B5D3CE26A2}" type="slidenum">
              <a:rPr lang="id-ID" smtClean="0">
                <a:solidFill>
                  <a:srgbClr val="000000"/>
                </a:solidFill>
              </a:rPr>
              <a:pPr/>
              <a:t>24</a:t>
            </a:fld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61EC7-CA79-438F-9DA9-9C77B9E99552}" type="slidenum">
              <a:rPr lang="id-ID" smtClean="0">
                <a:solidFill>
                  <a:srgbClr val="000000"/>
                </a:solidFill>
              </a:rPr>
              <a:pPr/>
              <a:t>25</a:t>
            </a:fld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57815-EB0E-4BBB-868A-A780C18D799F}" type="slidenum">
              <a:rPr lang="id-ID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065017-D81E-4A0F-8420-480C45655586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7450B9-559D-462B-89A9-BD8008CC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KOLABORASI DALAM KEPERAWATAN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7266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ROKIAH KUSUMAPRADJA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4"/>
          <p:cNvSpPr>
            <a:spLocks noChangeArrowheads="1"/>
          </p:cNvSpPr>
          <p:nvPr/>
        </p:nvSpPr>
        <p:spPr bwMode="auto">
          <a:xfrm>
            <a:off x="204788" y="163513"/>
            <a:ext cx="1747837" cy="941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375" y="1009650"/>
            <a:ext cx="8588375" cy="5337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33425" indent="-457200">
              <a:buClr>
                <a:srgbClr val="FFFF00"/>
              </a:buClr>
              <a:buFont typeface="Wingdings" pitchFamily="2" charset="2"/>
              <a:buChar char=""/>
              <a:tabLst>
                <a:tab pos="733425" algn="l"/>
              </a:tabLst>
            </a:pPr>
            <a:r>
              <a:rPr lang="en-US" sz="2400" b="1" dirty="0" err="1">
                <a:solidFill>
                  <a:srgbClr val="FFFF00"/>
                </a:solidFill>
              </a:rPr>
              <a:t>Kolaborasi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Interprofesional</a:t>
            </a:r>
            <a:endParaRPr lang="en-US" sz="2400" dirty="0">
              <a:solidFill>
                <a:srgbClr val="FFFF00"/>
              </a:solidFill>
            </a:endParaRPr>
          </a:p>
          <a:p>
            <a:pPr marL="733425" indent="-457200">
              <a:buClr>
                <a:srgbClr val="FFFF00"/>
              </a:buClr>
              <a:tabLst>
                <a:tab pos="733425" algn="l"/>
              </a:tabLst>
            </a:pPr>
            <a:r>
              <a:rPr lang="en-US" sz="2400" b="1" dirty="0" err="1"/>
              <a:t>Bila</a:t>
            </a:r>
            <a:r>
              <a:rPr lang="en-US" sz="2400" b="1" dirty="0"/>
              <a:t> </a:t>
            </a:r>
            <a:r>
              <a:rPr lang="en-US" sz="2400" b="1" dirty="0" err="1"/>
              <a:t>beragam</a:t>
            </a:r>
            <a:r>
              <a:rPr lang="en-US" sz="2400" b="1" dirty="0"/>
              <a:t> </a:t>
            </a:r>
            <a:r>
              <a:rPr lang="en-US" sz="2400" b="1" dirty="0" err="1"/>
              <a:t>Nakes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latar</a:t>
            </a:r>
            <a:r>
              <a:rPr lang="en-US" sz="2400" b="1" dirty="0"/>
              <a:t> </a:t>
            </a:r>
            <a:r>
              <a:rPr lang="en-US" sz="2400" b="1" dirty="0" err="1"/>
              <a:t>belakang</a:t>
            </a:r>
            <a:r>
              <a:rPr lang="en-US" sz="2400" b="1" dirty="0"/>
              <a:t> </a:t>
            </a:r>
            <a:r>
              <a:rPr lang="en-US" sz="2400" b="1" dirty="0" err="1"/>
              <a:t>profesi</a:t>
            </a:r>
            <a:r>
              <a:rPr lang="en-US" sz="2400" b="1" dirty="0"/>
              <a:t> </a:t>
            </a:r>
            <a:r>
              <a:rPr lang="en-US" sz="2400" b="1" dirty="0" err="1"/>
              <a:t>bekerja</a:t>
            </a:r>
            <a:r>
              <a:rPr lang="en-US" sz="2400" b="1" dirty="0"/>
              <a:t> </a:t>
            </a:r>
            <a:r>
              <a:rPr lang="en-US" sz="2400" b="1" dirty="0" err="1"/>
              <a:t>bersama</a:t>
            </a:r>
            <a:r>
              <a:rPr lang="en-US" sz="2400" b="1" dirty="0"/>
              <a:t> </a:t>
            </a:r>
            <a:r>
              <a:rPr lang="en-US" sz="2400" b="1" dirty="0" err="1"/>
              <a:t>menangani</a:t>
            </a:r>
            <a:r>
              <a:rPr lang="en-US" sz="2400" b="1" dirty="0"/>
              <a:t> </a:t>
            </a:r>
            <a:r>
              <a:rPr lang="en-US" sz="2400" b="1" dirty="0" err="1"/>
              <a:t>pasien</a:t>
            </a:r>
            <a:r>
              <a:rPr lang="en-US" sz="2400" b="1" dirty="0"/>
              <a:t>, </a:t>
            </a:r>
            <a:r>
              <a:rPr lang="en-US" sz="2400" b="1" dirty="0" err="1"/>
              <a:t>keluarga</a:t>
            </a:r>
            <a:r>
              <a:rPr lang="en-US" sz="2400" b="1" dirty="0"/>
              <a:t>, </a:t>
            </a:r>
            <a:r>
              <a:rPr lang="en-US" sz="2400" b="1" dirty="0" err="1"/>
              <a:t>pengasuh,serta</a:t>
            </a:r>
            <a:r>
              <a:rPr lang="en-US" sz="2400" b="1" dirty="0"/>
              <a:t> </a:t>
            </a:r>
            <a:r>
              <a:rPr lang="en-US" sz="2400" b="1" dirty="0" err="1"/>
              <a:t>komunitas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mutu</a:t>
            </a:r>
            <a:r>
              <a:rPr lang="en-US" sz="2400" b="1" dirty="0"/>
              <a:t> </a:t>
            </a:r>
            <a:r>
              <a:rPr lang="en-US" sz="2400" b="1" dirty="0" err="1"/>
              <a:t>asuhan</a:t>
            </a:r>
            <a:r>
              <a:rPr lang="en-US" sz="2400" b="1" dirty="0"/>
              <a:t> </a:t>
            </a:r>
            <a:r>
              <a:rPr lang="en-US" sz="2400" b="1" dirty="0" err="1"/>
              <a:t>terbaik</a:t>
            </a:r>
            <a:endParaRPr lang="en-US" sz="2400" dirty="0"/>
          </a:p>
          <a:p>
            <a:pPr marL="733425" indent="-457200">
              <a:spcBef>
                <a:spcPts val="113"/>
              </a:spcBef>
              <a:buClr>
                <a:srgbClr val="FFFF00"/>
              </a:buClr>
              <a:buFont typeface="Wingdings" pitchFamily="2" charset="2"/>
              <a:buChar char=""/>
              <a:tabLst>
                <a:tab pos="733425" algn="l"/>
              </a:tabLst>
            </a:pPr>
            <a:r>
              <a:rPr lang="en-US" sz="2400" b="1" dirty="0" err="1">
                <a:solidFill>
                  <a:srgbClr val="FFFF00"/>
                </a:solidFill>
              </a:rPr>
              <a:t>Pendidikan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Interprofesional</a:t>
            </a:r>
            <a:endParaRPr lang="en-US" sz="2400" dirty="0">
              <a:solidFill>
                <a:srgbClr val="FFFF00"/>
              </a:solidFill>
            </a:endParaRPr>
          </a:p>
          <a:p>
            <a:pPr marL="733425" indent="-457200">
              <a:buClr>
                <a:srgbClr val="FFFF00"/>
              </a:buClr>
              <a:tabLst>
                <a:tab pos="733425" algn="l"/>
              </a:tabLst>
            </a:pPr>
            <a:r>
              <a:rPr lang="en-US" sz="2400" b="1" dirty="0" err="1"/>
              <a:t>Bila</a:t>
            </a:r>
            <a:r>
              <a:rPr lang="en-US" sz="2400" b="1" dirty="0"/>
              <a:t> </a:t>
            </a:r>
            <a:r>
              <a:rPr lang="en-US" sz="2400" b="1" dirty="0" err="1"/>
              <a:t>peserta</a:t>
            </a:r>
            <a:r>
              <a:rPr lang="en-US" sz="2400" b="1" dirty="0"/>
              <a:t> </a:t>
            </a:r>
            <a:r>
              <a:rPr lang="en-US" sz="2400" b="1" dirty="0" err="1"/>
              <a:t>didik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profesi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saling</a:t>
            </a:r>
            <a:r>
              <a:rPr lang="en-US" sz="2400" b="1" dirty="0"/>
              <a:t> </a:t>
            </a:r>
            <a:r>
              <a:rPr lang="en-US" sz="2400" b="1" dirty="0" err="1"/>
              <a:t>belajar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,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mereka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kolaborasi</a:t>
            </a:r>
            <a:r>
              <a:rPr lang="en-US" sz="2400" b="1" dirty="0"/>
              <a:t> yang </a:t>
            </a:r>
            <a:r>
              <a:rPr lang="en-US" sz="2400" b="1" dirty="0" err="1"/>
              <a:t>efektif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kesehatan</a:t>
            </a:r>
            <a:endParaRPr lang="en-US" sz="2400" dirty="0"/>
          </a:p>
          <a:p>
            <a:pPr marL="469900" lvl="1" indent="-201613">
              <a:spcBef>
                <a:spcPts val="1188"/>
              </a:spcBef>
              <a:buFont typeface="Wingdings" pitchFamily="2" charset="2"/>
              <a:buChar char="q"/>
              <a:tabLst>
                <a:tab pos="733425" algn="l"/>
              </a:tabLst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Mengakui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kolaborasi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interprofesional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dalam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pendidikan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dalam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praktek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merupakan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suatu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strategi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inovatif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berperan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penting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mitigasi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krisis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kesehatan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global.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7995"/>
          </a:xfrm>
        </p:spPr>
        <p:txBody>
          <a:bodyPr wrap="square" lIns="0" tIns="212725" rIns="0" bIns="0" rtlCol="0">
            <a:spAutoFit/>
          </a:bodyPr>
          <a:lstStyle/>
          <a:p>
            <a:pPr marL="2395220" fontAlgn="auto">
              <a:lnSpc>
                <a:spcPts val="3279"/>
              </a:lnSpc>
              <a:spcAft>
                <a:spcPts val="0"/>
              </a:spcAft>
              <a:defRPr/>
            </a:pPr>
            <a:r>
              <a:rPr sz="2800" cap="all" spc="5" dirty="0">
                <a:solidFill>
                  <a:schemeClr val="tx1"/>
                </a:solidFill>
              </a:rPr>
              <a:t>In</a:t>
            </a:r>
            <a:r>
              <a:rPr sz="2800" cap="all" spc="-15" dirty="0">
                <a:solidFill>
                  <a:schemeClr val="tx1"/>
                </a:solidFill>
              </a:rPr>
              <a:t>terp</a:t>
            </a:r>
            <a:r>
              <a:rPr sz="2800" cap="all" spc="-10" dirty="0">
                <a:solidFill>
                  <a:schemeClr val="tx1"/>
                </a:solidFill>
              </a:rPr>
              <a:t>r</a:t>
            </a:r>
            <a:r>
              <a:rPr sz="2800" cap="all" spc="-20" dirty="0">
                <a:solidFill>
                  <a:schemeClr val="tx1"/>
                </a:solidFill>
              </a:rPr>
              <a:t>ofession</a:t>
            </a:r>
            <a:r>
              <a:rPr sz="2800" cap="all" spc="-10" dirty="0">
                <a:solidFill>
                  <a:schemeClr val="tx1"/>
                </a:solidFill>
              </a:rPr>
              <a:t>al</a:t>
            </a:r>
            <a:r>
              <a:rPr sz="2800" cap="all" spc="-25" dirty="0">
                <a:solidFill>
                  <a:schemeClr val="tx1"/>
                </a:solidFill>
              </a:rPr>
              <a:t>i</a:t>
            </a:r>
            <a:r>
              <a:rPr sz="2800" cap="all" spc="-15" dirty="0">
                <a:solidFill>
                  <a:schemeClr val="tx1"/>
                </a:solidFill>
              </a:rPr>
              <a:t>ty</a:t>
            </a:r>
            <a:endParaRPr sz="2800" cap="al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88952"/>
            <a:ext cx="8258204" cy="2582858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id-ID" sz="3200" spc="-60" dirty="0" smtClean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ida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lang="id-ID" sz="3200" spc="3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lag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cuku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d-ID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bag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par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spc="-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Nake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d-ID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spc="10" dirty="0" err="1" smtClean="0">
                <a:solidFill>
                  <a:schemeClr val="tx1"/>
                </a:solidFill>
                <a:latin typeface="Arial"/>
                <a:cs typeface="Arial"/>
              </a:rPr>
              <a:t>Pemberi</a:t>
            </a:r>
            <a:r>
              <a:rPr lang="en-US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spc="10" dirty="0" err="1" smtClean="0">
                <a:solidFill>
                  <a:schemeClr val="tx1"/>
                </a:solidFill>
                <a:latin typeface="Arial"/>
                <a:cs typeface="Arial"/>
              </a:rPr>
              <a:t>Asuhan</a:t>
            </a:r>
            <a:r>
              <a:rPr lang="en-US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spc="10" dirty="0" err="1" smtClean="0">
                <a:solidFill>
                  <a:schemeClr val="tx1"/>
                </a:solidFill>
                <a:latin typeface="Arial"/>
                <a:cs typeface="Arial"/>
              </a:rPr>
              <a:t>Pasien</a:t>
            </a:r>
            <a:r>
              <a:rPr lang="en-US" sz="3200" spc="10" dirty="0" smtClean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id-ID" sz="3200" spc="-160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lang="id-ID" sz="3200" spc="-6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untu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lang="id-ID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menjad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3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sekeda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d-ID" sz="3200" spc="2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profesion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spc="-35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Da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d-ID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li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d-ID" sz="3200" spc="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oba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d-ID" sz="3200" spc="2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sekaran</a:t>
            </a:r>
            <a:r>
              <a:rPr lang="id-ID" sz="3200" spc="-40" dirty="0" smtClean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id-ID" sz="3200" spc="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tenag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spc="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kesehata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d-ID" sz="3200" spc="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j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ug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spc="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tuntu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id-ID" sz="3200" spc="2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men</a:t>
            </a:r>
            <a:r>
              <a:rPr lang="id-ID" sz="3200" spc="-25" dirty="0" smtClean="0">
                <a:solidFill>
                  <a:schemeClr val="tx1"/>
                </a:solidFill>
                <a:latin typeface="Arial"/>
                <a:cs typeface="Arial"/>
              </a:rPr>
              <a:t>j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ad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i 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interprof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d-ID" sz="3200" spc="-20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d-ID" sz="3200" spc="-50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  <a:r>
              <a:rPr lang="id-ID" sz="3200" spc="1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id-ID" sz="3200" spc="5" dirty="0" smtClean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lang="id-ID" sz="3200" dirty="0" smtClean="0">
                <a:solidFill>
                  <a:schemeClr val="tx1"/>
                </a:solidFill>
                <a:latin typeface="Arial"/>
                <a:cs typeface="Arial"/>
              </a:rPr>
              <a:t>HO, 2010)</a:t>
            </a:r>
            <a:endParaRPr lang="id-ID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>
            <a:normAutofit/>
          </a:bodyPr>
          <a:lstStyle/>
          <a:p>
            <a:pPr marL="447040" indent="-342900" fontAlgn="auto"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15000"/>
              <a:buFont typeface="Wingdings 2"/>
              <a:buNone/>
              <a:tabLst>
                <a:tab pos="447675" algn="l"/>
              </a:tabLst>
              <a:defRPr/>
            </a:pPr>
            <a:r>
              <a:rPr lang="id-ID" b="1" spc="5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ik</a:t>
            </a:r>
            <a:r>
              <a:rPr lang="id-ID" b="1" spc="-25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ah</a:t>
            </a:r>
            <a:r>
              <a:rPr lang="id-ID" b="1" spc="-20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lang="id-ID" b="1" spc="-4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bahwa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kol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bo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ra</a:t>
            </a:r>
            <a:r>
              <a:rPr lang="id-ID" b="1" spc="-25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i in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id-ID" b="1" spc="-20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pr</a:t>
            </a:r>
            <a:r>
              <a:rPr lang="id-ID" b="1" spc="5" dirty="0" smtClean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f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id-ID" b="1" spc="-25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io</a:t>
            </a:r>
            <a:r>
              <a:rPr lang="id-ID" b="1" spc="-20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al</a:t>
            </a:r>
            <a:r>
              <a:rPr lang="id-ID" b="1" spc="-4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20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lang="id-ID" b="1" spc="-30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id-ID" b="1" spc="-15" dirty="0" smtClean="0">
                <a:solidFill>
                  <a:srgbClr val="FFFF00"/>
                </a:solidFill>
                <a:latin typeface="Tahoma"/>
                <a:cs typeface="Tahoma"/>
              </a:rPr>
              <a:t>rupakan  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kunci</a:t>
            </a:r>
            <a:r>
              <a:rPr lang="id-ID" b="1" spc="-4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dal</a:t>
            </a:r>
            <a:r>
              <a:rPr lang="id-ID" b="1" spc="5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lang="id-ID" b="1" spc="1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mem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er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an</a:t>
            </a:r>
            <a:r>
              <a:rPr lang="id-ID" b="1" spc="1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asuhan</a:t>
            </a:r>
            <a:r>
              <a:rPr lang="id-ID" b="1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pasi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lang="id-ID" b="1" spc="-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id-ID" b="1" spc="5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er</a:t>
            </a:r>
            <a:r>
              <a:rPr lang="id-ID" b="1" dirty="0" smtClean="0">
                <a:solidFill>
                  <a:srgbClr val="FFFF00"/>
                </a:solidFill>
                <a:latin typeface="Tahoma"/>
                <a:cs typeface="Tahoma"/>
              </a:rPr>
              <a:t>bai</a:t>
            </a:r>
            <a:r>
              <a:rPr lang="id-ID" b="1" spc="-25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lang="id-ID" b="1" spc="-10" dirty="0" smtClean="0">
                <a:solidFill>
                  <a:srgbClr val="FFFF00"/>
                </a:solidFill>
                <a:latin typeface="Tahoma"/>
                <a:cs typeface="Tahoma"/>
              </a:rPr>
              <a:t>.</a:t>
            </a:r>
          </a:p>
          <a:p>
            <a:pPr marL="447040" indent="-342900" fontAlgn="auto"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15000"/>
              <a:buFont typeface="Wingdings 2"/>
              <a:buNone/>
              <a:tabLst>
                <a:tab pos="447675" algn="l"/>
              </a:tabLst>
              <a:defRPr/>
            </a:pPr>
            <a:endParaRPr lang="id-ID" dirty="0" smtClean="0">
              <a:solidFill>
                <a:srgbClr val="FFFF00"/>
              </a:solidFill>
              <a:latin typeface="Tahoma"/>
              <a:cs typeface="Tahoma"/>
            </a:endParaRPr>
          </a:p>
          <a:p>
            <a:pPr marL="2641600" indent="-411480" fontAlgn="auto">
              <a:spcBef>
                <a:spcPts val="365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sz="1800" i="1" spc="-10" dirty="0" smtClean="0">
                <a:solidFill>
                  <a:schemeClr val="bg1"/>
                </a:solidFill>
                <a:latin typeface="Arial Narrow"/>
                <a:cs typeface="Arial Narrow"/>
              </a:rPr>
              <a:t>(</a:t>
            </a:r>
            <a:r>
              <a:rPr lang="id-ID" sz="1800" i="1" spc="-10" dirty="0" smtClean="0">
                <a:latin typeface="Arial Narrow"/>
                <a:cs typeface="Arial Narrow"/>
              </a:rPr>
              <a:t>F</a:t>
            </a:r>
            <a:r>
              <a:rPr lang="id-ID" sz="1800" i="1" spc="-15" dirty="0" smtClean="0">
                <a:latin typeface="Arial Narrow"/>
                <a:cs typeface="Arial Narrow"/>
              </a:rPr>
              <a:t>r</a:t>
            </a:r>
            <a:r>
              <a:rPr lang="id-ID" sz="1800" i="1" dirty="0" smtClean="0">
                <a:latin typeface="Arial Narrow"/>
                <a:cs typeface="Arial Narrow"/>
              </a:rPr>
              <a:t>am</a:t>
            </a:r>
            <a:r>
              <a:rPr lang="id-ID" sz="1800" i="1" spc="-10" dirty="0" smtClean="0">
                <a:latin typeface="Arial Narrow"/>
                <a:cs typeface="Arial Narrow"/>
              </a:rPr>
              <a:t>e</a:t>
            </a:r>
            <a:r>
              <a:rPr lang="id-ID" sz="1800" i="1" spc="-20" dirty="0" smtClean="0">
                <a:latin typeface="Arial Narrow"/>
                <a:cs typeface="Arial Narrow"/>
              </a:rPr>
              <a:t>w</a:t>
            </a:r>
            <a:r>
              <a:rPr lang="id-ID" sz="1800" i="1" dirty="0" smtClean="0">
                <a:latin typeface="Arial Narrow"/>
                <a:cs typeface="Arial Narrow"/>
              </a:rPr>
              <a:t>ork</a:t>
            </a:r>
            <a:r>
              <a:rPr lang="id-ID" sz="1800" i="1" spc="25" dirty="0" smtClean="0">
                <a:latin typeface="Arial Narrow"/>
                <a:cs typeface="Arial Narrow"/>
              </a:rPr>
              <a:t> </a:t>
            </a:r>
            <a:r>
              <a:rPr lang="id-ID" sz="1800" i="1" dirty="0" smtClean="0">
                <a:latin typeface="Arial Narrow"/>
                <a:cs typeface="Arial Narrow"/>
              </a:rPr>
              <a:t>for</a:t>
            </a:r>
            <a:r>
              <a:rPr lang="id-ID" sz="1800" i="1" spc="-60" dirty="0" smtClean="0">
                <a:latin typeface="Arial Narrow"/>
                <a:cs typeface="Arial Narrow"/>
              </a:rPr>
              <a:t> </a:t>
            </a:r>
            <a:r>
              <a:rPr lang="id-ID" sz="1800" i="1" spc="-20" dirty="0" smtClean="0">
                <a:latin typeface="Arial Narrow"/>
                <a:cs typeface="Arial Narrow"/>
              </a:rPr>
              <a:t>A</a:t>
            </a:r>
            <a:r>
              <a:rPr lang="id-ID" sz="1800" i="1" dirty="0" smtClean="0">
                <a:latin typeface="Arial Narrow"/>
                <a:cs typeface="Arial Narrow"/>
              </a:rPr>
              <a:t>cti</a:t>
            </a:r>
            <a:r>
              <a:rPr lang="id-ID" sz="1800" i="1" spc="-5" dirty="0" smtClean="0">
                <a:latin typeface="Arial Narrow"/>
                <a:cs typeface="Arial Narrow"/>
              </a:rPr>
              <a:t>o</a:t>
            </a:r>
            <a:r>
              <a:rPr lang="id-ID" sz="1800" i="1" dirty="0" smtClean="0">
                <a:latin typeface="Arial Narrow"/>
                <a:cs typeface="Arial Narrow"/>
              </a:rPr>
              <a:t>n on</a:t>
            </a:r>
            <a:r>
              <a:rPr lang="id-ID" sz="1800" i="1" spc="10" dirty="0" smtClean="0">
                <a:latin typeface="Arial Narrow"/>
                <a:cs typeface="Arial Narrow"/>
              </a:rPr>
              <a:t> </a:t>
            </a:r>
            <a:r>
              <a:rPr lang="id-ID" sz="1800" i="1" dirty="0" smtClean="0">
                <a:latin typeface="Arial Narrow"/>
                <a:cs typeface="Arial Narrow"/>
              </a:rPr>
              <a:t>Interprofessional</a:t>
            </a:r>
            <a:r>
              <a:rPr lang="id-ID" sz="1800" i="1" spc="-5" dirty="0" smtClean="0">
                <a:latin typeface="Arial Narrow"/>
                <a:cs typeface="Arial Narrow"/>
              </a:rPr>
              <a:t> </a:t>
            </a:r>
            <a:r>
              <a:rPr lang="id-ID" sz="1800" i="1" spc="-20" dirty="0" smtClean="0">
                <a:latin typeface="Arial Narrow"/>
                <a:cs typeface="Arial Narrow"/>
              </a:rPr>
              <a:t>E</a:t>
            </a:r>
            <a:r>
              <a:rPr lang="id-ID" sz="1800" i="1" dirty="0" smtClean="0">
                <a:latin typeface="Arial Narrow"/>
                <a:cs typeface="Arial Narrow"/>
              </a:rPr>
              <a:t>du</a:t>
            </a:r>
            <a:r>
              <a:rPr lang="id-ID" sz="1800" i="1" spc="5" dirty="0" smtClean="0">
                <a:latin typeface="Arial Narrow"/>
                <a:cs typeface="Arial Narrow"/>
              </a:rPr>
              <a:t>c</a:t>
            </a:r>
            <a:r>
              <a:rPr lang="id-ID" sz="1800" i="1" dirty="0" smtClean="0">
                <a:latin typeface="Arial Narrow"/>
                <a:cs typeface="Arial Narrow"/>
              </a:rPr>
              <a:t>at</a:t>
            </a:r>
            <a:r>
              <a:rPr lang="id-ID" sz="1800" i="1" spc="5" dirty="0" smtClean="0">
                <a:latin typeface="Arial Narrow"/>
                <a:cs typeface="Arial Narrow"/>
              </a:rPr>
              <a:t>i</a:t>
            </a:r>
            <a:r>
              <a:rPr lang="id-ID" sz="1800" i="1" spc="-5" dirty="0" smtClean="0">
                <a:latin typeface="Arial Narrow"/>
                <a:cs typeface="Arial Narrow"/>
              </a:rPr>
              <a:t>o</a:t>
            </a:r>
            <a:r>
              <a:rPr lang="id-ID" sz="1800" i="1" dirty="0" smtClean="0">
                <a:latin typeface="Arial Narrow"/>
                <a:cs typeface="Arial Narrow"/>
              </a:rPr>
              <a:t>n</a:t>
            </a:r>
            <a:r>
              <a:rPr lang="id-ID" sz="1800" i="1" spc="-20" dirty="0" smtClean="0">
                <a:latin typeface="Arial Narrow"/>
                <a:cs typeface="Arial Narrow"/>
              </a:rPr>
              <a:t> </a:t>
            </a:r>
            <a:r>
              <a:rPr lang="id-ID" sz="1800" i="1" spc="-10" dirty="0" smtClean="0">
                <a:latin typeface="Arial Narrow"/>
                <a:cs typeface="Arial Narrow"/>
              </a:rPr>
              <a:t>&amp;</a:t>
            </a:r>
            <a:r>
              <a:rPr lang="id-ID" sz="1800" i="1" spc="20" dirty="0" smtClean="0">
                <a:latin typeface="Arial Narrow"/>
                <a:cs typeface="Arial Narrow"/>
              </a:rPr>
              <a:t> </a:t>
            </a:r>
            <a:r>
              <a:rPr lang="id-ID" sz="1800" i="1" spc="-20" dirty="0" smtClean="0">
                <a:latin typeface="Arial Narrow"/>
                <a:cs typeface="Arial Narrow"/>
              </a:rPr>
              <a:t>C</a:t>
            </a:r>
            <a:r>
              <a:rPr lang="id-ID" sz="1800" i="1" dirty="0" smtClean="0">
                <a:latin typeface="Arial Narrow"/>
                <a:cs typeface="Arial Narrow"/>
              </a:rPr>
              <a:t>o</a:t>
            </a:r>
            <a:r>
              <a:rPr lang="id-ID" sz="1800" i="1" spc="5" dirty="0" smtClean="0">
                <a:latin typeface="Arial Narrow"/>
                <a:cs typeface="Arial Narrow"/>
              </a:rPr>
              <a:t>l</a:t>
            </a:r>
            <a:r>
              <a:rPr lang="id-ID" sz="1800" i="1" dirty="0" smtClean="0">
                <a:latin typeface="Arial Narrow"/>
                <a:cs typeface="Arial Narrow"/>
              </a:rPr>
              <a:t>laborative  </a:t>
            </a:r>
            <a:r>
              <a:rPr lang="id-ID" sz="1800" i="1" spc="-20" dirty="0" smtClean="0">
                <a:latin typeface="Arial Narrow"/>
                <a:cs typeface="Arial Narrow"/>
              </a:rPr>
              <a:t>P</a:t>
            </a:r>
            <a:r>
              <a:rPr lang="id-ID" sz="1800" i="1" dirty="0" smtClean="0">
                <a:latin typeface="Arial Narrow"/>
                <a:cs typeface="Arial Narrow"/>
              </a:rPr>
              <a:t>ractic</a:t>
            </a:r>
            <a:r>
              <a:rPr lang="id-ID" sz="1800" i="1" spc="-5" dirty="0" smtClean="0">
                <a:latin typeface="Arial Narrow"/>
                <a:cs typeface="Arial Narrow"/>
              </a:rPr>
              <a:t>e</a:t>
            </a:r>
            <a:r>
              <a:rPr lang="id-ID" sz="1800" i="1" dirty="0" smtClean="0">
                <a:latin typeface="Arial Narrow"/>
                <a:cs typeface="Arial Narrow"/>
              </a:rPr>
              <a:t>, </a:t>
            </a:r>
            <a:r>
              <a:rPr lang="id-ID" sz="1800" i="1" spc="-15" dirty="0" smtClean="0">
                <a:latin typeface="Arial Narrow"/>
                <a:cs typeface="Arial Narrow"/>
              </a:rPr>
              <a:t>W</a:t>
            </a:r>
            <a:r>
              <a:rPr lang="id-ID" sz="1800" i="1" spc="-20" dirty="0" smtClean="0">
                <a:latin typeface="Arial Narrow"/>
                <a:cs typeface="Arial Narrow"/>
              </a:rPr>
              <a:t>H</a:t>
            </a:r>
            <a:r>
              <a:rPr lang="id-ID" sz="1800" i="1" spc="5" dirty="0" smtClean="0">
                <a:latin typeface="Arial Narrow"/>
                <a:cs typeface="Arial Narrow"/>
              </a:rPr>
              <a:t>O</a:t>
            </a:r>
            <a:r>
              <a:rPr lang="id-ID" sz="1800" i="1" dirty="0" smtClean="0">
                <a:latin typeface="Arial Narrow"/>
                <a:cs typeface="Arial Narrow"/>
              </a:rPr>
              <a:t>,</a:t>
            </a:r>
            <a:r>
              <a:rPr lang="id-ID" sz="1800" i="1" spc="15" dirty="0" smtClean="0">
                <a:latin typeface="Arial Narrow"/>
                <a:cs typeface="Arial Narrow"/>
              </a:rPr>
              <a:t> </a:t>
            </a:r>
            <a:r>
              <a:rPr lang="id-ID" sz="1800" i="1" dirty="0" smtClean="0">
                <a:latin typeface="Arial Narrow"/>
                <a:cs typeface="Arial Narrow"/>
              </a:rPr>
              <a:t>2010)</a:t>
            </a:r>
            <a:endParaRPr lang="id-ID" sz="1800" dirty="0" smtClean="0">
              <a:latin typeface="Arial Narrow"/>
              <a:cs typeface="Arial Narrow"/>
            </a:endParaRPr>
          </a:p>
          <a:p>
            <a:pPr marL="2641600" indent="-411480" fontAlgn="auto">
              <a:spcBef>
                <a:spcPts val="365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2128838" y="16192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198813" y="2416175"/>
            <a:ext cx="2298700" cy="2081213"/>
          </a:xfrm>
          <a:custGeom>
            <a:avLst/>
            <a:gdLst>
              <a:gd name="T0" fmla="*/ 0 w 2298700"/>
              <a:gd name="T1" fmla="*/ 0 h 2082164"/>
              <a:gd name="T2" fmla="*/ 2298700 w 2298700"/>
              <a:gd name="T3" fmla="*/ 2082164 h 2082164"/>
            </a:gdLst>
            <a:ahLst/>
            <a:cxnLst/>
            <a:rect l="T0" t="T1" r="T2" b="T3"/>
            <a:pathLst>
              <a:path w="2298700" h="2082164">
                <a:moveTo>
                  <a:pt x="1149222" y="0"/>
                </a:moveTo>
                <a:lnTo>
                  <a:pt x="1054962" y="3450"/>
                </a:lnTo>
                <a:lnTo>
                  <a:pt x="962801" y="13621"/>
                </a:lnTo>
                <a:lnTo>
                  <a:pt x="873035" y="30247"/>
                </a:lnTo>
                <a:lnTo>
                  <a:pt x="785961" y="53058"/>
                </a:lnTo>
                <a:lnTo>
                  <a:pt x="701873" y="81787"/>
                </a:lnTo>
                <a:lnTo>
                  <a:pt x="621067" y="116167"/>
                </a:lnTo>
                <a:lnTo>
                  <a:pt x="543840" y="155929"/>
                </a:lnTo>
                <a:lnTo>
                  <a:pt x="470486" y="200806"/>
                </a:lnTo>
                <a:lnTo>
                  <a:pt x="401301" y="250529"/>
                </a:lnTo>
                <a:lnTo>
                  <a:pt x="336581" y="304831"/>
                </a:lnTo>
                <a:lnTo>
                  <a:pt x="276622" y="363444"/>
                </a:lnTo>
                <a:lnTo>
                  <a:pt x="221719" y="426101"/>
                </a:lnTo>
                <a:lnTo>
                  <a:pt x="172168" y="492532"/>
                </a:lnTo>
                <a:lnTo>
                  <a:pt x="128265" y="562472"/>
                </a:lnTo>
                <a:lnTo>
                  <a:pt x="90304" y="635650"/>
                </a:lnTo>
                <a:lnTo>
                  <a:pt x="58583" y="711801"/>
                </a:lnTo>
                <a:lnTo>
                  <a:pt x="33396" y="790656"/>
                </a:lnTo>
                <a:lnTo>
                  <a:pt x="15040" y="871946"/>
                </a:lnTo>
                <a:lnTo>
                  <a:pt x="3809" y="955405"/>
                </a:lnTo>
                <a:lnTo>
                  <a:pt x="0" y="1040764"/>
                </a:lnTo>
                <a:lnTo>
                  <a:pt x="3809" y="1126142"/>
                </a:lnTo>
                <a:lnTo>
                  <a:pt x="15040" y="1209617"/>
                </a:lnTo>
                <a:lnTo>
                  <a:pt x="33396" y="1290922"/>
                </a:lnTo>
                <a:lnTo>
                  <a:pt x="58583" y="1369790"/>
                </a:lnTo>
                <a:lnTo>
                  <a:pt x="90304" y="1445952"/>
                </a:lnTo>
                <a:lnTo>
                  <a:pt x="128265" y="1519141"/>
                </a:lnTo>
                <a:lnTo>
                  <a:pt x="172168" y="1589089"/>
                </a:lnTo>
                <a:lnTo>
                  <a:pt x="221719" y="1655528"/>
                </a:lnTo>
                <a:lnTo>
                  <a:pt x="276622" y="1718190"/>
                </a:lnTo>
                <a:lnTo>
                  <a:pt x="336581" y="1776809"/>
                </a:lnTo>
                <a:lnTo>
                  <a:pt x="401301" y="1831115"/>
                </a:lnTo>
                <a:lnTo>
                  <a:pt x="470486" y="1880842"/>
                </a:lnTo>
                <a:lnTo>
                  <a:pt x="543840" y="1925721"/>
                </a:lnTo>
                <a:lnTo>
                  <a:pt x="621067" y="1965485"/>
                </a:lnTo>
                <a:lnTo>
                  <a:pt x="701873" y="1999867"/>
                </a:lnTo>
                <a:lnTo>
                  <a:pt x="785961" y="2028597"/>
                </a:lnTo>
                <a:lnTo>
                  <a:pt x="873035" y="2051409"/>
                </a:lnTo>
                <a:lnTo>
                  <a:pt x="962801" y="2068035"/>
                </a:lnTo>
                <a:lnTo>
                  <a:pt x="1054962" y="2078206"/>
                </a:lnTo>
                <a:lnTo>
                  <a:pt x="1149222" y="2081657"/>
                </a:lnTo>
                <a:lnTo>
                  <a:pt x="1243466" y="2078206"/>
                </a:lnTo>
                <a:lnTo>
                  <a:pt x="1335613" y="2068035"/>
                </a:lnTo>
                <a:lnTo>
                  <a:pt x="1425368" y="2051409"/>
                </a:lnTo>
                <a:lnTo>
                  <a:pt x="1512435" y="2028597"/>
                </a:lnTo>
                <a:lnTo>
                  <a:pt x="1596518" y="1999867"/>
                </a:lnTo>
                <a:lnTo>
                  <a:pt x="1677322" y="1965485"/>
                </a:lnTo>
                <a:lnTo>
                  <a:pt x="1754549" y="1925721"/>
                </a:lnTo>
                <a:lnTo>
                  <a:pt x="1827904" y="1880842"/>
                </a:lnTo>
                <a:lnTo>
                  <a:pt x="1897092" y="1831115"/>
                </a:lnTo>
                <a:lnTo>
                  <a:pt x="1961816" y="1776809"/>
                </a:lnTo>
                <a:lnTo>
                  <a:pt x="2021780" y="1718190"/>
                </a:lnTo>
                <a:lnTo>
                  <a:pt x="2076689" y="1655528"/>
                </a:lnTo>
                <a:lnTo>
                  <a:pt x="2126247" y="1589089"/>
                </a:lnTo>
                <a:lnTo>
                  <a:pt x="2170156" y="1519141"/>
                </a:lnTo>
                <a:lnTo>
                  <a:pt x="2208123" y="1445952"/>
                </a:lnTo>
                <a:lnTo>
                  <a:pt x="2239850" y="1369790"/>
                </a:lnTo>
                <a:lnTo>
                  <a:pt x="2265041" y="1290922"/>
                </a:lnTo>
                <a:lnTo>
                  <a:pt x="2283402" y="1209617"/>
                </a:lnTo>
                <a:lnTo>
                  <a:pt x="2294635" y="1126142"/>
                </a:lnTo>
                <a:lnTo>
                  <a:pt x="2298446" y="1040764"/>
                </a:lnTo>
                <a:lnTo>
                  <a:pt x="2294635" y="955405"/>
                </a:lnTo>
                <a:lnTo>
                  <a:pt x="2283402" y="871946"/>
                </a:lnTo>
                <a:lnTo>
                  <a:pt x="2265041" y="790656"/>
                </a:lnTo>
                <a:lnTo>
                  <a:pt x="2239850" y="711801"/>
                </a:lnTo>
                <a:lnTo>
                  <a:pt x="2208123" y="635650"/>
                </a:lnTo>
                <a:lnTo>
                  <a:pt x="2170156" y="562472"/>
                </a:lnTo>
                <a:lnTo>
                  <a:pt x="2126247" y="492532"/>
                </a:lnTo>
                <a:lnTo>
                  <a:pt x="2076689" y="426101"/>
                </a:lnTo>
                <a:lnTo>
                  <a:pt x="2021780" y="363444"/>
                </a:lnTo>
                <a:lnTo>
                  <a:pt x="1961816" y="304831"/>
                </a:lnTo>
                <a:lnTo>
                  <a:pt x="1897092" y="250529"/>
                </a:lnTo>
                <a:lnTo>
                  <a:pt x="1827904" y="200806"/>
                </a:lnTo>
                <a:lnTo>
                  <a:pt x="1754549" y="155929"/>
                </a:lnTo>
                <a:lnTo>
                  <a:pt x="1677322" y="116167"/>
                </a:lnTo>
                <a:lnTo>
                  <a:pt x="1596518" y="81787"/>
                </a:lnTo>
                <a:lnTo>
                  <a:pt x="1512435" y="53058"/>
                </a:lnTo>
                <a:lnTo>
                  <a:pt x="1425368" y="30247"/>
                </a:lnTo>
                <a:lnTo>
                  <a:pt x="1335613" y="13621"/>
                </a:lnTo>
                <a:lnTo>
                  <a:pt x="1243466" y="3450"/>
                </a:lnTo>
                <a:lnTo>
                  <a:pt x="114922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0275" y="2944813"/>
            <a:ext cx="1795463" cy="873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Arial Black"/>
                <a:cs typeface="Arial Black"/>
              </a:rPr>
              <a:t>si</a:t>
            </a:r>
            <a:r>
              <a:rPr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endParaRPr sz="2800">
              <a:latin typeface="Arial Black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7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2800" b="1" spc="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2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b="1" spc="10" dirty="0">
                <a:solidFill>
                  <a:srgbClr val="FFFFFF"/>
                </a:solidFill>
                <a:latin typeface="Arial Black"/>
                <a:cs typeface="Arial Black"/>
              </a:rPr>
              <a:t>ua</a:t>
            </a:r>
            <a:r>
              <a:rPr sz="2800" b="1" spc="7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b="1" spc="1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2800" b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7653" name="object 5"/>
          <p:cNvSpPr>
            <a:spLocks noChangeArrowheads="1"/>
          </p:cNvSpPr>
          <p:nvPr/>
        </p:nvSpPr>
        <p:spPr bwMode="auto">
          <a:xfrm>
            <a:off x="1169988" y="776288"/>
            <a:ext cx="6265862" cy="4991100"/>
          </a:xfrm>
          <a:custGeom>
            <a:avLst/>
            <a:gdLst>
              <a:gd name="T0" fmla="*/ 0 w 6266180"/>
              <a:gd name="T1" fmla="*/ 0 h 4992370"/>
              <a:gd name="T2" fmla="*/ 6266180 w 6266180"/>
              <a:gd name="T3" fmla="*/ 4992370 h 4992370"/>
            </a:gdLst>
            <a:ahLst/>
            <a:cxnLst/>
            <a:rect l="T0" t="T1" r="T2" b="T3"/>
            <a:pathLst>
              <a:path w="6266180" h="4992370">
                <a:moveTo>
                  <a:pt x="0" y="2495931"/>
                </a:moveTo>
                <a:lnTo>
                  <a:pt x="10385" y="2291226"/>
                </a:lnTo>
                <a:lnTo>
                  <a:pt x="41004" y="2091079"/>
                </a:lnTo>
                <a:lnTo>
                  <a:pt x="91051" y="1896132"/>
                </a:lnTo>
                <a:lnTo>
                  <a:pt x="159719" y="1707026"/>
                </a:lnTo>
                <a:lnTo>
                  <a:pt x="246201" y="1524404"/>
                </a:lnTo>
                <a:lnTo>
                  <a:pt x="349692" y="1348909"/>
                </a:lnTo>
                <a:lnTo>
                  <a:pt x="469385" y="1181184"/>
                </a:lnTo>
                <a:lnTo>
                  <a:pt x="604473" y="1021869"/>
                </a:lnTo>
                <a:lnTo>
                  <a:pt x="754151" y="871608"/>
                </a:lnTo>
                <a:lnTo>
                  <a:pt x="917613" y="731043"/>
                </a:lnTo>
                <a:lnTo>
                  <a:pt x="1094051" y="600817"/>
                </a:lnTo>
                <a:lnTo>
                  <a:pt x="1282659" y="481571"/>
                </a:lnTo>
                <a:lnTo>
                  <a:pt x="1482632" y="373949"/>
                </a:lnTo>
                <a:lnTo>
                  <a:pt x="1693163" y="278592"/>
                </a:lnTo>
                <a:lnTo>
                  <a:pt x="1913446" y="196143"/>
                </a:lnTo>
                <a:lnTo>
                  <a:pt x="2142674" y="127244"/>
                </a:lnTo>
                <a:lnTo>
                  <a:pt x="2380040" y="72538"/>
                </a:lnTo>
                <a:lnTo>
                  <a:pt x="2624740" y="32667"/>
                </a:lnTo>
                <a:lnTo>
                  <a:pt x="2875966" y="8273"/>
                </a:lnTo>
                <a:lnTo>
                  <a:pt x="3132912" y="0"/>
                </a:lnTo>
                <a:lnTo>
                  <a:pt x="3389875" y="8273"/>
                </a:lnTo>
                <a:lnTo>
                  <a:pt x="3641116" y="32667"/>
                </a:lnTo>
                <a:lnTo>
                  <a:pt x="3885827" y="72538"/>
                </a:lnTo>
                <a:lnTo>
                  <a:pt x="4123204" y="127244"/>
                </a:lnTo>
                <a:lnTo>
                  <a:pt x="4352439" y="196143"/>
                </a:lnTo>
                <a:lnTo>
                  <a:pt x="4572727" y="278592"/>
                </a:lnTo>
                <a:lnTo>
                  <a:pt x="4783262" y="373949"/>
                </a:lnTo>
                <a:lnTo>
                  <a:pt x="4983237" y="481571"/>
                </a:lnTo>
                <a:lnTo>
                  <a:pt x="5171846" y="600817"/>
                </a:lnTo>
                <a:lnTo>
                  <a:pt x="5348284" y="731043"/>
                </a:lnTo>
                <a:lnTo>
                  <a:pt x="5511744" y="871608"/>
                </a:lnTo>
                <a:lnTo>
                  <a:pt x="5661420" y="1021869"/>
                </a:lnTo>
                <a:lnTo>
                  <a:pt x="5796506" y="1181184"/>
                </a:lnTo>
                <a:lnTo>
                  <a:pt x="5916196" y="1348909"/>
                </a:lnTo>
                <a:lnTo>
                  <a:pt x="6019683" y="1524404"/>
                </a:lnTo>
                <a:lnTo>
                  <a:pt x="6106163" y="1707026"/>
                </a:lnTo>
                <a:lnTo>
                  <a:pt x="6174827" y="1896132"/>
                </a:lnTo>
                <a:lnTo>
                  <a:pt x="6224872" y="2091079"/>
                </a:lnTo>
                <a:lnTo>
                  <a:pt x="6255490" y="2291226"/>
                </a:lnTo>
                <a:lnTo>
                  <a:pt x="6265875" y="2495931"/>
                </a:lnTo>
                <a:lnTo>
                  <a:pt x="6255490" y="2700617"/>
                </a:lnTo>
                <a:lnTo>
                  <a:pt x="6224872" y="2900748"/>
                </a:lnTo>
                <a:lnTo>
                  <a:pt x="6174827" y="3095681"/>
                </a:lnTo>
                <a:lnTo>
                  <a:pt x="6106163" y="3284775"/>
                </a:lnTo>
                <a:lnTo>
                  <a:pt x="6019683" y="3467385"/>
                </a:lnTo>
                <a:lnTo>
                  <a:pt x="5916196" y="3642871"/>
                </a:lnTo>
                <a:lnTo>
                  <a:pt x="5796506" y="3810589"/>
                </a:lnTo>
                <a:lnTo>
                  <a:pt x="5661420" y="3969897"/>
                </a:lnTo>
                <a:lnTo>
                  <a:pt x="5511744" y="4120152"/>
                </a:lnTo>
                <a:lnTo>
                  <a:pt x="5348284" y="4260713"/>
                </a:lnTo>
                <a:lnTo>
                  <a:pt x="5171846" y="4390936"/>
                </a:lnTo>
                <a:lnTo>
                  <a:pt x="4983237" y="4510179"/>
                </a:lnTo>
                <a:lnTo>
                  <a:pt x="4783262" y="4617800"/>
                </a:lnTo>
                <a:lnTo>
                  <a:pt x="4572727" y="4713155"/>
                </a:lnTo>
                <a:lnTo>
                  <a:pt x="4352439" y="4795604"/>
                </a:lnTo>
                <a:lnTo>
                  <a:pt x="4123204" y="4864502"/>
                </a:lnTo>
                <a:lnTo>
                  <a:pt x="3885827" y="4919208"/>
                </a:lnTo>
                <a:lnTo>
                  <a:pt x="3641116" y="4959079"/>
                </a:lnTo>
                <a:lnTo>
                  <a:pt x="3389875" y="4983473"/>
                </a:lnTo>
                <a:lnTo>
                  <a:pt x="3132912" y="4991747"/>
                </a:lnTo>
                <a:lnTo>
                  <a:pt x="2875966" y="4983473"/>
                </a:lnTo>
                <a:lnTo>
                  <a:pt x="2624740" y="4959079"/>
                </a:lnTo>
                <a:lnTo>
                  <a:pt x="2380040" y="4919208"/>
                </a:lnTo>
                <a:lnTo>
                  <a:pt x="2142674" y="4864502"/>
                </a:lnTo>
                <a:lnTo>
                  <a:pt x="1913446" y="4795604"/>
                </a:lnTo>
                <a:lnTo>
                  <a:pt x="1693163" y="4713155"/>
                </a:lnTo>
                <a:lnTo>
                  <a:pt x="1482632" y="4617800"/>
                </a:lnTo>
                <a:lnTo>
                  <a:pt x="1282659" y="4510179"/>
                </a:lnTo>
                <a:lnTo>
                  <a:pt x="1094051" y="4390936"/>
                </a:lnTo>
                <a:lnTo>
                  <a:pt x="917613" y="4260713"/>
                </a:lnTo>
                <a:lnTo>
                  <a:pt x="754151" y="4120152"/>
                </a:lnTo>
                <a:lnTo>
                  <a:pt x="604473" y="3969897"/>
                </a:lnTo>
                <a:lnTo>
                  <a:pt x="469385" y="3810589"/>
                </a:lnTo>
                <a:lnTo>
                  <a:pt x="349692" y="3642871"/>
                </a:lnTo>
                <a:lnTo>
                  <a:pt x="246201" y="3467385"/>
                </a:lnTo>
                <a:lnTo>
                  <a:pt x="159719" y="3284775"/>
                </a:lnTo>
                <a:lnTo>
                  <a:pt x="91051" y="3095681"/>
                </a:lnTo>
                <a:lnTo>
                  <a:pt x="41004" y="2900748"/>
                </a:lnTo>
                <a:lnTo>
                  <a:pt x="10385" y="2700617"/>
                </a:lnTo>
                <a:lnTo>
                  <a:pt x="0" y="2495931"/>
                </a:lnTo>
                <a:close/>
              </a:path>
            </a:pathLst>
          </a:custGeom>
          <a:noFill/>
          <a:ln w="152400">
            <a:solidFill>
              <a:srgbClr val="0000CC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120650" y="2565400"/>
            <a:ext cx="2008188" cy="1412875"/>
          </a:xfrm>
          <a:custGeom>
            <a:avLst/>
            <a:gdLst>
              <a:gd name="T0" fmla="*/ 0 w 2009139"/>
              <a:gd name="T1" fmla="*/ 0 h 1413510"/>
              <a:gd name="T2" fmla="*/ 2009139 w 2009139"/>
              <a:gd name="T3" fmla="*/ 1413510 h 1413510"/>
            </a:gdLst>
            <a:ahLst/>
            <a:cxnLst/>
            <a:rect l="T0" t="T1" r="T2" b="T3"/>
            <a:pathLst>
              <a:path w="2009139" h="1413510">
                <a:moveTo>
                  <a:pt x="1004460" y="0"/>
                </a:moveTo>
                <a:lnTo>
                  <a:pt x="922079" y="2342"/>
                </a:lnTo>
                <a:lnTo>
                  <a:pt x="841531" y="9248"/>
                </a:lnTo>
                <a:lnTo>
                  <a:pt x="763077" y="20536"/>
                </a:lnTo>
                <a:lnTo>
                  <a:pt x="686973" y="36024"/>
                </a:lnTo>
                <a:lnTo>
                  <a:pt x="613479" y="55530"/>
                </a:lnTo>
                <a:lnTo>
                  <a:pt x="542853" y="78873"/>
                </a:lnTo>
                <a:lnTo>
                  <a:pt x="475353" y="105871"/>
                </a:lnTo>
                <a:lnTo>
                  <a:pt x="411239" y="136343"/>
                </a:lnTo>
                <a:lnTo>
                  <a:pt x="350768" y="170105"/>
                </a:lnTo>
                <a:lnTo>
                  <a:pt x="294199" y="206978"/>
                </a:lnTo>
                <a:lnTo>
                  <a:pt x="241791" y="246778"/>
                </a:lnTo>
                <a:lnTo>
                  <a:pt x="193802" y="289325"/>
                </a:lnTo>
                <a:lnTo>
                  <a:pt x="150491" y="334436"/>
                </a:lnTo>
                <a:lnTo>
                  <a:pt x="112116" y="381930"/>
                </a:lnTo>
                <a:lnTo>
                  <a:pt x="78935" y="431625"/>
                </a:lnTo>
                <a:lnTo>
                  <a:pt x="51208" y="483339"/>
                </a:lnTo>
                <a:lnTo>
                  <a:pt x="29192" y="536891"/>
                </a:lnTo>
                <a:lnTo>
                  <a:pt x="13146" y="592099"/>
                </a:lnTo>
                <a:lnTo>
                  <a:pt x="3329" y="648780"/>
                </a:lnTo>
                <a:lnTo>
                  <a:pt x="0" y="706755"/>
                </a:lnTo>
                <a:lnTo>
                  <a:pt x="3329" y="764710"/>
                </a:lnTo>
                <a:lnTo>
                  <a:pt x="13146" y="821376"/>
                </a:lnTo>
                <a:lnTo>
                  <a:pt x="29192" y="876569"/>
                </a:lnTo>
                <a:lnTo>
                  <a:pt x="51208" y="930108"/>
                </a:lnTo>
                <a:lnTo>
                  <a:pt x="78935" y="981811"/>
                </a:lnTo>
                <a:lnTo>
                  <a:pt x="112116" y="1031496"/>
                </a:lnTo>
                <a:lnTo>
                  <a:pt x="150491" y="1078981"/>
                </a:lnTo>
                <a:lnTo>
                  <a:pt x="193802" y="1124085"/>
                </a:lnTo>
                <a:lnTo>
                  <a:pt x="241791" y="1166625"/>
                </a:lnTo>
                <a:lnTo>
                  <a:pt x="294199" y="1206420"/>
                </a:lnTo>
                <a:lnTo>
                  <a:pt x="350768" y="1243288"/>
                </a:lnTo>
                <a:lnTo>
                  <a:pt x="411239" y="1277047"/>
                </a:lnTo>
                <a:lnTo>
                  <a:pt x="475353" y="1307516"/>
                </a:lnTo>
                <a:lnTo>
                  <a:pt x="542853" y="1334512"/>
                </a:lnTo>
                <a:lnTo>
                  <a:pt x="613479" y="1357854"/>
                </a:lnTo>
                <a:lnTo>
                  <a:pt x="686973" y="1377359"/>
                </a:lnTo>
                <a:lnTo>
                  <a:pt x="763077" y="1392847"/>
                </a:lnTo>
                <a:lnTo>
                  <a:pt x="841531" y="1404134"/>
                </a:lnTo>
                <a:lnTo>
                  <a:pt x="922079" y="1411040"/>
                </a:lnTo>
                <a:lnTo>
                  <a:pt x="1004460" y="1413383"/>
                </a:lnTo>
                <a:lnTo>
                  <a:pt x="1086834" y="1411040"/>
                </a:lnTo>
                <a:lnTo>
                  <a:pt x="1167375" y="1404134"/>
                </a:lnTo>
                <a:lnTo>
                  <a:pt x="1245827" y="1392847"/>
                </a:lnTo>
                <a:lnTo>
                  <a:pt x="1321929" y="1377359"/>
                </a:lnTo>
                <a:lnTo>
                  <a:pt x="1395424" y="1357854"/>
                </a:lnTo>
                <a:lnTo>
                  <a:pt x="1466053" y="1334512"/>
                </a:lnTo>
                <a:lnTo>
                  <a:pt x="1533556" y="1307516"/>
                </a:lnTo>
                <a:lnTo>
                  <a:pt x="1597675" y="1277047"/>
                </a:lnTo>
                <a:lnTo>
                  <a:pt x="1658152" y="1243288"/>
                </a:lnTo>
                <a:lnTo>
                  <a:pt x="1714727" y="1206420"/>
                </a:lnTo>
                <a:lnTo>
                  <a:pt x="1767142" y="1166625"/>
                </a:lnTo>
                <a:lnTo>
                  <a:pt x="1815138" y="1124085"/>
                </a:lnTo>
                <a:lnTo>
                  <a:pt x="1858457" y="1078981"/>
                </a:lnTo>
                <a:lnTo>
                  <a:pt x="1896839" y="1031496"/>
                </a:lnTo>
                <a:lnTo>
                  <a:pt x="1930026" y="981811"/>
                </a:lnTo>
                <a:lnTo>
                  <a:pt x="1957759" y="930108"/>
                </a:lnTo>
                <a:lnTo>
                  <a:pt x="1979780" y="876569"/>
                </a:lnTo>
                <a:lnTo>
                  <a:pt x="1995829" y="821376"/>
                </a:lnTo>
                <a:lnTo>
                  <a:pt x="2005649" y="764710"/>
                </a:lnTo>
                <a:lnTo>
                  <a:pt x="2008979" y="706755"/>
                </a:lnTo>
                <a:lnTo>
                  <a:pt x="2005649" y="648780"/>
                </a:lnTo>
                <a:lnTo>
                  <a:pt x="1995829" y="592099"/>
                </a:lnTo>
                <a:lnTo>
                  <a:pt x="1979780" y="536891"/>
                </a:lnTo>
                <a:lnTo>
                  <a:pt x="1957759" y="483339"/>
                </a:lnTo>
                <a:lnTo>
                  <a:pt x="1930026" y="431625"/>
                </a:lnTo>
                <a:lnTo>
                  <a:pt x="1896839" y="381930"/>
                </a:lnTo>
                <a:lnTo>
                  <a:pt x="1858457" y="334436"/>
                </a:lnTo>
                <a:lnTo>
                  <a:pt x="1815138" y="289325"/>
                </a:lnTo>
                <a:lnTo>
                  <a:pt x="1767142" y="246778"/>
                </a:lnTo>
                <a:lnTo>
                  <a:pt x="1714727" y="206978"/>
                </a:lnTo>
                <a:lnTo>
                  <a:pt x="1658152" y="170105"/>
                </a:lnTo>
                <a:lnTo>
                  <a:pt x="1597675" y="136343"/>
                </a:lnTo>
                <a:lnTo>
                  <a:pt x="1533556" y="105871"/>
                </a:lnTo>
                <a:lnTo>
                  <a:pt x="1466053" y="78873"/>
                </a:lnTo>
                <a:lnTo>
                  <a:pt x="1395424" y="55530"/>
                </a:lnTo>
                <a:lnTo>
                  <a:pt x="1321929" y="36024"/>
                </a:lnTo>
                <a:lnTo>
                  <a:pt x="1245827" y="20536"/>
                </a:lnTo>
                <a:lnTo>
                  <a:pt x="1167375" y="9248"/>
                </a:lnTo>
                <a:lnTo>
                  <a:pt x="1086834" y="2342"/>
                </a:lnTo>
                <a:lnTo>
                  <a:pt x="100446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5" name="object 7"/>
          <p:cNvSpPr>
            <a:spLocks noChangeArrowheads="1"/>
          </p:cNvSpPr>
          <p:nvPr/>
        </p:nvSpPr>
        <p:spPr bwMode="auto">
          <a:xfrm>
            <a:off x="793750" y="1141413"/>
            <a:ext cx="2219325" cy="1203325"/>
          </a:xfrm>
          <a:custGeom>
            <a:avLst/>
            <a:gdLst>
              <a:gd name="T0" fmla="*/ 0 w 2218690"/>
              <a:gd name="T1" fmla="*/ 0 h 1203325"/>
              <a:gd name="T2" fmla="*/ 2218690 w 2218690"/>
              <a:gd name="T3" fmla="*/ 1203325 h 1203325"/>
            </a:gdLst>
            <a:ahLst/>
            <a:cxnLst/>
            <a:rect l="T0" t="T1" r="T2" b="T3"/>
            <a:pathLst>
              <a:path w="2218690" h="1203325">
                <a:moveTo>
                  <a:pt x="1109218" y="0"/>
                </a:moveTo>
                <a:lnTo>
                  <a:pt x="1018256" y="1994"/>
                </a:lnTo>
                <a:lnTo>
                  <a:pt x="929317" y="7874"/>
                </a:lnTo>
                <a:lnTo>
                  <a:pt x="842687" y="17485"/>
                </a:lnTo>
                <a:lnTo>
                  <a:pt x="758651" y="30672"/>
                </a:lnTo>
                <a:lnTo>
                  <a:pt x="677495" y="47279"/>
                </a:lnTo>
                <a:lnTo>
                  <a:pt x="599505" y="67153"/>
                </a:lnTo>
                <a:lnTo>
                  <a:pt x="524966" y="90138"/>
                </a:lnTo>
                <a:lnTo>
                  <a:pt x="454164" y="116080"/>
                </a:lnTo>
                <a:lnTo>
                  <a:pt x="387384" y="144822"/>
                </a:lnTo>
                <a:lnTo>
                  <a:pt x="324913" y="176212"/>
                </a:lnTo>
                <a:lnTo>
                  <a:pt x="267036" y="210093"/>
                </a:lnTo>
                <a:lnTo>
                  <a:pt x="214038" y="246311"/>
                </a:lnTo>
                <a:lnTo>
                  <a:pt x="166206" y="284712"/>
                </a:lnTo>
                <a:lnTo>
                  <a:pt x="123824" y="325139"/>
                </a:lnTo>
                <a:lnTo>
                  <a:pt x="87179" y="367438"/>
                </a:lnTo>
                <a:lnTo>
                  <a:pt x="56556" y="411455"/>
                </a:lnTo>
                <a:lnTo>
                  <a:pt x="32241" y="457034"/>
                </a:lnTo>
                <a:lnTo>
                  <a:pt x="14520" y="504021"/>
                </a:lnTo>
                <a:lnTo>
                  <a:pt x="3677" y="552261"/>
                </a:lnTo>
                <a:lnTo>
                  <a:pt x="0" y="601599"/>
                </a:lnTo>
                <a:lnTo>
                  <a:pt x="3677" y="650954"/>
                </a:lnTo>
                <a:lnTo>
                  <a:pt x="14520" y="699210"/>
                </a:lnTo>
                <a:lnTo>
                  <a:pt x="32241" y="746212"/>
                </a:lnTo>
                <a:lnTo>
                  <a:pt x="56556" y="791804"/>
                </a:lnTo>
                <a:lnTo>
                  <a:pt x="87179" y="835832"/>
                </a:lnTo>
                <a:lnTo>
                  <a:pt x="123824" y="878142"/>
                </a:lnTo>
                <a:lnTo>
                  <a:pt x="166206" y="918578"/>
                </a:lnTo>
                <a:lnTo>
                  <a:pt x="214038" y="956985"/>
                </a:lnTo>
                <a:lnTo>
                  <a:pt x="267036" y="993210"/>
                </a:lnTo>
                <a:lnTo>
                  <a:pt x="324913" y="1027096"/>
                </a:lnTo>
                <a:lnTo>
                  <a:pt x="387384" y="1058490"/>
                </a:lnTo>
                <a:lnTo>
                  <a:pt x="454164" y="1087236"/>
                </a:lnTo>
                <a:lnTo>
                  <a:pt x="524966" y="1113180"/>
                </a:lnTo>
                <a:lnTo>
                  <a:pt x="599505" y="1136168"/>
                </a:lnTo>
                <a:lnTo>
                  <a:pt x="677495" y="1156043"/>
                </a:lnTo>
                <a:lnTo>
                  <a:pt x="758651" y="1172651"/>
                </a:lnTo>
                <a:lnTo>
                  <a:pt x="842687" y="1185839"/>
                </a:lnTo>
                <a:lnTo>
                  <a:pt x="929317" y="1195450"/>
                </a:lnTo>
                <a:lnTo>
                  <a:pt x="1018256" y="1201330"/>
                </a:lnTo>
                <a:lnTo>
                  <a:pt x="1109218" y="1203325"/>
                </a:lnTo>
                <a:lnTo>
                  <a:pt x="1200197" y="1201330"/>
                </a:lnTo>
                <a:lnTo>
                  <a:pt x="1289153" y="1195450"/>
                </a:lnTo>
                <a:lnTo>
                  <a:pt x="1375797" y="1185839"/>
                </a:lnTo>
                <a:lnTo>
                  <a:pt x="1459846" y="1172651"/>
                </a:lnTo>
                <a:lnTo>
                  <a:pt x="1541014" y="1156043"/>
                </a:lnTo>
                <a:lnTo>
                  <a:pt x="1619014" y="1136168"/>
                </a:lnTo>
                <a:lnTo>
                  <a:pt x="1693561" y="1113180"/>
                </a:lnTo>
                <a:lnTo>
                  <a:pt x="1764371" y="1087236"/>
                </a:lnTo>
                <a:lnTo>
                  <a:pt x="1831157" y="1058490"/>
                </a:lnTo>
                <a:lnTo>
                  <a:pt x="1893633" y="1027096"/>
                </a:lnTo>
                <a:lnTo>
                  <a:pt x="1951515" y="993210"/>
                </a:lnTo>
                <a:lnTo>
                  <a:pt x="2004516" y="956985"/>
                </a:lnTo>
                <a:lnTo>
                  <a:pt x="2052351" y="918578"/>
                </a:lnTo>
                <a:lnTo>
                  <a:pt x="2094734" y="878142"/>
                </a:lnTo>
                <a:lnTo>
                  <a:pt x="2131381" y="835832"/>
                </a:lnTo>
                <a:lnTo>
                  <a:pt x="2162005" y="791804"/>
                </a:lnTo>
                <a:lnTo>
                  <a:pt x="2186320" y="746212"/>
                </a:lnTo>
                <a:lnTo>
                  <a:pt x="2204042" y="699210"/>
                </a:lnTo>
                <a:lnTo>
                  <a:pt x="2214885" y="650954"/>
                </a:lnTo>
                <a:lnTo>
                  <a:pt x="2218563" y="601599"/>
                </a:lnTo>
                <a:lnTo>
                  <a:pt x="2214885" y="552261"/>
                </a:lnTo>
                <a:lnTo>
                  <a:pt x="2204042" y="504021"/>
                </a:lnTo>
                <a:lnTo>
                  <a:pt x="2186320" y="457034"/>
                </a:lnTo>
                <a:lnTo>
                  <a:pt x="2162005" y="411455"/>
                </a:lnTo>
                <a:lnTo>
                  <a:pt x="2131381" y="367438"/>
                </a:lnTo>
                <a:lnTo>
                  <a:pt x="2094734" y="325139"/>
                </a:lnTo>
                <a:lnTo>
                  <a:pt x="2052351" y="284712"/>
                </a:lnTo>
                <a:lnTo>
                  <a:pt x="2004516" y="246311"/>
                </a:lnTo>
                <a:lnTo>
                  <a:pt x="1951515" y="210093"/>
                </a:lnTo>
                <a:lnTo>
                  <a:pt x="1893633" y="176212"/>
                </a:lnTo>
                <a:lnTo>
                  <a:pt x="1831157" y="144822"/>
                </a:lnTo>
                <a:lnTo>
                  <a:pt x="1764371" y="116080"/>
                </a:lnTo>
                <a:lnTo>
                  <a:pt x="1693561" y="90138"/>
                </a:lnTo>
                <a:lnTo>
                  <a:pt x="1619014" y="67153"/>
                </a:lnTo>
                <a:lnTo>
                  <a:pt x="1541014" y="47279"/>
                </a:lnTo>
                <a:lnTo>
                  <a:pt x="1459846" y="30672"/>
                </a:lnTo>
                <a:lnTo>
                  <a:pt x="1375797" y="17485"/>
                </a:lnTo>
                <a:lnTo>
                  <a:pt x="1289153" y="7874"/>
                </a:lnTo>
                <a:lnTo>
                  <a:pt x="1200197" y="1994"/>
                </a:lnTo>
                <a:lnTo>
                  <a:pt x="110921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563" y="2852738"/>
            <a:ext cx="1108075" cy="801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sio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rap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57" name="object 9"/>
          <p:cNvSpPr>
            <a:spLocks noChangeArrowheads="1"/>
          </p:cNvSpPr>
          <p:nvPr/>
        </p:nvSpPr>
        <p:spPr bwMode="auto">
          <a:xfrm>
            <a:off x="3387725" y="115888"/>
            <a:ext cx="1905000" cy="1766887"/>
          </a:xfrm>
          <a:custGeom>
            <a:avLst/>
            <a:gdLst>
              <a:gd name="T0" fmla="*/ 0 w 1904364"/>
              <a:gd name="T1" fmla="*/ 0 h 1767839"/>
              <a:gd name="T2" fmla="*/ 1904364 w 1904364"/>
              <a:gd name="T3" fmla="*/ 1767839 h 1767839"/>
            </a:gdLst>
            <a:ahLst/>
            <a:cxnLst/>
            <a:rect l="T0" t="T1" r="T2" b="T3"/>
            <a:pathLst>
              <a:path w="1904364" h="1767839">
                <a:moveTo>
                  <a:pt x="952246" y="0"/>
                </a:moveTo>
                <a:lnTo>
                  <a:pt x="874147" y="2930"/>
                </a:lnTo>
                <a:lnTo>
                  <a:pt x="797787" y="11568"/>
                </a:lnTo>
                <a:lnTo>
                  <a:pt x="723411" y="25687"/>
                </a:lnTo>
                <a:lnTo>
                  <a:pt x="651264" y="45060"/>
                </a:lnTo>
                <a:lnTo>
                  <a:pt x="581590" y="69459"/>
                </a:lnTo>
                <a:lnTo>
                  <a:pt x="514635" y="98655"/>
                </a:lnTo>
                <a:lnTo>
                  <a:pt x="450645" y="132423"/>
                </a:lnTo>
                <a:lnTo>
                  <a:pt x="389863" y="170533"/>
                </a:lnTo>
                <a:lnTo>
                  <a:pt x="332536" y="212759"/>
                </a:lnTo>
                <a:lnTo>
                  <a:pt x="278907" y="258873"/>
                </a:lnTo>
                <a:lnTo>
                  <a:pt x="229223" y="308648"/>
                </a:lnTo>
                <a:lnTo>
                  <a:pt x="183729" y="361855"/>
                </a:lnTo>
                <a:lnTo>
                  <a:pt x="142669" y="418268"/>
                </a:lnTo>
                <a:lnTo>
                  <a:pt x="106288" y="477658"/>
                </a:lnTo>
                <a:lnTo>
                  <a:pt x="74832" y="539799"/>
                </a:lnTo>
                <a:lnTo>
                  <a:pt x="48546" y="604463"/>
                </a:lnTo>
                <a:lnTo>
                  <a:pt x="27675" y="671421"/>
                </a:lnTo>
                <a:lnTo>
                  <a:pt x="12463" y="740447"/>
                </a:lnTo>
                <a:lnTo>
                  <a:pt x="3156" y="811314"/>
                </a:lnTo>
                <a:lnTo>
                  <a:pt x="0" y="883792"/>
                </a:lnTo>
                <a:lnTo>
                  <a:pt x="3156" y="956271"/>
                </a:lnTo>
                <a:lnTo>
                  <a:pt x="12463" y="1027138"/>
                </a:lnTo>
                <a:lnTo>
                  <a:pt x="27675" y="1096164"/>
                </a:lnTo>
                <a:lnTo>
                  <a:pt x="48546" y="1163122"/>
                </a:lnTo>
                <a:lnTo>
                  <a:pt x="74832" y="1227786"/>
                </a:lnTo>
                <a:lnTo>
                  <a:pt x="106288" y="1289927"/>
                </a:lnTo>
                <a:lnTo>
                  <a:pt x="142669" y="1349317"/>
                </a:lnTo>
                <a:lnTo>
                  <a:pt x="183729" y="1405730"/>
                </a:lnTo>
                <a:lnTo>
                  <a:pt x="229223" y="1458937"/>
                </a:lnTo>
                <a:lnTo>
                  <a:pt x="278907" y="1508712"/>
                </a:lnTo>
                <a:lnTo>
                  <a:pt x="332536" y="1554826"/>
                </a:lnTo>
                <a:lnTo>
                  <a:pt x="389863" y="1597052"/>
                </a:lnTo>
                <a:lnTo>
                  <a:pt x="450645" y="1635162"/>
                </a:lnTo>
                <a:lnTo>
                  <a:pt x="514635" y="1668930"/>
                </a:lnTo>
                <a:lnTo>
                  <a:pt x="581590" y="1698126"/>
                </a:lnTo>
                <a:lnTo>
                  <a:pt x="651264" y="1722525"/>
                </a:lnTo>
                <a:lnTo>
                  <a:pt x="723411" y="1741898"/>
                </a:lnTo>
                <a:lnTo>
                  <a:pt x="797787" y="1756017"/>
                </a:lnTo>
                <a:lnTo>
                  <a:pt x="874147" y="1764655"/>
                </a:lnTo>
                <a:lnTo>
                  <a:pt x="952246" y="1767585"/>
                </a:lnTo>
                <a:lnTo>
                  <a:pt x="1030326" y="1764655"/>
                </a:lnTo>
                <a:lnTo>
                  <a:pt x="1106669" y="1756017"/>
                </a:lnTo>
                <a:lnTo>
                  <a:pt x="1181031" y="1741898"/>
                </a:lnTo>
                <a:lnTo>
                  <a:pt x="1253165" y="1722525"/>
                </a:lnTo>
                <a:lnTo>
                  <a:pt x="1322828" y="1698126"/>
                </a:lnTo>
                <a:lnTo>
                  <a:pt x="1389772" y="1668930"/>
                </a:lnTo>
                <a:lnTo>
                  <a:pt x="1453754" y="1635162"/>
                </a:lnTo>
                <a:lnTo>
                  <a:pt x="1514528" y="1597052"/>
                </a:lnTo>
                <a:lnTo>
                  <a:pt x="1571850" y="1554826"/>
                </a:lnTo>
                <a:lnTo>
                  <a:pt x="1625472" y="1508712"/>
                </a:lnTo>
                <a:lnTo>
                  <a:pt x="1675152" y="1458937"/>
                </a:lnTo>
                <a:lnTo>
                  <a:pt x="1720643" y="1405730"/>
                </a:lnTo>
                <a:lnTo>
                  <a:pt x="1761701" y="1349317"/>
                </a:lnTo>
                <a:lnTo>
                  <a:pt x="1798079" y="1289927"/>
                </a:lnTo>
                <a:lnTo>
                  <a:pt x="1829534" y="1227786"/>
                </a:lnTo>
                <a:lnTo>
                  <a:pt x="1855819" y="1163122"/>
                </a:lnTo>
                <a:lnTo>
                  <a:pt x="1876690" y="1096164"/>
                </a:lnTo>
                <a:lnTo>
                  <a:pt x="1891901" y="1027138"/>
                </a:lnTo>
                <a:lnTo>
                  <a:pt x="1901208" y="956271"/>
                </a:lnTo>
                <a:lnTo>
                  <a:pt x="1904364" y="883792"/>
                </a:lnTo>
                <a:lnTo>
                  <a:pt x="1901208" y="811314"/>
                </a:lnTo>
                <a:lnTo>
                  <a:pt x="1891901" y="740447"/>
                </a:lnTo>
                <a:lnTo>
                  <a:pt x="1876690" y="671421"/>
                </a:lnTo>
                <a:lnTo>
                  <a:pt x="1855819" y="604463"/>
                </a:lnTo>
                <a:lnTo>
                  <a:pt x="1829534" y="539799"/>
                </a:lnTo>
                <a:lnTo>
                  <a:pt x="1798079" y="477658"/>
                </a:lnTo>
                <a:lnTo>
                  <a:pt x="1761701" y="418268"/>
                </a:lnTo>
                <a:lnTo>
                  <a:pt x="1720643" y="361855"/>
                </a:lnTo>
                <a:lnTo>
                  <a:pt x="1675152" y="308648"/>
                </a:lnTo>
                <a:lnTo>
                  <a:pt x="1625472" y="258873"/>
                </a:lnTo>
                <a:lnTo>
                  <a:pt x="1571850" y="212759"/>
                </a:lnTo>
                <a:lnTo>
                  <a:pt x="1514528" y="170533"/>
                </a:lnTo>
                <a:lnTo>
                  <a:pt x="1453754" y="132423"/>
                </a:lnTo>
                <a:lnTo>
                  <a:pt x="1389772" y="98655"/>
                </a:lnTo>
                <a:lnTo>
                  <a:pt x="1322828" y="69459"/>
                </a:lnTo>
                <a:lnTo>
                  <a:pt x="1253165" y="45060"/>
                </a:lnTo>
                <a:lnTo>
                  <a:pt x="1181031" y="25687"/>
                </a:lnTo>
                <a:lnTo>
                  <a:pt x="1106669" y="11568"/>
                </a:lnTo>
                <a:lnTo>
                  <a:pt x="1030326" y="2930"/>
                </a:lnTo>
                <a:lnTo>
                  <a:pt x="95224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8" name="object 10"/>
          <p:cNvSpPr>
            <a:spLocks noChangeArrowheads="1"/>
          </p:cNvSpPr>
          <p:nvPr/>
        </p:nvSpPr>
        <p:spPr bwMode="auto">
          <a:xfrm>
            <a:off x="3387725" y="115888"/>
            <a:ext cx="1905000" cy="1766887"/>
          </a:xfrm>
          <a:custGeom>
            <a:avLst/>
            <a:gdLst>
              <a:gd name="T0" fmla="*/ 0 w 1904364"/>
              <a:gd name="T1" fmla="*/ 0 h 1767839"/>
              <a:gd name="T2" fmla="*/ 1904364 w 1904364"/>
              <a:gd name="T3" fmla="*/ 1767839 h 1767839"/>
            </a:gdLst>
            <a:ahLst/>
            <a:cxnLst/>
            <a:rect l="T0" t="T1" r="T2" b="T3"/>
            <a:pathLst>
              <a:path w="1904364" h="1767839">
                <a:moveTo>
                  <a:pt x="0" y="883792"/>
                </a:moveTo>
                <a:lnTo>
                  <a:pt x="3156" y="811314"/>
                </a:lnTo>
                <a:lnTo>
                  <a:pt x="12463" y="740447"/>
                </a:lnTo>
                <a:lnTo>
                  <a:pt x="27675" y="671421"/>
                </a:lnTo>
                <a:lnTo>
                  <a:pt x="48546" y="604463"/>
                </a:lnTo>
                <a:lnTo>
                  <a:pt x="74832" y="539799"/>
                </a:lnTo>
                <a:lnTo>
                  <a:pt x="106288" y="477658"/>
                </a:lnTo>
                <a:lnTo>
                  <a:pt x="142669" y="418268"/>
                </a:lnTo>
                <a:lnTo>
                  <a:pt x="183729" y="361855"/>
                </a:lnTo>
                <a:lnTo>
                  <a:pt x="229223" y="308648"/>
                </a:lnTo>
                <a:lnTo>
                  <a:pt x="278907" y="258873"/>
                </a:lnTo>
                <a:lnTo>
                  <a:pt x="332536" y="212759"/>
                </a:lnTo>
                <a:lnTo>
                  <a:pt x="389863" y="170533"/>
                </a:lnTo>
                <a:lnTo>
                  <a:pt x="450645" y="132423"/>
                </a:lnTo>
                <a:lnTo>
                  <a:pt x="514635" y="98655"/>
                </a:lnTo>
                <a:lnTo>
                  <a:pt x="581590" y="69459"/>
                </a:lnTo>
                <a:lnTo>
                  <a:pt x="651264" y="45060"/>
                </a:lnTo>
                <a:lnTo>
                  <a:pt x="723411" y="25687"/>
                </a:lnTo>
                <a:lnTo>
                  <a:pt x="797787" y="11568"/>
                </a:lnTo>
                <a:lnTo>
                  <a:pt x="874147" y="2930"/>
                </a:lnTo>
                <a:lnTo>
                  <a:pt x="952246" y="0"/>
                </a:lnTo>
                <a:lnTo>
                  <a:pt x="1030326" y="2930"/>
                </a:lnTo>
                <a:lnTo>
                  <a:pt x="1106669" y="11568"/>
                </a:lnTo>
                <a:lnTo>
                  <a:pt x="1181031" y="25687"/>
                </a:lnTo>
                <a:lnTo>
                  <a:pt x="1253165" y="45060"/>
                </a:lnTo>
                <a:lnTo>
                  <a:pt x="1322828" y="69459"/>
                </a:lnTo>
                <a:lnTo>
                  <a:pt x="1389772" y="98655"/>
                </a:lnTo>
                <a:lnTo>
                  <a:pt x="1453754" y="132423"/>
                </a:lnTo>
                <a:lnTo>
                  <a:pt x="1514528" y="170533"/>
                </a:lnTo>
                <a:lnTo>
                  <a:pt x="1571850" y="212759"/>
                </a:lnTo>
                <a:lnTo>
                  <a:pt x="1625472" y="258873"/>
                </a:lnTo>
                <a:lnTo>
                  <a:pt x="1675152" y="308648"/>
                </a:lnTo>
                <a:lnTo>
                  <a:pt x="1720643" y="361855"/>
                </a:lnTo>
                <a:lnTo>
                  <a:pt x="1761701" y="418268"/>
                </a:lnTo>
                <a:lnTo>
                  <a:pt x="1798079" y="477658"/>
                </a:lnTo>
                <a:lnTo>
                  <a:pt x="1829534" y="539799"/>
                </a:lnTo>
                <a:lnTo>
                  <a:pt x="1855819" y="604463"/>
                </a:lnTo>
                <a:lnTo>
                  <a:pt x="1876690" y="671421"/>
                </a:lnTo>
                <a:lnTo>
                  <a:pt x="1891901" y="740447"/>
                </a:lnTo>
                <a:lnTo>
                  <a:pt x="1901208" y="811314"/>
                </a:lnTo>
                <a:lnTo>
                  <a:pt x="1904364" y="883792"/>
                </a:lnTo>
                <a:lnTo>
                  <a:pt x="1901208" y="956271"/>
                </a:lnTo>
                <a:lnTo>
                  <a:pt x="1891901" y="1027138"/>
                </a:lnTo>
                <a:lnTo>
                  <a:pt x="1876690" y="1096164"/>
                </a:lnTo>
                <a:lnTo>
                  <a:pt x="1855819" y="1163122"/>
                </a:lnTo>
                <a:lnTo>
                  <a:pt x="1829534" y="1227786"/>
                </a:lnTo>
                <a:lnTo>
                  <a:pt x="1798079" y="1289927"/>
                </a:lnTo>
                <a:lnTo>
                  <a:pt x="1761701" y="1349317"/>
                </a:lnTo>
                <a:lnTo>
                  <a:pt x="1720643" y="1405730"/>
                </a:lnTo>
                <a:lnTo>
                  <a:pt x="1675152" y="1458937"/>
                </a:lnTo>
                <a:lnTo>
                  <a:pt x="1625472" y="1508712"/>
                </a:lnTo>
                <a:lnTo>
                  <a:pt x="1571850" y="1554826"/>
                </a:lnTo>
                <a:lnTo>
                  <a:pt x="1514528" y="1597052"/>
                </a:lnTo>
                <a:lnTo>
                  <a:pt x="1453754" y="1635162"/>
                </a:lnTo>
                <a:lnTo>
                  <a:pt x="1389772" y="1668930"/>
                </a:lnTo>
                <a:lnTo>
                  <a:pt x="1322828" y="1698126"/>
                </a:lnTo>
                <a:lnTo>
                  <a:pt x="1253165" y="1722525"/>
                </a:lnTo>
                <a:lnTo>
                  <a:pt x="1181031" y="1741898"/>
                </a:lnTo>
                <a:lnTo>
                  <a:pt x="1106669" y="1756017"/>
                </a:lnTo>
                <a:lnTo>
                  <a:pt x="1030326" y="1764655"/>
                </a:lnTo>
                <a:lnTo>
                  <a:pt x="952246" y="1767585"/>
                </a:lnTo>
                <a:lnTo>
                  <a:pt x="874147" y="1764655"/>
                </a:lnTo>
                <a:lnTo>
                  <a:pt x="797787" y="1756017"/>
                </a:lnTo>
                <a:lnTo>
                  <a:pt x="723411" y="1741898"/>
                </a:lnTo>
                <a:lnTo>
                  <a:pt x="651264" y="1722525"/>
                </a:lnTo>
                <a:lnTo>
                  <a:pt x="581590" y="1698126"/>
                </a:lnTo>
                <a:lnTo>
                  <a:pt x="514635" y="1668930"/>
                </a:lnTo>
                <a:lnTo>
                  <a:pt x="450645" y="1635162"/>
                </a:lnTo>
                <a:lnTo>
                  <a:pt x="389863" y="1597052"/>
                </a:lnTo>
                <a:lnTo>
                  <a:pt x="332536" y="1554826"/>
                </a:lnTo>
                <a:lnTo>
                  <a:pt x="278907" y="1508712"/>
                </a:lnTo>
                <a:lnTo>
                  <a:pt x="229223" y="1458937"/>
                </a:lnTo>
                <a:lnTo>
                  <a:pt x="183729" y="1405730"/>
                </a:lnTo>
                <a:lnTo>
                  <a:pt x="142669" y="1349317"/>
                </a:lnTo>
                <a:lnTo>
                  <a:pt x="106288" y="1289927"/>
                </a:lnTo>
                <a:lnTo>
                  <a:pt x="74832" y="1227786"/>
                </a:lnTo>
                <a:lnTo>
                  <a:pt x="48546" y="1163122"/>
                </a:lnTo>
                <a:lnTo>
                  <a:pt x="27675" y="1096164"/>
                </a:lnTo>
                <a:lnTo>
                  <a:pt x="12463" y="1027138"/>
                </a:lnTo>
                <a:lnTo>
                  <a:pt x="3156" y="956271"/>
                </a:lnTo>
                <a:lnTo>
                  <a:pt x="0" y="883792"/>
                </a:lnTo>
                <a:close/>
              </a:path>
            </a:pathLst>
          </a:custGeom>
          <a:noFill/>
          <a:ln w="508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188" y="1482725"/>
            <a:ext cx="1298575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Pera</a:t>
            </a:r>
            <a:r>
              <a:rPr sz="26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60" name="object 12"/>
          <p:cNvSpPr>
            <a:spLocks noChangeArrowheads="1"/>
          </p:cNvSpPr>
          <p:nvPr/>
        </p:nvSpPr>
        <p:spPr bwMode="auto">
          <a:xfrm>
            <a:off x="5969000" y="1208088"/>
            <a:ext cx="1943100" cy="1162050"/>
          </a:xfrm>
          <a:custGeom>
            <a:avLst/>
            <a:gdLst>
              <a:gd name="T0" fmla="*/ 0 w 1941829"/>
              <a:gd name="T1" fmla="*/ 0 h 1161414"/>
              <a:gd name="T2" fmla="*/ 1941829 w 1941829"/>
              <a:gd name="T3" fmla="*/ 1161414 h 1161414"/>
            </a:gdLst>
            <a:ahLst/>
            <a:cxnLst/>
            <a:rect l="T0" t="T1" r="T2" b="T3"/>
            <a:pathLst>
              <a:path w="1941829" h="1161414">
                <a:moveTo>
                  <a:pt x="970914" y="0"/>
                </a:moveTo>
                <a:lnTo>
                  <a:pt x="891288" y="1924"/>
                </a:lnTo>
                <a:lnTo>
                  <a:pt x="813434" y="7599"/>
                </a:lnTo>
                <a:lnTo>
                  <a:pt x="737601" y="16875"/>
                </a:lnTo>
                <a:lnTo>
                  <a:pt x="664041" y="29603"/>
                </a:lnTo>
                <a:lnTo>
                  <a:pt x="593002" y="45632"/>
                </a:lnTo>
                <a:lnTo>
                  <a:pt x="524735" y="64814"/>
                </a:lnTo>
                <a:lnTo>
                  <a:pt x="459490" y="87000"/>
                </a:lnTo>
                <a:lnTo>
                  <a:pt x="397517" y="112040"/>
                </a:lnTo>
                <a:lnTo>
                  <a:pt x="339065" y="139784"/>
                </a:lnTo>
                <a:lnTo>
                  <a:pt x="284384" y="170084"/>
                </a:lnTo>
                <a:lnTo>
                  <a:pt x="233725" y="202790"/>
                </a:lnTo>
                <a:lnTo>
                  <a:pt x="187338" y="237753"/>
                </a:lnTo>
                <a:lnTo>
                  <a:pt x="145471" y="274822"/>
                </a:lnTo>
                <a:lnTo>
                  <a:pt x="108376" y="313850"/>
                </a:lnTo>
                <a:lnTo>
                  <a:pt x="76303" y="354687"/>
                </a:lnTo>
                <a:lnTo>
                  <a:pt x="49500" y="397182"/>
                </a:lnTo>
                <a:lnTo>
                  <a:pt x="28218" y="441188"/>
                </a:lnTo>
                <a:lnTo>
                  <a:pt x="12708" y="486554"/>
                </a:lnTo>
                <a:lnTo>
                  <a:pt x="3218" y="533131"/>
                </a:lnTo>
                <a:lnTo>
                  <a:pt x="0" y="580770"/>
                </a:lnTo>
                <a:lnTo>
                  <a:pt x="3218" y="628392"/>
                </a:lnTo>
                <a:lnTo>
                  <a:pt x="12708" y="674953"/>
                </a:lnTo>
                <a:lnTo>
                  <a:pt x="28218" y="720304"/>
                </a:lnTo>
                <a:lnTo>
                  <a:pt x="49500" y="764297"/>
                </a:lnTo>
                <a:lnTo>
                  <a:pt x="76303" y="806781"/>
                </a:lnTo>
                <a:lnTo>
                  <a:pt x="108376" y="847607"/>
                </a:lnTo>
                <a:lnTo>
                  <a:pt x="145471" y="886626"/>
                </a:lnTo>
                <a:lnTo>
                  <a:pt x="187338" y="923689"/>
                </a:lnTo>
                <a:lnTo>
                  <a:pt x="233725" y="958645"/>
                </a:lnTo>
                <a:lnTo>
                  <a:pt x="284384" y="991346"/>
                </a:lnTo>
                <a:lnTo>
                  <a:pt x="339065" y="1021641"/>
                </a:lnTo>
                <a:lnTo>
                  <a:pt x="397517" y="1049382"/>
                </a:lnTo>
                <a:lnTo>
                  <a:pt x="459490" y="1074419"/>
                </a:lnTo>
                <a:lnTo>
                  <a:pt x="524735" y="1096603"/>
                </a:lnTo>
                <a:lnTo>
                  <a:pt x="593002" y="1115784"/>
                </a:lnTo>
                <a:lnTo>
                  <a:pt x="664041" y="1131812"/>
                </a:lnTo>
                <a:lnTo>
                  <a:pt x="737601" y="1144539"/>
                </a:lnTo>
                <a:lnTo>
                  <a:pt x="813434" y="1153815"/>
                </a:lnTo>
                <a:lnTo>
                  <a:pt x="891288" y="1159490"/>
                </a:lnTo>
                <a:lnTo>
                  <a:pt x="970914" y="1161414"/>
                </a:lnTo>
                <a:lnTo>
                  <a:pt x="1050523" y="1159490"/>
                </a:lnTo>
                <a:lnTo>
                  <a:pt x="1128361" y="1153815"/>
                </a:lnTo>
                <a:lnTo>
                  <a:pt x="1204179" y="1144539"/>
                </a:lnTo>
                <a:lnTo>
                  <a:pt x="1277726" y="1131812"/>
                </a:lnTo>
                <a:lnTo>
                  <a:pt x="1348753" y="1115784"/>
                </a:lnTo>
                <a:lnTo>
                  <a:pt x="1417010" y="1096603"/>
                </a:lnTo>
                <a:lnTo>
                  <a:pt x="1482247" y="1074419"/>
                </a:lnTo>
                <a:lnTo>
                  <a:pt x="1544213" y="1049382"/>
                </a:lnTo>
                <a:lnTo>
                  <a:pt x="1602658" y="1021641"/>
                </a:lnTo>
                <a:lnTo>
                  <a:pt x="1657334" y="991346"/>
                </a:lnTo>
                <a:lnTo>
                  <a:pt x="1707988" y="958645"/>
                </a:lnTo>
                <a:lnTo>
                  <a:pt x="1754372" y="923689"/>
                </a:lnTo>
                <a:lnTo>
                  <a:pt x="1796236" y="886626"/>
                </a:lnTo>
                <a:lnTo>
                  <a:pt x="1833329" y="847607"/>
                </a:lnTo>
                <a:lnTo>
                  <a:pt x="1865401" y="806781"/>
                </a:lnTo>
                <a:lnTo>
                  <a:pt x="1892203" y="764297"/>
                </a:lnTo>
                <a:lnTo>
                  <a:pt x="1913484" y="720304"/>
                </a:lnTo>
                <a:lnTo>
                  <a:pt x="1928994" y="674953"/>
                </a:lnTo>
                <a:lnTo>
                  <a:pt x="1938484" y="628392"/>
                </a:lnTo>
                <a:lnTo>
                  <a:pt x="1941703" y="580770"/>
                </a:lnTo>
                <a:lnTo>
                  <a:pt x="1938484" y="533131"/>
                </a:lnTo>
                <a:lnTo>
                  <a:pt x="1928994" y="486554"/>
                </a:lnTo>
                <a:lnTo>
                  <a:pt x="1913484" y="441188"/>
                </a:lnTo>
                <a:lnTo>
                  <a:pt x="1892203" y="397182"/>
                </a:lnTo>
                <a:lnTo>
                  <a:pt x="1865401" y="354687"/>
                </a:lnTo>
                <a:lnTo>
                  <a:pt x="1833329" y="313850"/>
                </a:lnTo>
                <a:lnTo>
                  <a:pt x="1796236" y="274822"/>
                </a:lnTo>
                <a:lnTo>
                  <a:pt x="1754372" y="237753"/>
                </a:lnTo>
                <a:lnTo>
                  <a:pt x="1707988" y="202790"/>
                </a:lnTo>
                <a:lnTo>
                  <a:pt x="1657334" y="170084"/>
                </a:lnTo>
                <a:lnTo>
                  <a:pt x="1602658" y="139784"/>
                </a:lnTo>
                <a:lnTo>
                  <a:pt x="1544213" y="112040"/>
                </a:lnTo>
                <a:lnTo>
                  <a:pt x="1482247" y="87000"/>
                </a:lnTo>
                <a:lnTo>
                  <a:pt x="1417010" y="64814"/>
                </a:lnTo>
                <a:lnTo>
                  <a:pt x="1348753" y="45632"/>
                </a:lnTo>
                <a:lnTo>
                  <a:pt x="1277726" y="29603"/>
                </a:lnTo>
                <a:lnTo>
                  <a:pt x="1204179" y="16875"/>
                </a:lnTo>
                <a:lnTo>
                  <a:pt x="1128361" y="7599"/>
                </a:lnTo>
                <a:lnTo>
                  <a:pt x="1050523" y="1924"/>
                </a:lnTo>
                <a:lnTo>
                  <a:pt x="9709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5388" y="1582738"/>
            <a:ext cx="1444625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8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po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6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62" name="object 14"/>
          <p:cNvSpPr>
            <a:spLocks noChangeArrowheads="1"/>
          </p:cNvSpPr>
          <p:nvPr/>
        </p:nvSpPr>
        <p:spPr bwMode="auto">
          <a:xfrm>
            <a:off x="6623050" y="2603500"/>
            <a:ext cx="2176463" cy="1368425"/>
          </a:xfrm>
          <a:custGeom>
            <a:avLst/>
            <a:gdLst>
              <a:gd name="T0" fmla="*/ 0 w 2175509"/>
              <a:gd name="T1" fmla="*/ 0 h 1367154"/>
              <a:gd name="T2" fmla="*/ 2175509 w 2175509"/>
              <a:gd name="T3" fmla="*/ 1367154 h 1367154"/>
            </a:gdLst>
            <a:ahLst/>
            <a:cxnLst/>
            <a:rect l="T0" t="T1" r="T2" b="T3"/>
            <a:pathLst>
              <a:path w="2175509" h="1367154">
                <a:moveTo>
                  <a:pt x="1087755" y="0"/>
                </a:moveTo>
                <a:lnTo>
                  <a:pt x="998547" y="2265"/>
                </a:lnTo>
                <a:lnTo>
                  <a:pt x="911325" y="8943"/>
                </a:lnTo>
                <a:lnTo>
                  <a:pt x="826368" y="19860"/>
                </a:lnTo>
                <a:lnTo>
                  <a:pt x="743955" y="34838"/>
                </a:lnTo>
                <a:lnTo>
                  <a:pt x="664368" y="53703"/>
                </a:lnTo>
                <a:lnTo>
                  <a:pt x="587886" y="76278"/>
                </a:lnTo>
                <a:lnTo>
                  <a:pt x="514790" y="102387"/>
                </a:lnTo>
                <a:lnTo>
                  <a:pt x="445358" y="131856"/>
                </a:lnTo>
                <a:lnTo>
                  <a:pt x="379872" y="164508"/>
                </a:lnTo>
                <a:lnTo>
                  <a:pt x="318611" y="200167"/>
                </a:lnTo>
                <a:lnTo>
                  <a:pt x="261855" y="238659"/>
                </a:lnTo>
                <a:lnTo>
                  <a:pt x="209885" y="279806"/>
                </a:lnTo>
                <a:lnTo>
                  <a:pt x="162980" y="323433"/>
                </a:lnTo>
                <a:lnTo>
                  <a:pt x="121420" y="369366"/>
                </a:lnTo>
                <a:lnTo>
                  <a:pt x="85486" y="417427"/>
                </a:lnTo>
                <a:lnTo>
                  <a:pt x="55458" y="467441"/>
                </a:lnTo>
                <a:lnTo>
                  <a:pt x="31615" y="519232"/>
                </a:lnTo>
                <a:lnTo>
                  <a:pt x="14237" y="572625"/>
                </a:lnTo>
                <a:lnTo>
                  <a:pt x="3606" y="627444"/>
                </a:lnTo>
                <a:lnTo>
                  <a:pt x="0" y="683513"/>
                </a:lnTo>
                <a:lnTo>
                  <a:pt x="3606" y="739565"/>
                </a:lnTo>
                <a:lnTo>
                  <a:pt x="14237" y="794367"/>
                </a:lnTo>
                <a:lnTo>
                  <a:pt x="31615" y="847746"/>
                </a:lnTo>
                <a:lnTo>
                  <a:pt x="55458" y="899524"/>
                </a:lnTo>
                <a:lnTo>
                  <a:pt x="85486" y="949527"/>
                </a:lnTo>
                <a:lnTo>
                  <a:pt x="121420" y="997578"/>
                </a:lnTo>
                <a:lnTo>
                  <a:pt x="162980" y="1043501"/>
                </a:lnTo>
                <a:lnTo>
                  <a:pt x="209885" y="1087122"/>
                </a:lnTo>
                <a:lnTo>
                  <a:pt x="261855" y="1128263"/>
                </a:lnTo>
                <a:lnTo>
                  <a:pt x="318611" y="1166749"/>
                </a:lnTo>
                <a:lnTo>
                  <a:pt x="379872" y="1202404"/>
                </a:lnTo>
                <a:lnTo>
                  <a:pt x="445358" y="1235052"/>
                </a:lnTo>
                <a:lnTo>
                  <a:pt x="514790" y="1264518"/>
                </a:lnTo>
                <a:lnTo>
                  <a:pt x="587886" y="1290626"/>
                </a:lnTo>
                <a:lnTo>
                  <a:pt x="664368" y="1313199"/>
                </a:lnTo>
                <a:lnTo>
                  <a:pt x="743955" y="1332063"/>
                </a:lnTo>
                <a:lnTo>
                  <a:pt x="826368" y="1347041"/>
                </a:lnTo>
                <a:lnTo>
                  <a:pt x="911325" y="1357957"/>
                </a:lnTo>
                <a:lnTo>
                  <a:pt x="998547" y="1364635"/>
                </a:lnTo>
                <a:lnTo>
                  <a:pt x="1087755" y="1366900"/>
                </a:lnTo>
                <a:lnTo>
                  <a:pt x="1176979" y="1364635"/>
                </a:lnTo>
                <a:lnTo>
                  <a:pt x="1264215" y="1357957"/>
                </a:lnTo>
                <a:lnTo>
                  <a:pt x="1349183" y="1347041"/>
                </a:lnTo>
                <a:lnTo>
                  <a:pt x="1431602" y="1332063"/>
                </a:lnTo>
                <a:lnTo>
                  <a:pt x="1511194" y="1313199"/>
                </a:lnTo>
                <a:lnTo>
                  <a:pt x="1587679" y="1290626"/>
                </a:lnTo>
                <a:lnTo>
                  <a:pt x="1660776" y="1264518"/>
                </a:lnTo>
                <a:lnTo>
                  <a:pt x="1730206" y="1235052"/>
                </a:lnTo>
                <a:lnTo>
                  <a:pt x="1795689" y="1202404"/>
                </a:lnTo>
                <a:lnTo>
                  <a:pt x="1856946" y="1166748"/>
                </a:lnTo>
                <a:lnTo>
                  <a:pt x="1913696" y="1128263"/>
                </a:lnTo>
                <a:lnTo>
                  <a:pt x="1965661" y="1087122"/>
                </a:lnTo>
                <a:lnTo>
                  <a:pt x="2012559" y="1043501"/>
                </a:lnTo>
                <a:lnTo>
                  <a:pt x="2054113" y="997578"/>
                </a:lnTo>
                <a:lnTo>
                  <a:pt x="2090040" y="949527"/>
                </a:lnTo>
                <a:lnTo>
                  <a:pt x="2120063" y="899524"/>
                </a:lnTo>
                <a:lnTo>
                  <a:pt x="2143901" y="847746"/>
                </a:lnTo>
                <a:lnTo>
                  <a:pt x="2161275" y="794367"/>
                </a:lnTo>
                <a:lnTo>
                  <a:pt x="2171904" y="739565"/>
                </a:lnTo>
                <a:lnTo>
                  <a:pt x="2175510" y="683513"/>
                </a:lnTo>
                <a:lnTo>
                  <a:pt x="2171904" y="627444"/>
                </a:lnTo>
                <a:lnTo>
                  <a:pt x="2161275" y="572625"/>
                </a:lnTo>
                <a:lnTo>
                  <a:pt x="2143901" y="519232"/>
                </a:lnTo>
                <a:lnTo>
                  <a:pt x="2120063" y="467441"/>
                </a:lnTo>
                <a:lnTo>
                  <a:pt x="2090040" y="417427"/>
                </a:lnTo>
                <a:lnTo>
                  <a:pt x="2054113" y="369366"/>
                </a:lnTo>
                <a:lnTo>
                  <a:pt x="2012559" y="323433"/>
                </a:lnTo>
                <a:lnTo>
                  <a:pt x="1965661" y="279806"/>
                </a:lnTo>
                <a:lnTo>
                  <a:pt x="1913696" y="238659"/>
                </a:lnTo>
                <a:lnTo>
                  <a:pt x="1856946" y="200167"/>
                </a:lnTo>
                <a:lnTo>
                  <a:pt x="1795689" y="164508"/>
                </a:lnTo>
                <a:lnTo>
                  <a:pt x="1730206" y="131856"/>
                </a:lnTo>
                <a:lnTo>
                  <a:pt x="1660776" y="102387"/>
                </a:lnTo>
                <a:lnTo>
                  <a:pt x="1587679" y="76278"/>
                </a:lnTo>
                <a:lnTo>
                  <a:pt x="1511194" y="53703"/>
                </a:lnTo>
                <a:lnTo>
                  <a:pt x="1431602" y="34838"/>
                </a:lnTo>
                <a:lnTo>
                  <a:pt x="1349183" y="19860"/>
                </a:lnTo>
                <a:lnTo>
                  <a:pt x="1264215" y="8943"/>
                </a:lnTo>
                <a:lnTo>
                  <a:pt x="1176979" y="2265"/>
                </a:lnTo>
                <a:lnTo>
                  <a:pt x="1087755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6125" y="3033713"/>
            <a:ext cx="1347788" cy="404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8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2600" b="1" spc="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zi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64" name="object 16"/>
          <p:cNvSpPr>
            <a:spLocks noChangeArrowheads="1"/>
          </p:cNvSpPr>
          <p:nvPr/>
        </p:nvSpPr>
        <p:spPr bwMode="auto">
          <a:xfrm>
            <a:off x="5919788" y="4362450"/>
            <a:ext cx="1939925" cy="1379538"/>
          </a:xfrm>
          <a:custGeom>
            <a:avLst/>
            <a:gdLst>
              <a:gd name="T0" fmla="*/ 0 w 1939290"/>
              <a:gd name="T1" fmla="*/ 0 h 1379220"/>
              <a:gd name="T2" fmla="*/ 1939290 w 1939290"/>
              <a:gd name="T3" fmla="*/ 1379220 h 1379220"/>
            </a:gdLst>
            <a:ahLst/>
            <a:cxnLst/>
            <a:rect l="T0" t="T1" r="T2" b="T3"/>
            <a:pathLst>
              <a:path w="1939290" h="1379220">
                <a:moveTo>
                  <a:pt x="969645" y="0"/>
                </a:moveTo>
                <a:lnTo>
                  <a:pt x="890113" y="2285"/>
                </a:lnTo>
                <a:lnTo>
                  <a:pt x="812354" y="9021"/>
                </a:lnTo>
                <a:lnTo>
                  <a:pt x="736615" y="20033"/>
                </a:lnTo>
                <a:lnTo>
                  <a:pt x="663147" y="35142"/>
                </a:lnTo>
                <a:lnTo>
                  <a:pt x="592199" y="54171"/>
                </a:lnTo>
                <a:lnTo>
                  <a:pt x="524020" y="76943"/>
                </a:lnTo>
                <a:lnTo>
                  <a:pt x="458860" y="103280"/>
                </a:lnTo>
                <a:lnTo>
                  <a:pt x="396968" y="133006"/>
                </a:lnTo>
                <a:lnTo>
                  <a:pt x="338594" y="165943"/>
                </a:lnTo>
                <a:lnTo>
                  <a:pt x="283987" y="201914"/>
                </a:lnTo>
                <a:lnTo>
                  <a:pt x="233397" y="240741"/>
                </a:lnTo>
                <a:lnTo>
                  <a:pt x="187074" y="282247"/>
                </a:lnTo>
                <a:lnTo>
                  <a:pt x="145265" y="326256"/>
                </a:lnTo>
                <a:lnTo>
                  <a:pt x="108222" y="372589"/>
                </a:lnTo>
                <a:lnTo>
                  <a:pt x="76194" y="421070"/>
                </a:lnTo>
                <a:lnTo>
                  <a:pt x="49429" y="471521"/>
                </a:lnTo>
                <a:lnTo>
                  <a:pt x="28178" y="523765"/>
                </a:lnTo>
                <a:lnTo>
                  <a:pt x="12689" y="577625"/>
                </a:lnTo>
                <a:lnTo>
                  <a:pt x="3214" y="632923"/>
                </a:lnTo>
                <a:lnTo>
                  <a:pt x="0" y="689482"/>
                </a:lnTo>
                <a:lnTo>
                  <a:pt x="3214" y="746042"/>
                </a:lnTo>
                <a:lnTo>
                  <a:pt x="12689" y="801342"/>
                </a:lnTo>
                <a:lnTo>
                  <a:pt x="28178" y="855205"/>
                </a:lnTo>
                <a:lnTo>
                  <a:pt x="49429" y="907452"/>
                </a:lnTo>
                <a:lnTo>
                  <a:pt x="76194" y="957907"/>
                </a:lnTo>
                <a:lnTo>
                  <a:pt x="108222" y="1006392"/>
                </a:lnTo>
                <a:lnTo>
                  <a:pt x="145265" y="1052731"/>
                </a:lnTo>
                <a:lnTo>
                  <a:pt x="187074" y="1096744"/>
                </a:lnTo>
                <a:lnTo>
                  <a:pt x="233397" y="1138257"/>
                </a:lnTo>
                <a:lnTo>
                  <a:pt x="283987" y="1177089"/>
                </a:lnTo>
                <a:lnTo>
                  <a:pt x="338594" y="1213066"/>
                </a:lnTo>
                <a:lnTo>
                  <a:pt x="396968" y="1246008"/>
                </a:lnTo>
                <a:lnTo>
                  <a:pt x="458860" y="1275739"/>
                </a:lnTo>
                <a:lnTo>
                  <a:pt x="524020" y="1302082"/>
                </a:lnTo>
                <a:lnTo>
                  <a:pt x="592199" y="1324858"/>
                </a:lnTo>
                <a:lnTo>
                  <a:pt x="663147" y="1343891"/>
                </a:lnTo>
                <a:lnTo>
                  <a:pt x="736615" y="1359004"/>
                </a:lnTo>
                <a:lnTo>
                  <a:pt x="812354" y="1370018"/>
                </a:lnTo>
                <a:lnTo>
                  <a:pt x="890113" y="1376756"/>
                </a:lnTo>
                <a:lnTo>
                  <a:pt x="969645" y="1379042"/>
                </a:lnTo>
                <a:lnTo>
                  <a:pt x="1049176" y="1376756"/>
                </a:lnTo>
                <a:lnTo>
                  <a:pt x="1126935" y="1370018"/>
                </a:lnTo>
                <a:lnTo>
                  <a:pt x="1202674" y="1359004"/>
                </a:lnTo>
                <a:lnTo>
                  <a:pt x="1276142" y="1343891"/>
                </a:lnTo>
                <a:lnTo>
                  <a:pt x="1347090" y="1324858"/>
                </a:lnTo>
                <a:lnTo>
                  <a:pt x="1415269" y="1302082"/>
                </a:lnTo>
                <a:lnTo>
                  <a:pt x="1480429" y="1275739"/>
                </a:lnTo>
                <a:lnTo>
                  <a:pt x="1542321" y="1246008"/>
                </a:lnTo>
                <a:lnTo>
                  <a:pt x="1600695" y="1213066"/>
                </a:lnTo>
                <a:lnTo>
                  <a:pt x="1655302" y="1177089"/>
                </a:lnTo>
                <a:lnTo>
                  <a:pt x="1705892" y="1138257"/>
                </a:lnTo>
                <a:lnTo>
                  <a:pt x="1752215" y="1096744"/>
                </a:lnTo>
                <a:lnTo>
                  <a:pt x="1794024" y="1052731"/>
                </a:lnTo>
                <a:lnTo>
                  <a:pt x="1831067" y="1006392"/>
                </a:lnTo>
                <a:lnTo>
                  <a:pt x="1863095" y="957907"/>
                </a:lnTo>
                <a:lnTo>
                  <a:pt x="1889860" y="907452"/>
                </a:lnTo>
                <a:lnTo>
                  <a:pt x="1911111" y="855205"/>
                </a:lnTo>
                <a:lnTo>
                  <a:pt x="1926600" y="801342"/>
                </a:lnTo>
                <a:lnTo>
                  <a:pt x="1936075" y="746042"/>
                </a:lnTo>
                <a:lnTo>
                  <a:pt x="1939290" y="689482"/>
                </a:lnTo>
                <a:lnTo>
                  <a:pt x="1936075" y="632923"/>
                </a:lnTo>
                <a:lnTo>
                  <a:pt x="1926600" y="577625"/>
                </a:lnTo>
                <a:lnTo>
                  <a:pt x="1911111" y="523765"/>
                </a:lnTo>
                <a:lnTo>
                  <a:pt x="1889860" y="471521"/>
                </a:lnTo>
                <a:lnTo>
                  <a:pt x="1863095" y="421070"/>
                </a:lnTo>
                <a:lnTo>
                  <a:pt x="1831067" y="372589"/>
                </a:lnTo>
                <a:lnTo>
                  <a:pt x="1794024" y="326256"/>
                </a:lnTo>
                <a:lnTo>
                  <a:pt x="1752215" y="282247"/>
                </a:lnTo>
                <a:lnTo>
                  <a:pt x="1705892" y="240741"/>
                </a:lnTo>
                <a:lnTo>
                  <a:pt x="1655302" y="201914"/>
                </a:lnTo>
                <a:lnTo>
                  <a:pt x="1600695" y="165943"/>
                </a:lnTo>
                <a:lnTo>
                  <a:pt x="1542321" y="133006"/>
                </a:lnTo>
                <a:lnTo>
                  <a:pt x="1480429" y="103280"/>
                </a:lnTo>
                <a:lnTo>
                  <a:pt x="1415269" y="76943"/>
                </a:lnTo>
                <a:lnTo>
                  <a:pt x="1347090" y="54171"/>
                </a:lnTo>
                <a:lnTo>
                  <a:pt x="1276142" y="35142"/>
                </a:lnTo>
                <a:lnTo>
                  <a:pt x="1202674" y="20033"/>
                </a:lnTo>
                <a:lnTo>
                  <a:pt x="1126935" y="9021"/>
                </a:lnTo>
                <a:lnTo>
                  <a:pt x="1049176" y="2285"/>
                </a:lnTo>
                <a:lnTo>
                  <a:pt x="969645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65" name="object 17"/>
          <p:cNvSpPr>
            <a:spLocks noChangeArrowheads="1"/>
          </p:cNvSpPr>
          <p:nvPr/>
        </p:nvSpPr>
        <p:spPr bwMode="auto">
          <a:xfrm>
            <a:off x="3478213" y="5164138"/>
            <a:ext cx="2098675" cy="1236662"/>
          </a:xfrm>
          <a:custGeom>
            <a:avLst/>
            <a:gdLst>
              <a:gd name="T0" fmla="*/ 0 w 2099310"/>
              <a:gd name="T1" fmla="*/ 0 h 1236979"/>
              <a:gd name="T2" fmla="*/ 2099310 w 2099310"/>
              <a:gd name="T3" fmla="*/ 1236979 h 1236979"/>
            </a:gdLst>
            <a:ahLst/>
            <a:cxnLst/>
            <a:rect l="T0" t="T1" r="T2" b="T3"/>
            <a:pathLst>
              <a:path w="2099310" h="1236979">
                <a:moveTo>
                  <a:pt x="1049528" y="0"/>
                </a:moveTo>
                <a:lnTo>
                  <a:pt x="963451" y="2049"/>
                </a:lnTo>
                <a:lnTo>
                  <a:pt x="879291" y="8093"/>
                </a:lnTo>
                <a:lnTo>
                  <a:pt x="797317" y="17971"/>
                </a:lnTo>
                <a:lnTo>
                  <a:pt x="717799" y="31525"/>
                </a:lnTo>
                <a:lnTo>
                  <a:pt x="641008" y="48595"/>
                </a:lnTo>
                <a:lnTo>
                  <a:pt x="567214" y="69022"/>
                </a:lnTo>
                <a:lnTo>
                  <a:pt x="496686" y="92647"/>
                </a:lnTo>
                <a:lnTo>
                  <a:pt x="429694" y="119311"/>
                </a:lnTo>
                <a:lnTo>
                  <a:pt x="366510" y="148855"/>
                </a:lnTo>
                <a:lnTo>
                  <a:pt x="307403" y="181119"/>
                </a:lnTo>
                <a:lnTo>
                  <a:pt x="252643" y="215944"/>
                </a:lnTo>
                <a:lnTo>
                  <a:pt x="202500" y="253172"/>
                </a:lnTo>
                <a:lnTo>
                  <a:pt x="157245" y="292643"/>
                </a:lnTo>
                <a:lnTo>
                  <a:pt x="117148" y="334198"/>
                </a:lnTo>
                <a:lnTo>
                  <a:pt x="82478" y="377677"/>
                </a:lnTo>
                <a:lnTo>
                  <a:pt x="53506" y="422922"/>
                </a:lnTo>
                <a:lnTo>
                  <a:pt x="30502" y="469774"/>
                </a:lnTo>
                <a:lnTo>
                  <a:pt x="13736" y="518072"/>
                </a:lnTo>
                <a:lnTo>
                  <a:pt x="3479" y="567659"/>
                </a:lnTo>
                <a:lnTo>
                  <a:pt x="0" y="618375"/>
                </a:lnTo>
                <a:lnTo>
                  <a:pt x="3479" y="669089"/>
                </a:lnTo>
                <a:lnTo>
                  <a:pt x="13736" y="718674"/>
                </a:lnTo>
                <a:lnTo>
                  <a:pt x="30502" y="766971"/>
                </a:lnTo>
                <a:lnTo>
                  <a:pt x="53506" y="813821"/>
                </a:lnTo>
                <a:lnTo>
                  <a:pt x="82478" y="859064"/>
                </a:lnTo>
                <a:lnTo>
                  <a:pt x="117148" y="902542"/>
                </a:lnTo>
                <a:lnTo>
                  <a:pt x="157245" y="944095"/>
                </a:lnTo>
                <a:lnTo>
                  <a:pt x="202500" y="983564"/>
                </a:lnTo>
                <a:lnTo>
                  <a:pt x="252643" y="1020790"/>
                </a:lnTo>
                <a:lnTo>
                  <a:pt x="307403" y="1055614"/>
                </a:lnTo>
                <a:lnTo>
                  <a:pt x="366510" y="1087877"/>
                </a:lnTo>
                <a:lnTo>
                  <a:pt x="429694" y="1117419"/>
                </a:lnTo>
                <a:lnTo>
                  <a:pt x="496686" y="1144082"/>
                </a:lnTo>
                <a:lnTo>
                  <a:pt x="567214" y="1167706"/>
                </a:lnTo>
                <a:lnTo>
                  <a:pt x="641008" y="1188132"/>
                </a:lnTo>
                <a:lnTo>
                  <a:pt x="717799" y="1205201"/>
                </a:lnTo>
                <a:lnTo>
                  <a:pt x="797317" y="1218754"/>
                </a:lnTo>
                <a:lnTo>
                  <a:pt x="879291" y="1228632"/>
                </a:lnTo>
                <a:lnTo>
                  <a:pt x="963451" y="1234676"/>
                </a:lnTo>
                <a:lnTo>
                  <a:pt x="1049528" y="1236726"/>
                </a:lnTo>
                <a:lnTo>
                  <a:pt x="1135605" y="1234676"/>
                </a:lnTo>
                <a:lnTo>
                  <a:pt x="1219767" y="1228632"/>
                </a:lnTo>
                <a:lnTo>
                  <a:pt x="1301746" y="1218754"/>
                </a:lnTo>
                <a:lnTo>
                  <a:pt x="1381269" y="1205201"/>
                </a:lnTo>
                <a:lnTo>
                  <a:pt x="1458067" y="1188132"/>
                </a:lnTo>
                <a:lnTo>
                  <a:pt x="1531869" y="1167706"/>
                </a:lnTo>
                <a:lnTo>
                  <a:pt x="1602405" y="1144082"/>
                </a:lnTo>
                <a:lnTo>
                  <a:pt x="1669405" y="1117419"/>
                </a:lnTo>
                <a:lnTo>
                  <a:pt x="1732599" y="1087877"/>
                </a:lnTo>
                <a:lnTo>
                  <a:pt x="1791716" y="1055614"/>
                </a:lnTo>
                <a:lnTo>
                  <a:pt x="1846485" y="1020790"/>
                </a:lnTo>
                <a:lnTo>
                  <a:pt x="1896637" y="983564"/>
                </a:lnTo>
                <a:lnTo>
                  <a:pt x="1941901" y="944095"/>
                </a:lnTo>
                <a:lnTo>
                  <a:pt x="1982007" y="902542"/>
                </a:lnTo>
                <a:lnTo>
                  <a:pt x="2016684" y="859064"/>
                </a:lnTo>
                <a:lnTo>
                  <a:pt x="2045663" y="813821"/>
                </a:lnTo>
                <a:lnTo>
                  <a:pt x="2068672" y="766971"/>
                </a:lnTo>
                <a:lnTo>
                  <a:pt x="2085442" y="718674"/>
                </a:lnTo>
                <a:lnTo>
                  <a:pt x="2095702" y="669089"/>
                </a:lnTo>
                <a:lnTo>
                  <a:pt x="2099183" y="618375"/>
                </a:lnTo>
                <a:lnTo>
                  <a:pt x="2095702" y="567659"/>
                </a:lnTo>
                <a:lnTo>
                  <a:pt x="2085442" y="518072"/>
                </a:lnTo>
                <a:lnTo>
                  <a:pt x="2068672" y="469774"/>
                </a:lnTo>
                <a:lnTo>
                  <a:pt x="2045663" y="422922"/>
                </a:lnTo>
                <a:lnTo>
                  <a:pt x="2016684" y="377677"/>
                </a:lnTo>
                <a:lnTo>
                  <a:pt x="1982007" y="334198"/>
                </a:lnTo>
                <a:lnTo>
                  <a:pt x="1941901" y="292643"/>
                </a:lnTo>
                <a:lnTo>
                  <a:pt x="1896637" y="253172"/>
                </a:lnTo>
                <a:lnTo>
                  <a:pt x="1846485" y="215944"/>
                </a:lnTo>
                <a:lnTo>
                  <a:pt x="1791716" y="181119"/>
                </a:lnTo>
                <a:lnTo>
                  <a:pt x="1732599" y="148855"/>
                </a:lnTo>
                <a:lnTo>
                  <a:pt x="1669405" y="119311"/>
                </a:lnTo>
                <a:lnTo>
                  <a:pt x="1602405" y="92647"/>
                </a:lnTo>
                <a:lnTo>
                  <a:pt x="1531869" y="69022"/>
                </a:lnTo>
                <a:lnTo>
                  <a:pt x="1458067" y="48595"/>
                </a:lnTo>
                <a:lnTo>
                  <a:pt x="1381269" y="31525"/>
                </a:lnTo>
                <a:lnTo>
                  <a:pt x="1301746" y="17971"/>
                </a:lnTo>
                <a:lnTo>
                  <a:pt x="1219767" y="8093"/>
                </a:lnTo>
                <a:lnTo>
                  <a:pt x="1135605" y="2049"/>
                </a:lnTo>
                <a:lnTo>
                  <a:pt x="104952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7788" y="4813300"/>
            <a:ext cx="1006475" cy="404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8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600" b="1" spc="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67" name="object 19"/>
          <p:cNvSpPr>
            <a:spLocks noChangeArrowheads="1"/>
          </p:cNvSpPr>
          <p:nvPr/>
        </p:nvSpPr>
        <p:spPr bwMode="auto">
          <a:xfrm>
            <a:off x="665163" y="4437063"/>
            <a:ext cx="2070100" cy="1300162"/>
          </a:xfrm>
          <a:custGeom>
            <a:avLst/>
            <a:gdLst>
              <a:gd name="T0" fmla="*/ 0 w 2070735"/>
              <a:gd name="T1" fmla="*/ 0 h 1300479"/>
              <a:gd name="T2" fmla="*/ 2070735 w 2070735"/>
              <a:gd name="T3" fmla="*/ 1300479 h 1300479"/>
            </a:gdLst>
            <a:ahLst/>
            <a:cxnLst/>
            <a:rect l="T0" t="T1" r="T2" b="T3"/>
            <a:pathLst>
              <a:path w="2070735" h="1300479">
                <a:moveTo>
                  <a:pt x="1035227" y="0"/>
                </a:moveTo>
                <a:lnTo>
                  <a:pt x="950321" y="2155"/>
                </a:lnTo>
                <a:lnTo>
                  <a:pt x="867305" y="8509"/>
                </a:lnTo>
                <a:lnTo>
                  <a:pt x="786446" y="18895"/>
                </a:lnTo>
                <a:lnTo>
                  <a:pt x="708010" y="33144"/>
                </a:lnTo>
                <a:lnTo>
                  <a:pt x="632264" y="51091"/>
                </a:lnTo>
                <a:lnTo>
                  <a:pt x="559475" y="72567"/>
                </a:lnTo>
                <a:lnTo>
                  <a:pt x="489907" y="97406"/>
                </a:lnTo>
                <a:lnTo>
                  <a:pt x="423829" y="125439"/>
                </a:lnTo>
                <a:lnTo>
                  <a:pt x="361507" y="156499"/>
                </a:lnTo>
                <a:lnTo>
                  <a:pt x="303206" y="190420"/>
                </a:lnTo>
                <a:lnTo>
                  <a:pt x="249193" y="227033"/>
                </a:lnTo>
                <a:lnTo>
                  <a:pt x="199735" y="266172"/>
                </a:lnTo>
                <a:lnTo>
                  <a:pt x="155097" y="307669"/>
                </a:lnTo>
                <a:lnTo>
                  <a:pt x="115547" y="351356"/>
                </a:lnTo>
                <a:lnTo>
                  <a:pt x="81351" y="397067"/>
                </a:lnTo>
                <a:lnTo>
                  <a:pt x="52775" y="444634"/>
                </a:lnTo>
                <a:lnTo>
                  <a:pt x="30085" y="493889"/>
                </a:lnTo>
                <a:lnTo>
                  <a:pt x="13549" y="544665"/>
                </a:lnTo>
                <a:lnTo>
                  <a:pt x="3431" y="596796"/>
                </a:lnTo>
                <a:lnTo>
                  <a:pt x="0" y="650113"/>
                </a:lnTo>
                <a:lnTo>
                  <a:pt x="3431" y="703447"/>
                </a:lnTo>
                <a:lnTo>
                  <a:pt x="13549" y="755594"/>
                </a:lnTo>
                <a:lnTo>
                  <a:pt x="30085" y="806385"/>
                </a:lnTo>
                <a:lnTo>
                  <a:pt x="52775" y="855653"/>
                </a:lnTo>
                <a:lnTo>
                  <a:pt x="81351" y="903231"/>
                </a:lnTo>
                <a:lnTo>
                  <a:pt x="115547" y="948952"/>
                </a:lnTo>
                <a:lnTo>
                  <a:pt x="155097" y="992648"/>
                </a:lnTo>
                <a:lnTo>
                  <a:pt x="199735" y="1034152"/>
                </a:lnTo>
                <a:lnTo>
                  <a:pt x="249193" y="1073297"/>
                </a:lnTo>
                <a:lnTo>
                  <a:pt x="303206" y="1109916"/>
                </a:lnTo>
                <a:lnTo>
                  <a:pt x="361507" y="1143841"/>
                </a:lnTo>
                <a:lnTo>
                  <a:pt x="423829" y="1174905"/>
                </a:lnTo>
                <a:lnTo>
                  <a:pt x="489907" y="1202941"/>
                </a:lnTo>
                <a:lnTo>
                  <a:pt x="559475" y="1227781"/>
                </a:lnTo>
                <a:lnTo>
                  <a:pt x="632264" y="1249259"/>
                </a:lnTo>
                <a:lnTo>
                  <a:pt x="708010" y="1267207"/>
                </a:lnTo>
                <a:lnTo>
                  <a:pt x="786446" y="1281457"/>
                </a:lnTo>
                <a:lnTo>
                  <a:pt x="867305" y="1291843"/>
                </a:lnTo>
                <a:lnTo>
                  <a:pt x="950321" y="1298197"/>
                </a:lnTo>
                <a:lnTo>
                  <a:pt x="1035227" y="1300353"/>
                </a:lnTo>
                <a:lnTo>
                  <a:pt x="1120116" y="1298197"/>
                </a:lnTo>
                <a:lnTo>
                  <a:pt x="1203118" y="1291843"/>
                </a:lnTo>
                <a:lnTo>
                  <a:pt x="1283965" y="1281457"/>
                </a:lnTo>
                <a:lnTo>
                  <a:pt x="1362390" y="1267207"/>
                </a:lnTo>
                <a:lnTo>
                  <a:pt x="1438129" y="1249259"/>
                </a:lnTo>
                <a:lnTo>
                  <a:pt x="1510913" y="1227781"/>
                </a:lnTo>
                <a:lnTo>
                  <a:pt x="1580476" y="1202941"/>
                </a:lnTo>
                <a:lnTo>
                  <a:pt x="1646552" y="1174905"/>
                </a:lnTo>
                <a:lnTo>
                  <a:pt x="1708874" y="1143841"/>
                </a:lnTo>
                <a:lnTo>
                  <a:pt x="1767176" y="1109916"/>
                </a:lnTo>
                <a:lnTo>
                  <a:pt x="1821190" y="1073297"/>
                </a:lnTo>
                <a:lnTo>
                  <a:pt x="1870651" y="1034152"/>
                </a:lnTo>
                <a:lnTo>
                  <a:pt x="1915291" y="992648"/>
                </a:lnTo>
                <a:lnTo>
                  <a:pt x="1954844" y="948952"/>
                </a:lnTo>
                <a:lnTo>
                  <a:pt x="1989043" y="903231"/>
                </a:lnTo>
                <a:lnTo>
                  <a:pt x="2017622" y="855653"/>
                </a:lnTo>
                <a:lnTo>
                  <a:pt x="2040314" y="806385"/>
                </a:lnTo>
                <a:lnTo>
                  <a:pt x="2056853" y="755594"/>
                </a:lnTo>
                <a:lnTo>
                  <a:pt x="2066972" y="703447"/>
                </a:lnTo>
                <a:lnTo>
                  <a:pt x="2070404" y="650113"/>
                </a:lnTo>
                <a:lnTo>
                  <a:pt x="2066972" y="596796"/>
                </a:lnTo>
                <a:lnTo>
                  <a:pt x="2056853" y="544665"/>
                </a:lnTo>
                <a:lnTo>
                  <a:pt x="2040314" y="493889"/>
                </a:lnTo>
                <a:lnTo>
                  <a:pt x="2017622" y="444634"/>
                </a:lnTo>
                <a:lnTo>
                  <a:pt x="1989043" y="397067"/>
                </a:lnTo>
                <a:lnTo>
                  <a:pt x="1954844" y="351356"/>
                </a:lnTo>
                <a:lnTo>
                  <a:pt x="1915291" y="307669"/>
                </a:lnTo>
                <a:lnTo>
                  <a:pt x="1870651" y="266172"/>
                </a:lnTo>
                <a:lnTo>
                  <a:pt x="1821190" y="227033"/>
                </a:lnTo>
                <a:lnTo>
                  <a:pt x="1767176" y="190420"/>
                </a:lnTo>
                <a:lnTo>
                  <a:pt x="1708874" y="156499"/>
                </a:lnTo>
                <a:lnTo>
                  <a:pt x="1646552" y="125439"/>
                </a:lnTo>
                <a:lnTo>
                  <a:pt x="1580476" y="97406"/>
                </a:lnTo>
                <a:lnTo>
                  <a:pt x="1510913" y="72567"/>
                </a:lnTo>
                <a:lnTo>
                  <a:pt x="1438129" y="51091"/>
                </a:lnTo>
                <a:lnTo>
                  <a:pt x="1362390" y="33144"/>
                </a:lnTo>
                <a:lnTo>
                  <a:pt x="1283965" y="18895"/>
                </a:lnTo>
                <a:lnTo>
                  <a:pt x="1203118" y="8509"/>
                </a:lnTo>
                <a:lnTo>
                  <a:pt x="1120116" y="2155"/>
                </a:lnTo>
                <a:lnTo>
                  <a:pt x="103522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2375" y="4633913"/>
            <a:ext cx="958850" cy="803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Ra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io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raf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69" name="object 21"/>
          <p:cNvSpPr>
            <a:spLocks noChangeArrowheads="1"/>
          </p:cNvSpPr>
          <p:nvPr/>
        </p:nvSpPr>
        <p:spPr bwMode="auto">
          <a:xfrm>
            <a:off x="5172075" y="2203450"/>
            <a:ext cx="936625" cy="544513"/>
          </a:xfrm>
          <a:custGeom>
            <a:avLst/>
            <a:gdLst>
              <a:gd name="T0" fmla="*/ 0 w 935354"/>
              <a:gd name="T1" fmla="*/ 0 h 543560"/>
              <a:gd name="T2" fmla="*/ 935354 w 935354"/>
              <a:gd name="T3" fmla="*/ 543560 h 543560"/>
            </a:gdLst>
            <a:ahLst/>
            <a:cxnLst/>
            <a:rect l="T0" t="T1" r="T2" b="T3"/>
            <a:pathLst>
              <a:path w="935354" h="543560">
                <a:moveTo>
                  <a:pt x="132529" y="327183"/>
                </a:moveTo>
                <a:lnTo>
                  <a:pt x="122686" y="331426"/>
                </a:lnTo>
                <a:lnTo>
                  <a:pt x="115696" y="339343"/>
                </a:lnTo>
                <a:lnTo>
                  <a:pt x="0" y="542416"/>
                </a:lnTo>
                <a:lnTo>
                  <a:pt x="233679" y="543178"/>
                </a:lnTo>
                <a:lnTo>
                  <a:pt x="247276" y="539629"/>
                </a:lnTo>
                <a:lnTo>
                  <a:pt x="247927" y="538988"/>
                </a:lnTo>
                <a:lnTo>
                  <a:pt x="59816" y="538988"/>
                </a:lnTo>
                <a:lnTo>
                  <a:pt x="32765" y="492251"/>
                </a:lnTo>
                <a:lnTo>
                  <a:pt x="119184" y="442211"/>
                </a:lnTo>
                <a:lnTo>
                  <a:pt x="162559" y="366140"/>
                </a:lnTo>
                <a:lnTo>
                  <a:pt x="166059" y="354444"/>
                </a:lnTo>
                <a:lnTo>
                  <a:pt x="164220" y="342786"/>
                </a:lnTo>
                <a:lnTo>
                  <a:pt x="157506" y="332952"/>
                </a:lnTo>
                <a:lnTo>
                  <a:pt x="144381" y="327471"/>
                </a:lnTo>
                <a:lnTo>
                  <a:pt x="132529" y="327183"/>
                </a:lnTo>
                <a:close/>
              </a:path>
              <a:path w="935354" h="543560">
                <a:moveTo>
                  <a:pt x="119184" y="442211"/>
                </a:moveTo>
                <a:lnTo>
                  <a:pt x="32765" y="492251"/>
                </a:lnTo>
                <a:lnTo>
                  <a:pt x="59816" y="538988"/>
                </a:lnTo>
                <a:lnTo>
                  <a:pt x="77139" y="528954"/>
                </a:lnTo>
                <a:lnTo>
                  <a:pt x="69722" y="528954"/>
                </a:lnTo>
                <a:lnTo>
                  <a:pt x="46354" y="488696"/>
                </a:lnTo>
                <a:lnTo>
                  <a:pt x="92678" y="488696"/>
                </a:lnTo>
                <a:lnTo>
                  <a:pt x="119184" y="442211"/>
                </a:lnTo>
                <a:close/>
              </a:path>
              <a:path w="935354" h="543560">
                <a:moveTo>
                  <a:pt x="146175" y="488969"/>
                </a:moveTo>
                <a:lnTo>
                  <a:pt x="59816" y="538988"/>
                </a:lnTo>
                <a:lnTo>
                  <a:pt x="247927" y="538988"/>
                </a:lnTo>
                <a:lnTo>
                  <a:pt x="256957" y="530077"/>
                </a:lnTo>
                <a:lnTo>
                  <a:pt x="260729" y="516542"/>
                </a:lnTo>
                <a:lnTo>
                  <a:pt x="257206" y="502865"/>
                </a:lnTo>
                <a:lnTo>
                  <a:pt x="247737" y="493116"/>
                </a:lnTo>
                <a:lnTo>
                  <a:pt x="234351" y="489210"/>
                </a:lnTo>
                <a:lnTo>
                  <a:pt x="146175" y="488969"/>
                </a:lnTo>
                <a:close/>
              </a:path>
              <a:path w="935354" h="543560">
                <a:moveTo>
                  <a:pt x="46354" y="488696"/>
                </a:moveTo>
                <a:lnTo>
                  <a:pt x="69722" y="528954"/>
                </a:lnTo>
                <a:lnTo>
                  <a:pt x="92606" y="488822"/>
                </a:lnTo>
                <a:lnTo>
                  <a:pt x="46354" y="488696"/>
                </a:lnTo>
                <a:close/>
              </a:path>
              <a:path w="935354" h="543560">
                <a:moveTo>
                  <a:pt x="92606" y="488822"/>
                </a:moveTo>
                <a:lnTo>
                  <a:pt x="69722" y="528954"/>
                </a:lnTo>
                <a:lnTo>
                  <a:pt x="77139" y="528954"/>
                </a:lnTo>
                <a:lnTo>
                  <a:pt x="146175" y="488969"/>
                </a:lnTo>
                <a:lnTo>
                  <a:pt x="92606" y="488822"/>
                </a:lnTo>
                <a:close/>
              </a:path>
              <a:path w="935354" h="543560">
                <a:moveTo>
                  <a:pt x="789142" y="54271"/>
                </a:moveTo>
                <a:lnTo>
                  <a:pt x="119184" y="442211"/>
                </a:lnTo>
                <a:lnTo>
                  <a:pt x="92606" y="488822"/>
                </a:lnTo>
                <a:lnTo>
                  <a:pt x="146175" y="488969"/>
                </a:lnTo>
                <a:lnTo>
                  <a:pt x="816089" y="100953"/>
                </a:lnTo>
                <a:lnTo>
                  <a:pt x="842584" y="54452"/>
                </a:lnTo>
                <a:lnTo>
                  <a:pt x="789142" y="54271"/>
                </a:lnTo>
                <a:close/>
              </a:path>
              <a:path w="935354" h="543560">
                <a:moveTo>
                  <a:pt x="92678" y="488696"/>
                </a:moveTo>
                <a:lnTo>
                  <a:pt x="46354" y="488696"/>
                </a:lnTo>
                <a:lnTo>
                  <a:pt x="92606" y="488822"/>
                </a:lnTo>
                <a:close/>
              </a:path>
              <a:path w="935354" h="543560">
                <a:moveTo>
                  <a:pt x="933204" y="4317"/>
                </a:moveTo>
                <a:lnTo>
                  <a:pt x="875411" y="4317"/>
                </a:lnTo>
                <a:lnTo>
                  <a:pt x="902462" y="50926"/>
                </a:lnTo>
                <a:lnTo>
                  <a:pt x="816089" y="100953"/>
                </a:lnTo>
                <a:lnTo>
                  <a:pt x="772667" y="177164"/>
                </a:lnTo>
                <a:lnTo>
                  <a:pt x="769194" y="188842"/>
                </a:lnTo>
                <a:lnTo>
                  <a:pt x="771070" y="200484"/>
                </a:lnTo>
                <a:lnTo>
                  <a:pt x="777798" y="210313"/>
                </a:lnTo>
                <a:lnTo>
                  <a:pt x="790901" y="215790"/>
                </a:lnTo>
                <a:lnTo>
                  <a:pt x="802712" y="216065"/>
                </a:lnTo>
                <a:lnTo>
                  <a:pt x="812545" y="211822"/>
                </a:lnTo>
                <a:lnTo>
                  <a:pt x="819657" y="203835"/>
                </a:lnTo>
                <a:lnTo>
                  <a:pt x="933204" y="4317"/>
                </a:lnTo>
                <a:close/>
              </a:path>
              <a:path w="935354" h="543560">
                <a:moveTo>
                  <a:pt x="881160" y="14224"/>
                </a:moveTo>
                <a:lnTo>
                  <a:pt x="865504" y="14224"/>
                </a:lnTo>
                <a:lnTo>
                  <a:pt x="888872" y="54610"/>
                </a:lnTo>
                <a:lnTo>
                  <a:pt x="842494" y="54610"/>
                </a:lnTo>
                <a:lnTo>
                  <a:pt x="816089" y="100953"/>
                </a:lnTo>
                <a:lnTo>
                  <a:pt x="896103" y="54610"/>
                </a:lnTo>
                <a:lnTo>
                  <a:pt x="888872" y="54610"/>
                </a:lnTo>
                <a:lnTo>
                  <a:pt x="896374" y="54452"/>
                </a:lnTo>
                <a:lnTo>
                  <a:pt x="902462" y="50926"/>
                </a:lnTo>
                <a:lnTo>
                  <a:pt x="881160" y="14224"/>
                </a:lnTo>
                <a:close/>
              </a:path>
              <a:path w="935354" h="543560">
                <a:moveTo>
                  <a:pt x="865504" y="14224"/>
                </a:moveTo>
                <a:lnTo>
                  <a:pt x="842584" y="54452"/>
                </a:lnTo>
                <a:lnTo>
                  <a:pt x="888872" y="54610"/>
                </a:lnTo>
                <a:lnTo>
                  <a:pt x="865504" y="14224"/>
                </a:lnTo>
                <a:close/>
              </a:path>
              <a:path w="935354" h="543560">
                <a:moveTo>
                  <a:pt x="875411" y="4317"/>
                </a:moveTo>
                <a:lnTo>
                  <a:pt x="789142" y="54271"/>
                </a:lnTo>
                <a:lnTo>
                  <a:pt x="842584" y="54452"/>
                </a:lnTo>
                <a:lnTo>
                  <a:pt x="865504" y="14224"/>
                </a:lnTo>
                <a:lnTo>
                  <a:pt x="881160" y="14224"/>
                </a:lnTo>
                <a:lnTo>
                  <a:pt x="875411" y="4317"/>
                </a:lnTo>
                <a:close/>
              </a:path>
              <a:path w="935354" h="543560">
                <a:moveTo>
                  <a:pt x="701547" y="0"/>
                </a:moveTo>
                <a:lnTo>
                  <a:pt x="687951" y="3666"/>
                </a:lnTo>
                <a:lnTo>
                  <a:pt x="678232" y="13298"/>
                </a:lnTo>
                <a:lnTo>
                  <a:pt x="674497" y="26846"/>
                </a:lnTo>
                <a:lnTo>
                  <a:pt x="678036" y="40480"/>
                </a:lnTo>
                <a:lnTo>
                  <a:pt x="687564" y="50178"/>
                </a:lnTo>
                <a:lnTo>
                  <a:pt x="701069" y="53972"/>
                </a:lnTo>
                <a:lnTo>
                  <a:pt x="789142" y="54271"/>
                </a:lnTo>
                <a:lnTo>
                  <a:pt x="875411" y="4317"/>
                </a:lnTo>
                <a:lnTo>
                  <a:pt x="933204" y="4317"/>
                </a:lnTo>
                <a:lnTo>
                  <a:pt x="935227" y="762"/>
                </a:lnTo>
                <a:lnTo>
                  <a:pt x="701547" y="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0" name="object 22"/>
          <p:cNvSpPr>
            <a:spLocks noChangeArrowheads="1"/>
          </p:cNvSpPr>
          <p:nvPr/>
        </p:nvSpPr>
        <p:spPr bwMode="auto">
          <a:xfrm>
            <a:off x="5661025" y="3255963"/>
            <a:ext cx="893763" cy="257175"/>
          </a:xfrm>
          <a:custGeom>
            <a:avLst/>
            <a:gdLst>
              <a:gd name="T0" fmla="*/ 0 w 894715"/>
              <a:gd name="T1" fmla="*/ 0 h 257810"/>
              <a:gd name="T2" fmla="*/ 894715 w 894715"/>
              <a:gd name="T3" fmla="*/ 257810 h 257810"/>
            </a:gdLst>
            <a:ahLst/>
            <a:cxnLst/>
            <a:rect l="T0" t="T1" r="T2" b="T3"/>
            <a:pathLst>
              <a:path w="894715" h="257810">
                <a:moveTo>
                  <a:pt x="207554" y="14889"/>
                </a:moveTo>
                <a:lnTo>
                  <a:pt x="198119" y="18473"/>
                </a:lnTo>
                <a:lnTo>
                  <a:pt x="0" y="142425"/>
                </a:lnTo>
                <a:lnTo>
                  <a:pt x="205358" y="253931"/>
                </a:lnTo>
                <a:lnTo>
                  <a:pt x="217103" y="257187"/>
                </a:lnTo>
                <a:lnTo>
                  <a:pt x="228703" y="255079"/>
                </a:lnTo>
                <a:lnTo>
                  <a:pt x="238391" y="248107"/>
                </a:lnTo>
                <a:lnTo>
                  <a:pt x="243606" y="234857"/>
                </a:lnTo>
                <a:lnTo>
                  <a:pt x="243641" y="223000"/>
                </a:lnTo>
                <a:lnTo>
                  <a:pt x="239184" y="213250"/>
                </a:lnTo>
                <a:lnTo>
                  <a:pt x="231139" y="206433"/>
                </a:lnTo>
                <a:lnTo>
                  <a:pt x="160011" y="167825"/>
                </a:lnTo>
                <a:lnTo>
                  <a:pt x="54355" y="167825"/>
                </a:lnTo>
                <a:lnTo>
                  <a:pt x="52704" y="113850"/>
                </a:lnTo>
                <a:lnTo>
                  <a:pt x="152286" y="110765"/>
                </a:lnTo>
                <a:lnTo>
                  <a:pt x="226694" y="64193"/>
                </a:lnTo>
                <a:lnTo>
                  <a:pt x="235348" y="55582"/>
                </a:lnTo>
                <a:lnTo>
                  <a:pt x="239240" y="44468"/>
                </a:lnTo>
                <a:lnTo>
                  <a:pt x="237980" y="32656"/>
                </a:lnTo>
                <a:lnTo>
                  <a:pt x="228840" y="21475"/>
                </a:lnTo>
                <a:lnTo>
                  <a:pt x="218365" y="15644"/>
                </a:lnTo>
                <a:lnTo>
                  <a:pt x="207554" y="14889"/>
                </a:lnTo>
                <a:close/>
              </a:path>
              <a:path w="894715" h="257810">
                <a:moveTo>
                  <a:pt x="847662" y="89466"/>
                </a:moveTo>
                <a:lnTo>
                  <a:pt x="839851" y="89466"/>
                </a:lnTo>
                <a:lnTo>
                  <a:pt x="841501" y="143314"/>
                </a:lnTo>
                <a:lnTo>
                  <a:pt x="741893" y="146416"/>
                </a:lnTo>
                <a:lnTo>
                  <a:pt x="667511" y="192971"/>
                </a:lnTo>
                <a:lnTo>
                  <a:pt x="658874" y="201561"/>
                </a:lnTo>
                <a:lnTo>
                  <a:pt x="654972" y="212664"/>
                </a:lnTo>
                <a:lnTo>
                  <a:pt x="656198" y="224505"/>
                </a:lnTo>
                <a:lnTo>
                  <a:pt x="665350" y="235684"/>
                </a:lnTo>
                <a:lnTo>
                  <a:pt x="675827" y="241517"/>
                </a:lnTo>
                <a:lnTo>
                  <a:pt x="686636" y="242278"/>
                </a:lnTo>
                <a:lnTo>
                  <a:pt x="696086" y="238691"/>
                </a:lnTo>
                <a:lnTo>
                  <a:pt x="894206" y="114739"/>
                </a:lnTo>
                <a:lnTo>
                  <a:pt x="847662" y="89466"/>
                </a:lnTo>
                <a:close/>
              </a:path>
              <a:path w="894715" h="257810">
                <a:moveTo>
                  <a:pt x="152286" y="110765"/>
                </a:moveTo>
                <a:lnTo>
                  <a:pt x="52704" y="113850"/>
                </a:lnTo>
                <a:lnTo>
                  <a:pt x="54355" y="167825"/>
                </a:lnTo>
                <a:lnTo>
                  <a:pt x="154278" y="164714"/>
                </a:lnTo>
                <a:lnTo>
                  <a:pt x="152290" y="163634"/>
                </a:lnTo>
                <a:lnTo>
                  <a:pt x="67817" y="163634"/>
                </a:lnTo>
                <a:lnTo>
                  <a:pt x="66420" y="117025"/>
                </a:lnTo>
                <a:lnTo>
                  <a:pt x="142285" y="117025"/>
                </a:lnTo>
                <a:lnTo>
                  <a:pt x="152286" y="110765"/>
                </a:lnTo>
                <a:close/>
              </a:path>
              <a:path w="894715" h="257810">
                <a:moveTo>
                  <a:pt x="154278" y="164714"/>
                </a:moveTo>
                <a:lnTo>
                  <a:pt x="54355" y="167825"/>
                </a:lnTo>
                <a:lnTo>
                  <a:pt x="160011" y="167825"/>
                </a:lnTo>
                <a:lnTo>
                  <a:pt x="154278" y="164714"/>
                </a:lnTo>
                <a:close/>
              </a:path>
              <a:path w="894715" h="257810">
                <a:moveTo>
                  <a:pt x="740121" y="92556"/>
                </a:moveTo>
                <a:lnTo>
                  <a:pt x="152286" y="110765"/>
                </a:lnTo>
                <a:lnTo>
                  <a:pt x="107050" y="139079"/>
                </a:lnTo>
                <a:lnTo>
                  <a:pt x="154278" y="164714"/>
                </a:lnTo>
                <a:lnTo>
                  <a:pt x="741893" y="146416"/>
                </a:lnTo>
                <a:lnTo>
                  <a:pt x="787156" y="118086"/>
                </a:lnTo>
                <a:lnTo>
                  <a:pt x="740121" y="92556"/>
                </a:lnTo>
                <a:close/>
              </a:path>
              <a:path w="894715" h="257810">
                <a:moveTo>
                  <a:pt x="66420" y="117025"/>
                </a:moveTo>
                <a:lnTo>
                  <a:pt x="67817" y="163634"/>
                </a:lnTo>
                <a:lnTo>
                  <a:pt x="107050" y="139079"/>
                </a:lnTo>
                <a:lnTo>
                  <a:pt x="66420" y="117025"/>
                </a:lnTo>
                <a:close/>
              </a:path>
              <a:path w="894715" h="257810">
                <a:moveTo>
                  <a:pt x="107050" y="139079"/>
                </a:moveTo>
                <a:lnTo>
                  <a:pt x="67817" y="163634"/>
                </a:lnTo>
                <a:lnTo>
                  <a:pt x="152290" y="163634"/>
                </a:lnTo>
                <a:lnTo>
                  <a:pt x="107050" y="139079"/>
                </a:lnTo>
                <a:close/>
              </a:path>
              <a:path w="894715" h="257810">
                <a:moveTo>
                  <a:pt x="787156" y="118086"/>
                </a:moveTo>
                <a:lnTo>
                  <a:pt x="741893" y="146416"/>
                </a:lnTo>
                <a:lnTo>
                  <a:pt x="841501" y="143314"/>
                </a:lnTo>
                <a:lnTo>
                  <a:pt x="841404" y="140139"/>
                </a:lnTo>
                <a:lnTo>
                  <a:pt x="827785" y="140139"/>
                </a:lnTo>
                <a:lnTo>
                  <a:pt x="787156" y="118086"/>
                </a:lnTo>
                <a:close/>
              </a:path>
              <a:path w="894715" h="257810">
                <a:moveTo>
                  <a:pt x="826388" y="93530"/>
                </a:moveTo>
                <a:lnTo>
                  <a:pt x="787156" y="118086"/>
                </a:lnTo>
                <a:lnTo>
                  <a:pt x="827785" y="140139"/>
                </a:lnTo>
                <a:lnTo>
                  <a:pt x="826388" y="93530"/>
                </a:lnTo>
                <a:close/>
              </a:path>
              <a:path w="894715" h="257810">
                <a:moveTo>
                  <a:pt x="839975" y="93530"/>
                </a:moveTo>
                <a:lnTo>
                  <a:pt x="826388" y="93530"/>
                </a:lnTo>
                <a:lnTo>
                  <a:pt x="827785" y="140139"/>
                </a:lnTo>
                <a:lnTo>
                  <a:pt x="841404" y="140139"/>
                </a:lnTo>
                <a:lnTo>
                  <a:pt x="839975" y="93530"/>
                </a:lnTo>
                <a:close/>
              </a:path>
              <a:path w="894715" h="257810">
                <a:moveTo>
                  <a:pt x="142285" y="117025"/>
                </a:moveTo>
                <a:lnTo>
                  <a:pt x="66420" y="117025"/>
                </a:lnTo>
                <a:lnTo>
                  <a:pt x="107050" y="139079"/>
                </a:lnTo>
                <a:lnTo>
                  <a:pt x="142285" y="117025"/>
                </a:lnTo>
                <a:close/>
              </a:path>
              <a:path w="894715" h="257810">
                <a:moveTo>
                  <a:pt x="839851" y="89466"/>
                </a:moveTo>
                <a:lnTo>
                  <a:pt x="740121" y="92556"/>
                </a:lnTo>
                <a:lnTo>
                  <a:pt x="787156" y="118086"/>
                </a:lnTo>
                <a:lnTo>
                  <a:pt x="826388" y="93530"/>
                </a:lnTo>
                <a:lnTo>
                  <a:pt x="839975" y="93530"/>
                </a:lnTo>
                <a:lnTo>
                  <a:pt x="839851" y="89466"/>
                </a:lnTo>
                <a:close/>
              </a:path>
              <a:path w="894715" h="257810">
                <a:moveTo>
                  <a:pt x="677103" y="0"/>
                </a:moveTo>
                <a:lnTo>
                  <a:pt x="665503" y="2139"/>
                </a:lnTo>
                <a:lnTo>
                  <a:pt x="655815" y="9098"/>
                </a:lnTo>
                <a:lnTo>
                  <a:pt x="650598" y="22333"/>
                </a:lnTo>
                <a:lnTo>
                  <a:pt x="650568" y="34183"/>
                </a:lnTo>
                <a:lnTo>
                  <a:pt x="655035" y="43932"/>
                </a:lnTo>
                <a:lnTo>
                  <a:pt x="663066" y="50731"/>
                </a:lnTo>
                <a:lnTo>
                  <a:pt x="740121" y="92556"/>
                </a:lnTo>
                <a:lnTo>
                  <a:pt x="839851" y="89466"/>
                </a:lnTo>
                <a:lnTo>
                  <a:pt x="847662" y="89466"/>
                </a:lnTo>
                <a:lnTo>
                  <a:pt x="688847" y="3233"/>
                </a:lnTo>
                <a:lnTo>
                  <a:pt x="677103" y="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1" name="object 23"/>
          <p:cNvSpPr>
            <a:spLocks noChangeArrowheads="1"/>
          </p:cNvSpPr>
          <p:nvPr/>
        </p:nvSpPr>
        <p:spPr bwMode="auto">
          <a:xfrm>
            <a:off x="4291013" y="4546600"/>
            <a:ext cx="244475" cy="625475"/>
          </a:xfrm>
          <a:custGeom>
            <a:avLst/>
            <a:gdLst>
              <a:gd name="T0" fmla="*/ 0 w 244475"/>
              <a:gd name="T1" fmla="*/ 0 h 626110"/>
              <a:gd name="T2" fmla="*/ 244475 w 244475"/>
              <a:gd name="T3" fmla="*/ 626110 h 626110"/>
            </a:gdLst>
            <a:ahLst/>
            <a:cxnLst/>
            <a:rect l="T0" t="T1" r="T2" b="T3"/>
            <a:pathLst>
              <a:path w="244475" h="626110">
                <a:moveTo>
                  <a:pt x="30806" y="383145"/>
                </a:moveTo>
                <a:lnTo>
                  <a:pt x="18906" y="383913"/>
                </a:lnTo>
                <a:lnTo>
                  <a:pt x="7357" y="392639"/>
                </a:lnTo>
                <a:lnTo>
                  <a:pt x="1134" y="402921"/>
                </a:lnTo>
                <a:lnTo>
                  <a:pt x="0" y="413728"/>
                </a:lnTo>
                <a:lnTo>
                  <a:pt x="3195" y="423163"/>
                </a:lnTo>
                <a:lnTo>
                  <a:pt x="119273" y="626109"/>
                </a:lnTo>
                <a:lnTo>
                  <a:pt x="151000" y="572769"/>
                </a:lnTo>
                <a:lnTo>
                  <a:pt x="146705" y="572769"/>
                </a:lnTo>
                <a:lnTo>
                  <a:pt x="92730" y="572261"/>
                </a:lnTo>
                <a:lnTo>
                  <a:pt x="93584" y="472494"/>
                </a:lnTo>
                <a:lnTo>
                  <a:pt x="50058" y="396366"/>
                </a:lnTo>
                <a:lnTo>
                  <a:pt x="41786" y="387469"/>
                </a:lnTo>
                <a:lnTo>
                  <a:pt x="30806" y="383145"/>
                </a:lnTo>
                <a:close/>
              </a:path>
              <a:path w="244475" h="626110">
                <a:moveTo>
                  <a:pt x="93584" y="472494"/>
                </a:moveTo>
                <a:lnTo>
                  <a:pt x="92730" y="572261"/>
                </a:lnTo>
                <a:lnTo>
                  <a:pt x="146705" y="572769"/>
                </a:lnTo>
                <a:lnTo>
                  <a:pt x="146821" y="559180"/>
                </a:lnTo>
                <a:lnTo>
                  <a:pt x="143149" y="559180"/>
                </a:lnTo>
                <a:lnTo>
                  <a:pt x="96540" y="558799"/>
                </a:lnTo>
                <a:lnTo>
                  <a:pt x="120196" y="519037"/>
                </a:lnTo>
                <a:lnTo>
                  <a:pt x="93584" y="472494"/>
                </a:lnTo>
                <a:close/>
              </a:path>
              <a:path w="244475" h="626110">
                <a:moveTo>
                  <a:pt x="209486" y="385753"/>
                </a:moveTo>
                <a:lnTo>
                  <a:pt x="199590" y="389812"/>
                </a:lnTo>
                <a:lnTo>
                  <a:pt x="192425" y="397636"/>
                </a:lnTo>
                <a:lnTo>
                  <a:pt x="147559" y="473047"/>
                </a:lnTo>
                <a:lnTo>
                  <a:pt x="146705" y="572769"/>
                </a:lnTo>
                <a:lnTo>
                  <a:pt x="151000" y="572769"/>
                </a:lnTo>
                <a:lnTo>
                  <a:pt x="238780" y="425195"/>
                </a:lnTo>
                <a:lnTo>
                  <a:pt x="242493" y="413583"/>
                </a:lnTo>
                <a:lnTo>
                  <a:pt x="240859" y="401928"/>
                </a:lnTo>
                <a:lnTo>
                  <a:pt x="234321" y="391993"/>
                </a:lnTo>
                <a:lnTo>
                  <a:pt x="221304" y="386261"/>
                </a:lnTo>
                <a:lnTo>
                  <a:pt x="209486" y="385753"/>
                </a:lnTo>
                <a:close/>
              </a:path>
              <a:path w="244475" h="626110">
                <a:moveTo>
                  <a:pt x="120196" y="519037"/>
                </a:moveTo>
                <a:lnTo>
                  <a:pt x="96540" y="558799"/>
                </a:lnTo>
                <a:lnTo>
                  <a:pt x="143149" y="559180"/>
                </a:lnTo>
                <a:lnTo>
                  <a:pt x="120196" y="519037"/>
                </a:lnTo>
                <a:close/>
              </a:path>
              <a:path w="244475" h="626110">
                <a:moveTo>
                  <a:pt x="147559" y="473047"/>
                </a:moveTo>
                <a:lnTo>
                  <a:pt x="120196" y="519037"/>
                </a:lnTo>
                <a:lnTo>
                  <a:pt x="143149" y="559180"/>
                </a:lnTo>
                <a:lnTo>
                  <a:pt x="146821" y="559180"/>
                </a:lnTo>
                <a:lnTo>
                  <a:pt x="147559" y="473047"/>
                </a:lnTo>
                <a:close/>
              </a:path>
              <a:path w="244475" h="626110">
                <a:moveTo>
                  <a:pt x="123434" y="106637"/>
                </a:moveTo>
                <a:lnTo>
                  <a:pt x="96337" y="151072"/>
                </a:lnTo>
                <a:lnTo>
                  <a:pt x="93584" y="472494"/>
                </a:lnTo>
                <a:lnTo>
                  <a:pt x="120196" y="519037"/>
                </a:lnTo>
                <a:lnTo>
                  <a:pt x="147559" y="473047"/>
                </a:lnTo>
                <a:lnTo>
                  <a:pt x="150295" y="153615"/>
                </a:lnTo>
                <a:lnTo>
                  <a:pt x="123434" y="106637"/>
                </a:lnTo>
                <a:close/>
              </a:path>
              <a:path w="244475" h="626110">
                <a:moveTo>
                  <a:pt x="155115" y="53339"/>
                </a:moveTo>
                <a:lnTo>
                  <a:pt x="97175" y="53339"/>
                </a:lnTo>
                <a:lnTo>
                  <a:pt x="151150" y="53847"/>
                </a:lnTo>
                <a:lnTo>
                  <a:pt x="150295" y="153615"/>
                </a:lnTo>
                <a:lnTo>
                  <a:pt x="193822" y="229742"/>
                </a:lnTo>
                <a:lnTo>
                  <a:pt x="202094" y="238695"/>
                </a:lnTo>
                <a:lnTo>
                  <a:pt x="213073" y="243004"/>
                </a:lnTo>
                <a:lnTo>
                  <a:pt x="224973" y="242203"/>
                </a:lnTo>
                <a:lnTo>
                  <a:pt x="236521" y="233493"/>
                </a:lnTo>
                <a:lnTo>
                  <a:pt x="242744" y="223240"/>
                </a:lnTo>
                <a:lnTo>
                  <a:pt x="243880" y="212436"/>
                </a:lnTo>
                <a:lnTo>
                  <a:pt x="240685" y="202945"/>
                </a:lnTo>
                <a:lnTo>
                  <a:pt x="155115" y="53339"/>
                </a:lnTo>
                <a:close/>
              </a:path>
              <a:path w="244475" h="626110">
                <a:moveTo>
                  <a:pt x="124607" y="0"/>
                </a:moveTo>
                <a:lnTo>
                  <a:pt x="5100" y="200913"/>
                </a:lnTo>
                <a:lnTo>
                  <a:pt x="1386" y="212526"/>
                </a:lnTo>
                <a:lnTo>
                  <a:pt x="3020" y="224181"/>
                </a:lnTo>
                <a:lnTo>
                  <a:pt x="9558" y="234116"/>
                </a:lnTo>
                <a:lnTo>
                  <a:pt x="22569" y="239842"/>
                </a:lnTo>
                <a:lnTo>
                  <a:pt x="34411" y="240364"/>
                </a:lnTo>
                <a:lnTo>
                  <a:pt x="44343" y="236335"/>
                </a:lnTo>
                <a:lnTo>
                  <a:pt x="96337" y="151072"/>
                </a:lnTo>
                <a:lnTo>
                  <a:pt x="97175" y="53339"/>
                </a:lnTo>
                <a:lnTo>
                  <a:pt x="155115" y="53339"/>
                </a:lnTo>
                <a:lnTo>
                  <a:pt x="124607" y="0"/>
                </a:lnTo>
                <a:close/>
              </a:path>
              <a:path w="244475" h="626110">
                <a:moveTo>
                  <a:pt x="151038" y="66928"/>
                </a:moveTo>
                <a:lnTo>
                  <a:pt x="100731" y="66928"/>
                </a:lnTo>
                <a:lnTo>
                  <a:pt x="147340" y="67436"/>
                </a:lnTo>
                <a:lnTo>
                  <a:pt x="123434" y="106637"/>
                </a:lnTo>
                <a:lnTo>
                  <a:pt x="150295" y="153615"/>
                </a:lnTo>
                <a:lnTo>
                  <a:pt x="151038" y="66928"/>
                </a:lnTo>
                <a:close/>
              </a:path>
              <a:path w="244475" h="626110">
                <a:moveTo>
                  <a:pt x="97175" y="53339"/>
                </a:moveTo>
                <a:lnTo>
                  <a:pt x="96337" y="151072"/>
                </a:lnTo>
                <a:lnTo>
                  <a:pt x="123434" y="106637"/>
                </a:lnTo>
                <a:lnTo>
                  <a:pt x="100731" y="66928"/>
                </a:lnTo>
                <a:lnTo>
                  <a:pt x="151038" y="66928"/>
                </a:lnTo>
                <a:lnTo>
                  <a:pt x="151150" y="53847"/>
                </a:lnTo>
                <a:lnTo>
                  <a:pt x="97175" y="53339"/>
                </a:lnTo>
                <a:close/>
              </a:path>
              <a:path w="244475" h="626110">
                <a:moveTo>
                  <a:pt x="100731" y="66928"/>
                </a:moveTo>
                <a:lnTo>
                  <a:pt x="123434" y="106637"/>
                </a:lnTo>
                <a:lnTo>
                  <a:pt x="147340" y="67436"/>
                </a:lnTo>
                <a:lnTo>
                  <a:pt x="100731" y="66928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2" name="object 24"/>
          <p:cNvSpPr>
            <a:spLocks noChangeArrowheads="1"/>
          </p:cNvSpPr>
          <p:nvPr/>
        </p:nvSpPr>
        <p:spPr bwMode="auto">
          <a:xfrm>
            <a:off x="4260850" y="1931988"/>
            <a:ext cx="244475" cy="604837"/>
          </a:xfrm>
          <a:custGeom>
            <a:avLst/>
            <a:gdLst>
              <a:gd name="T0" fmla="*/ 0 w 243204"/>
              <a:gd name="T1" fmla="*/ 0 h 605155"/>
              <a:gd name="T2" fmla="*/ 243204 w 243204"/>
              <a:gd name="T3" fmla="*/ 605155 h 605155"/>
            </a:gdLst>
            <a:ahLst/>
            <a:cxnLst/>
            <a:rect l="T0" t="T1" r="T2" b="T3"/>
            <a:pathLst>
              <a:path w="243204" h="605155">
                <a:moveTo>
                  <a:pt x="30907" y="362575"/>
                </a:moveTo>
                <a:lnTo>
                  <a:pt x="19072" y="363475"/>
                </a:lnTo>
                <a:lnTo>
                  <a:pt x="7558" y="372251"/>
                </a:lnTo>
                <a:lnTo>
                  <a:pt x="1389" y="382544"/>
                </a:lnTo>
                <a:lnTo>
                  <a:pt x="314" y="393343"/>
                </a:lnTo>
                <a:lnTo>
                  <a:pt x="3605" y="402843"/>
                </a:lnTo>
                <a:lnTo>
                  <a:pt x="121461" y="604774"/>
                </a:lnTo>
                <a:lnTo>
                  <a:pt x="152707" y="551179"/>
                </a:lnTo>
                <a:lnTo>
                  <a:pt x="94410" y="551179"/>
                </a:lnTo>
                <a:lnTo>
                  <a:pt x="94410" y="451405"/>
                </a:lnTo>
                <a:lnTo>
                  <a:pt x="50214" y="375665"/>
                </a:lnTo>
                <a:lnTo>
                  <a:pt x="41880" y="366810"/>
                </a:lnTo>
                <a:lnTo>
                  <a:pt x="30907" y="362575"/>
                </a:lnTo>
                <a:close/>
              </a:path>
              <a:path w="243204" h="605155">
                <a:moveTo>
                  <a:pt x="94410" y="451405"/>
                </a:moveTo>
                <a:lnTo>
                  <a:pt x="94410" y="551179"/>
                </a:lnTo>
                <a:lnTo>
                  <a:pt x="148385" y="551179"/>
                </a:lnTo>
                <a:lnTo>
                  <a:pt x="148385" y="537590"/>
                </a:lnTo>
                <a:lnTo>
                  <a:pt x="98093" y="537590"/>
                </a:lnTo>
                <a:lnTo>
                  <a:pt x="121689" y="498153"/>
                </a:lnTo>
                <a:lnTo>
                  <a:pt x="94410" y="451405"/>
                </a:lnTo>
                <a:close/>
              </a:path>
              <a:path w="243204" h="605155">
                <a:moveTo>
                  <a:pt x="209548" y="363645"/>
                </a:moveTo>
                <a:lnTo>
                  <a:pt x="199688" y="367791"/>
                </a:lnTo>
                <a:lnTo>
                  <a:pt x="148385" y="453536"/>
                </a:lnTo>
                <a:lnTo>
                  <a:pt x="148385" y="551179"/>
                </a:lnTo>
                <a:lnTo>
                  <a:pt x="152707" y="551179"/>
                </a:lnTo>
                <a:lnTo>
                  <a:pt x="239190" y="402843"/>
                </a:lnTo>
                <a:lnTo>
                  <a:pt x="242795" y="391225"/>
                </a:lnTo>
                <a:lnTo>
                  <a:pt x="241044" y="379582"/>
                </a:lnTo>
                <a:lnTo>
                  <a:pt x="234384" y="369701"/>
                </a:lnTo>
                <a:lnTo>
                  <a:pt x="221356" y="364050"/>
                </a:lnTo>
                <a:lnTo>
                  <a:pt x="209548" y="363645"/>
                </a:lnTo>
                <a:close/>
              </a:path>
              <a:path w="243204" h="605155">
                <a:moveTo>
                  <a:pt x="121689" y="498153"/>
                </a:moveTo>
                <a:lnTo>
                  <a:pt x="98093" y="537590"/>
                </a:lnTo>
                <a:lnTo>
                  <a:pt x="144702" y="537590"/>
                </a:lnTo>
                <a:lnTo>
                  <a:pt x="121689" y="498153"/>
                </a:lnTo>
                <a:close/>
              </a:path>
              <a:path w="243204" h="605155">
                <a:moveTo>
                  <a:pt x="148385" y="453536"/>
                </a:moveTo>
                <a:lnTo>
                  <a:pt x="121689" y="498153"/>
                </a:lnTo>
                <a:lnTo>
                  <a:pt x="144702" y="537590"/>
                </a:lnTo>
                <a:lnTo>
                  <a:pt x="148385" y="537590"/>
                </a:lnTo>
                <a:lnTo>
                  <a:pt x="148385" y="453536"/>
                </a:lnTo>
                <a:close/>
              </a:path>
              <a:path w="243204" h="605155">
                <a:moveTo>
                  <a:pt x="121397" y="107120"/>
                </a:moveTo>
                <a:lnTo>
                  <a:pt x="94410" y="153368"/>
                </a:lnTo>
                <a:lnTo>
                  <a:pt x="94410" y="451405"/>
                </a:lnTo>
                <a:lnTo>
                  <a:pt x="121689" y="498153"/>
                </a:lnTo>
                <a:lnTo>
                  <a:pt x="148385" y="453536"/>
                </a:lnTo>
                <a:lnTo>
                  <a:pt x="148385" y="153368"/>
                </a:lnTo>
                <a:lnTo>
                  <a:pt x="121397" y="107120"/>
                </a:lnTo>
                <a:close/>
              </a:path>
              <a:path w="243204" h="605155">
                <a:moveTo>
                  <a:pt x="152707" y="53593"/>
                </a:moveTo>
                <a:lnTo>
                  <a:pt x="148385" y="53593"/>
                </a:lnTo>
                <a:lnTo>
                  <a:pt x="148385" y="153368"/>
                </a:lnTo>
                <a:lnTo>
                  <a:pt x="192581" y="229107"/>
                </a:lnTo>
                <a:lnTo>
                  <a:pt x="200915" y="237963"/>
                </a:lnTo>
                <a:lnTo>
                  <a:pt x="211888" y="242198"/>
                </a:lnTo>
                <a:lnTo>
                  <a:pt x="223723" y="241298"/>
                </a:lnTo>
                <a:lnTo>
                  <a:pt x="235237" y="232522"/>
                </a:lnTo>
                <a:lnTo>
                  <a:pt x="241406" y="222229"/>
                </a:lnTo>
                <a:lnTo>
                  <a:pt x="242480" y="211430"/>
                </a:lnTo>
                <a:lnTo>
                  <a:pt x="239190" y="201929"/>
                </a:lnTo>
                <a:lnTo>
                  <a:pt x="152707" y="53593"/>
                </a:lnTo>
                <a:close/>
              </a:path>
              <a:path w="243204" h="605155">
                <a:moveTo>
                  <a:pt x="121461" y="0"/>
                </a:moveTo>
                <a:lnTo>
                  <a:pt x="3605" y="201929"/>
                </a:lnTo>
                <a:lnTo>
                  <a:pt x="0" y="213548"/>
                </a:lnTo>
                <a:lnTo>
                  <a:pt x="1750" y="225191"/>
                </a:lnTo>
                <a:lnTo>
                  <a:pt x="8411" y="235072"/>
                </a:lnTo>
                <a:lnTo>
                  <a:pt x="21438" y="240723"/>
                </a:lnTo>
                <a:lnTo>
                  <a:pt x="33247" y="241128"/>
                </a:lnTo>
                <a:lnTo>
                  <a:pt x="43107" y="236982"/>
                </a:lnTo>
                <a:lnTo>
                  <a:pt x="50214" y="229107"/>
                </a:lnTo>
                <a:lnTo>
                  <a:pt x="94410" y="153368"/>
                </a:lnTo>
                <a:lnTo>
                  <a:pt x="94410" y="53593"/>
                </a:lnTo>
                <a:lnTo>
                  <a:pt x="152707" y="53593"/>
                </a:lnTo>
                <a:lnTo>
                  <a:pt x="121461" y="0"/>
                </a:lnTo>
                <a:close/>
              </a:path>
              <a:path w="243204" h="605155">
                <a:moveTo>
                  <a:pt x="148385" y="53593"/>
                </a:moveTo>
                <a:lnTo>
                  <a:pt x="94410" y="53593"/>
                </a:lnTo>
                <a:lnTo>
                  <a:pt x="94410" y="153368"/>
                </a:lnTo>
                <a:lnTo>
                  <a:pt x="121397" y="107120"/>
                </a:lnTo>
                <a:lnTo>
                  <a:pt x="98093" y="67182"/>
                </a:lnTo>
                <a:lnTo>
                  <a:pt x="148385" y="67182"/>
                </a:lnTo>
                <a:lnTo>
                  <a:pt x="148385" y="53593"/>
                </a:lnTo>
                <a:close/>
              </a:path>
              <a:path w="243204" h="605155">
                <a:moveTo>
                  <a:pt x="148385" y="67182"/>
                </a:moveTo>
                <a:lnTo>
                  <a:pt x="144702" y="67182"/>
                </a:lnTo>
                <a:lnTo>
                  <a:pt x="121397" y="107120"/>
                </a:lnTo>
                <a:lnTo>
                  <a:pt x="148385" y="153368"/>
                </a:lnTo>
                <a:lnTo>
                  <a:pt x="148385" y="67182"/>
                </a:lnTo>
                <a:close/>
              </a:path>
              <a:path w="243204" h="605155">
                <a:moveTo>
                  <a:pt x="144702" y="67182"/>
                </a:moveTo>
                <a:lnTo>
                  <a:pt x="98093" y="67182"/>
                </a:lnTo>
                <a:lnTo>
                  <a:pt x="121397" y="107120"/>
                </a:lnTo>
                <a:lnTo>
                  <a:pt x="144702" y="67182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3" name="object 25"/>
          <p:cNvSpPr>
            <a:spLocks noChangeArrowheads="1"/>
          </p:cNvSpPr>
          <p:nvPr/>
        </p:nvSpPr>
        <p:spPr bwMode="auto">
          <a:xfrm>
            <a:off x="5400675" y="4090988"/>
            <a:ext cx="519113" cy="496887"/>
          </a:xfrm>
          <a:custGeom>
            <a:avLst/>
            <a:gdLst>
              <a:gd name="T0" fmla="*/ 0 w 518795"/>
              <a:gd name="T1" fmla="*/ 0 h 496570"/>
              <a:gd name="T2" fmla="*/ 518795 w 518795"/>
              <a:gd name="T3" fmla="*/ 496570 h 496570"/>
            </a:gdLst>
            <a:ahLst/>
            <a:cxnLst/>
            <a:rect l="T0" t="T1" r="T2" b="T3"/>
            <a:pathLst>
              <a:path w="518795" h="496570">
                <a:moveTo>
                  <a:pt x="296949" y="388637"/>
                </a:moveTo>
                <a:lnTo>
                  <a:pt x="285674" y="391828"/>
                </a:lnTo>
                <a:lnTo>
                  <a:pt x="276544" y="400255"/>
                </a:lnTo>
                <a:lnTo>
                  <a:pt x="270868" y="413546"/>
                </a:lnTo>
                <a:lnTo>
                  <a:pt x="272874" y="425966"/>
                </a:lnTo>
                <a:lnTo>
                  <a:pt x="280141" y="436011"/>
                </a:lnTo>
                <a:lnTo>
                  <a:pt x="291591" y="441832"/>
                </a:lnTo>
                <a:lnTo>
                  <a:pt x="518794" y="496315"/>
                </a:lnTo>
                <a:lnTo>
                  <a:pt x="513772" y="478789"/>
                </a:lnTo>
                <a:lnTo>
                  <a:pt x="461517" y="478789"/>
                </a:lnTo>
                <a:lnTo>
                  <a:pt x="389413" y="409817"/>
                </a:lnTo>
                <a:lnTo>
                  <a:pt x="304164" y="389381"/>
                </a:lnTo>
                <a:lnTo>
                  <a:pt x="296949" y="388637"/>
                </a:lnTo>
                <a:close/>
              </a:path>
              <a:path w="518795" h="496570">
                <a:moveTo>
                  <a:pt x="389413" y="409817"/>
                </a:moveTo>
                <a:lnTo>
                  <a:pt x="461517" y="478789"/>
                </a:lnTo>
                <a:lnTo>
                  <a:pt x="473032" y="466725"/>
                </a:lnTo>
                <a:lnTo>
                  <a:pt x="454151" y="466725"/>
                </a:lnTo>
                <a:lnTo>
                  <a:pt x="441404" y="422281"/>
                </a:lnTo>
                <a:lnTo>
                  <a:pt x="389413" y="409817"/>
                </a:lnTo>
                <a:close/>
              </a:path>
              <a:path w="518795" h="496570">
                <a:moveTo>
                  <a:pt x="430654" y="253057"/>
                </a:moveTo>
                <a:lnTo>
                  <a:pt x="416552" y="254839"/>
                </a:lnTo>
                <a:lnTo>
                  <a:pt x="406962" y="262734"/>
                </a:lnTo>
                <a:lnTo>
                  <a:pt x="401939" y="273878"/>
                </a:lnTo>
                <a:lnTo>
                  <a:pt x="402463" y="286511"/>
                </a:lnTo>
                <a:lnTo>
                  <a:pt x="426647" y="370830"/>
                </a:lnTo>
                <a:lnTo>
                  <a:pt x="498728" y="439800"/>
                </a:lnTo>
                <a:lnTo>
                  <a:pt x="461517" y="478789"/>
                </a:lnTo>
                <a:lnTo>
                  <a:pt x="513772" y="478789"/>
                </a:lnTo>
                <a:lnTo>
                  <a:pt x="454405" y="271652"/>
                </a:lnTo>
                <a:lnTo>
                  <a:pt x="450778" y="264016"/>
                </a:lnTo>
                <a:lnTo>
                  <a:pt x="442337" y="256423"/>
                </a:lnTo>
                <a:lnTo>
                  <a:pt x="430654" y="253057"/>
                </a:lnTo>
                <a:close/>
              </a:path>
              <a:path w="518795" h="496570">
                <a:moveTo>
                  <a:pt x="441404" y="422281"/>
                </a:moveTo>
                <a:lnTo>
                  <a:pt x="454151" y="466725"/>
                </a:lnTo>
                <a:lnTo>
                  <a:pt x="486410" y="433069"/>
                </a:lnTo>
                <a:lnTo>
                  <a:pt x="441404" y="422281"/>
                </a:lnTo>
                <a:close/>
              </a:path>
              <a:path w="518795" h="496570">
                <a:moveTo>
                  <a:pt x="426647" y="370830"/>
                </a:moveTo>
                <a:lnTo>
                  <a:pt x="441404" y="422281"/>
                </a:lnTo>
                <a:lnTo>
                  <a:pt x="486410" y="433069"/>
                </a:lnTo>
                <a:lnTo>
                  <a:pt x="454151" y="466725"/>
                </a:lnTo>
                <a:lnTo>
                  <a:pt x="473032" y="466725"/>
                </a:lnTo>
                <a:lnTo>
                  <a:pt x="498728" y="439800"/>
                </a:lnTo>
                <a:lnTo>
                  <a:pt x="426647" y="370830"/>
                </a:lnTo>
                <a:close/>
              </a:path>
              <a:path w="518795" h="496570">
                <a:moveTo>
                  <a:pt x="77318" y="73785"/>
                </a:moveTo>
                <a:lnTo>
                  <a:pt x="92139" y="125457"/>
                </a:lnTo>
                <a:lnTo>
                  <a:pt x="389413" y="409817"/>
                </a:lnTo>
                <a:lnTo>
                  <a:pt x="441404" y="422281"/>
                </a:lnTo>
                <a:lnTo>
                  <a:pt x="426647" y="370830"/>
                </a:lnTo>
                <a:lnTo>
                  <a:pt x="128827" y="85866"/>
                </a:lnTo>
                <a:lnTo>
                  <a:pt x="77318" y="73785"/>
                </a:lnTo>
                <a:close/>
              </a:path>
              <a:path w="518795" h="496570">
                <a:moveTo>
                  <a:pt x="0" y="0"/>
                </a:moveTo>
                <a:lnTo>
                  <a:pt x="64515" y="224662"/>
                </a:lnTo>
                <a:lnTo>
                  <a:pt x="68088" y="232306"/>
                </a:lnTo>
                <a:lnTo>
                  <a:pt x="76489" y="239886"/>
                </a:lnTo>
                <a:lnTo>
                  <a:pt x="88176" y="243224"/>
                </a:lnTo>
                <a:lnTo>
                  <a:pt x="102320" y="241389"/>
                </a:lnTo>
                <a:lnTo>
                  <a:pt x="111889" y="233526"/>
                </a:lnTo>
                <a:lnTo>
                  <a:pt x="116913" y="222383"/>
                </a:lnTo>
                <a:lnTo>
                  <a:pt x="116331" y="209803"/>
                </a:lnTo>
                <a:lnTo>
                  <a:pt x="92139" y="125457"/>
                </a:lnTo>
                <a:lnTo>
                  <a:pt x="20065" y="56514"/>
                </a:lnTo>
                <a:lnTo>
                  <a:pt x="57403" y="17525"/>
                </a:lnTo>
                <a:lnTo>
                  <a:pt x="73127" y="17525"/>
                </a:lnTo>
                <a:lnTo>
                  <a:pt x="0" y="0"/>
                </a:lnTo>
                <a:close/>
              </a:path>
              <a:path w="518795" h="496570">
                <a:moveTo>
                  <a:pt x="57403" y="17525"/>
                </a:moveTo>
                <a:lnTo>
                  <a:pt x="20065" y="56514"/>
                </a:lnTo>
                <a:lnTo>
                  <a:pt x="92139" y="125457"/>
                </a:lnTo>
                <a:lnTo>
                  <a:pt x="77318" y="73785"/>
                </a:lnTo>
                <a:lnTo>
                  <a:pt x="32385" y="63245"/>
                </a:lnTo>
                <a:lnTo>
                  <a:pt x="64642" y="29590"/>
                </a:lnTo>
                <a:lnTo>
                  <a:pt x="70013" y="29590"/>
                </a:lnTo>
                <a:lnTo>
                  <a:pt x="57403" y="17525"/>
                </a:lnTo>
                <a:close/>
              </a:path>
              <a:path w="518795" h="496570">
                <a:moveTo>
                  <a:pt x="73127" y="17525"/>
                </a:moveTo>
                <a:lnTo>
                  <a:pt x="57403" y="17525"/>
                </a:lnTo>
                <a:lnTo>
                  <a:pt x="128827" y="85866"/>
                </a:lnTo>
                <a:lnTo>
                  <a:pt x="221675" y="107644"/>
                </a:lnTo>
                <a:lnTo>
                  <a:pt x="233035" y="104524"/>
                </a:lnTo>
                <a:lnTo>
                  <a:pt x="242252" y="96144"/>
                </a:lnTo>
                <a:lnTo>
                  <a:pt x="247920" y="82844"/>
                </a:lnTo>
                <a:lnTo>
                  <a:pt x="245947" y="70393"/>
                </a:lnTo>
                <a:lnTo>
                  <a:pt x="238714" y="60320"/>
                </a:lnTo>
                <a:lnTo>
                  <a:pt x="227329" y="54482"/>
                </a:lnTo>
                <a:lnTo>
                  <a:pt x="73127" y="17525"/>
                </a:lnTo>
                <a:close/>
              </a:path>
              <a:path w="518795" h="496570">
                <a:moveTo>
                  <a:pt x="70013" y="29590"/>
                </a:moveTo>
                <a:lnTo>
                  <a:pt x="64642" y="29590"/>
                </a:lnTo>
                <a:lnTo>
                  <a:pt x="77318" y="73785"/>
                </a:lnTo>
                <a:lnTo>
                  <a:pt x="128827" y="85866"/>
                </a:lnTo>
                <a:lnTo>
                  <a:pt x="70013" y="29590"/>
                </a:lnTo>
                <a:close/>
              </a:path>
              <a:path w="518795" h="496570">
                <a:moveTo>
                  <a:pt x="64642" y="29590"/>
                </a:moveTo>
                <a:lnTo>
                  <a:pt x="32385" y="63245"/>
                </a:lnTo>
                <a:lnTo>
                  <a:pt x="77318" y="73785"/>
                </a:lnTo>
                <a:lnTo>
                  <a:pt x="64642" y="2959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7150" y="774700"/>
            <a:ext cx="1057275" cy="446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chemeClr val="bg1"/>
                </a:solidFill>
                <a:latin typeface="Arial Black"/>
                <a:cs typeface="Arial Black"/>
              </a:rPr>
              <a:t>D</a:t>
            </a:r>
            <a:r>
              <a:rPr sz="2800" b="1" spc="15" dirty="0">
                <a:solidFill>
                  <a:schemeClr val="bg1"/>
                </a:solidFill>
                <a:latin typeface="Arial Black"/>
                <a:cs typeface="Arial Black"/>
              </a:rPr>
              <a:t>P</a:t>
            </a:r>
            <a:r>
              <a:rPr sz="2800" b="1" spc="-15" dirty="0">
                <a:solidFill>
                  <a:schemeClr val="bg1"/>
                </a:solidFill>
                <a:latin typeface="Arial Black"/>
                <a:cs typeface="Arial Black"/>
              </a:rPr>
              <a:t>J</a:t>
            </a:r>
            <a:r>
              <a:rPr sz="2800" b="1" dirty="0">
                <a:solidFill>
                  <a:schemeClr val="bg1"/>
                </a:solidFill>
                <a:latin typeface="Arial Black"/>
                <a:cs typeface="Arial Black"/>
              </a:rPr>
              <a:t>P</a:t>
            </a:r>
            <a:endParaRPr sz="280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19538" y="5545138"/>
            <a:ext cx="1265237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chemeClr val="bg1"/>
                </a:solidFill>
                <a:latin typeface="Arial"/>
                <a:cs typeface="Arial"/>
              </a:rPr>
              <a:t>inn</a:t>
            </a:r>
            <a:r>
              <a:rPr sz="2600" b="1" spc="-3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76" name="object 29"/>
          <p:cNvSpPr>
            <a:spLocks noChangeArrowheads="1"/>
          </p:cNvSpPr>
          <p:nvPr/>
        </p:nvSpPr>
        <p:spPr bwMode="auto">
          <a:xfrm>
            <a:off x="2809875" y="2160588"/>
            <a:ext cx="520700" cy="511175"/>
          </a:xfrm>
          <a:custGeom>
            <a:avLst/>
            <a:gdLst>
              <a:gd name="T0" fmla="*/ 0 w 519429"/>
              <a:gd name="T1" fmla="*/ 0 h 511175"/>
              <a:gd name="T2" fmla="*/ 519429 w 519429"/>
              <a:gd name="T3" fmla="*/ 511175 h 511175"/>
            </a:gdLst>
            <a:ahLst/>
            <a:cxnLst/>
            <a:rect l="T0" t="T1" r="T2" b="T3"/>
            <a:pathLst>
              <a:path w="519429" h="511175">
                <a:moveTo>
                  <a:pt x="298420" y="399998"/>
                </a:moveTo>
                <a:lnTo>
                  <a:pt x="287175" y="403084"/>
                </a:lnTo>
                <a:lnTo>
                  <a:pt x="277986" y="411411"/>
                </a:lnTo>
                <a:lnTo>
                  <a:pt x="272173" y="424668"/>
                </a:lnTo>
                <a:lnTo>
                  <a:pt x="274022" y="437066"/>
                </a:lnTo>
                <a:lnTo>
                  <a:pt x="281106" y="447167"/>
                </a:lnTo>
                <a:lnTo>
                  <a:pt x="292353" y="453136"/>
                </a:lnTo>
                <a:lnTo>
                  <a:pt x="518922" y="510794"/>
                </a:lnTo>
                <a:lnTo>
                  <a:pt x="513948" y="492506"/>
                </a:lnTo>
                <a:lnTo>
                  <a:pt x="461772" y="492506"/>
                </a:lnTo>
                <a:lnTo>
                  <a:pt x="390693" y="422509"/>
                </a:lnTo>
                <a:lnTo>
                  <a:pt x="305688" y="400812"/>
                </a:lnTo>
                <a:lnTo>
                  <a:pt x="298420" y="399998"/>
                </a:lnTo>
                <a:close/>
              </a:path>
              <a:path w="519429" h="511175">
                <a:moveTo>
                  <a:pt x="390693" y="422509"/>
                </a:moveTo>
                <a:lnTo>
                  <a:pt x="461772" y="492506"/>
                </a:lnTo>
                <a:lnTo>
                  <a:pt x="473762" y="480313"/>
                </a:lnTo>
                <a:lnTo>
                  <a:pt x="454660" y="480313"/>
                </a:lnTo>
                <a:lnTo>
                  <a:pt x="442547" y="435744"/>
                </a:lnTo>
                <a:lnTo>
                  <a:pt x="390693" y="422509"/>
                </a:lnTo>
                <a:close/>
              </a:path>
              <a:path w="519429" h="511175">
                <a:moveTo>
                  <a:pt x="434327" y="266358"/>
                </a:moveTo>
                <a:lnTo>
                  <a:pt x="420094" y="267954"/>
                </a:lnTo>
                <a:lnTo>
                  <a:pt x="410332" y="275687"/>
                </a:lnTo>
                <a:lnTo>
                  <a:pt x="405130" y="286772"/>
                </a:lnTo>
                <a:lnTo>
                  <a:pt x="405510" y="299466"/>
                </a:lnTo>
                <a:lnTo>
                  <a:pt x="428475" y="383964"/>
                </a:lnTo>
                <a:lnTo>
                  <a:pt x="499617" y="454025"/>
                </a:lnTo>
                <a:lnTo>
                  <a:pt x="461772" y="492506"/>
                </a:lnTo>
                <a:lnTo>
                  <a:pt x="513948" y="492506"/>
                </a:lnTo>
                <a:lnTo>
                  <a:pt x="457580" y="285242"/>
                </a:lnTo>
                <a:lnTo>
                  <a:pt x="454256" y="277743"/>
                </a:lnTo>
                <a:lnTo>
                  <a:pt x="445994" y="269945"/>
                </a:lnTo>
                <a:lnTo>
                  <a:pt x="434327" y="266358"/>
                </a:lnTo>
                <a:close/>
              </a:path>
              <a:path w="519429" h="511175">
                <a:moveTo>
                  <a:pt x="442547" y="435744"/>
                </a:moveTo>
                <a:lnTo>
                  <a:pt x="454660" y="480313"/>
                </a:lnTo>
                <a:lnTo>
                  <a:pt x="487299" y="447167"/>
                </a:lnTo>
                <a:lnTo>
                  <a:pt x="442547" y="435744"/>
                </a:lnTo>
                <a:close/>
              </a:path>
              <a:path w="519429" h="511175">
                <a:moveTo>
                  <a:pt x="428475" y="383964"/>
                </a:moveTo>
                <a:lnTo>
                  <a:pt x="442547" y="435744"/>
                </a:lnTo>
                <a:lnTo>
                  <a:pt x="487299" y="447167"/>
                </a:lnTo>
                <a:lnTo>
                  <a:pt x="454660" y="480313"/>
                </a:lnTo>
                <a:lnTo>
                  <a:pt x="473762" y="480313"/>
                </a:lnTo>
                <a:lnTo>
                  <a:pt x="499617" y="454025"/>
                </a:lnTo>
                <a:lnTo>
                  <a:pt x="428475" y="383964"/>
                </a:lnTo>
                <a:close/>
              </a:path>
              <a:path w="519429" h="511175">
                <a:moveTo>
                  <a:pt x="76330" y="74917"/>
                </a:moveTo>
                <a:lnTo>
                  <a:pt x="90421" y="126804"/>
                </a:lnTo>
                <a:lnTo>
                  <a:pt x="390693" y="422509"/>
                </a:lnTo>
                <a:lnTo>
                  <a:pt x="442547" y="435744"/>
                </a:lnTo>
                <a:lnTo>
                  <a:pt x="428475" y="383964"/>
                </a:lnTo>
                <a:lnTo>
                  <a:pt x="127623" y="87689"/>
                </a:lnTo>
                <a:lnTo>
                  <a:pt x="76330" y="74917"/>
                </a:lnTo>
                <a:close/>
              </a:path>
              <a:path w="519429" h="511175">
                <a:moveTo>
                  <a:pt x="0" y="0"/>
                </a:moveTo>
                <a:lnTo>
                  <a:pt x="61213" y="225551"/>
                </a:lnTo>
                <a:lnTo>
                  <a:pt x="64525" y="232942"/>
                </a:lnTo>
                <a:lnTo>
                  <a:pt x="72807" y="240817"/>
                </a:lnTo>
                <a:lnTo>
                  <a:pt x="84445" y="244482"/>
                </a:lnTo>
                <a:lnTo>
                  <a:pt x="98577" y="242969"/>
                </a:lnTo>
                <a:lnTo>
                  <a:pt x="108404" y="235287"/>
                </a:lnTo>
                <a:lnTo>
                  <a:pt x="113695" y="224163"/>
                </a:lnTo>
                <a:lnTo>
                  <a:pt x="113410" y="211455"/>
                </a:lnTo>
                <a:lnTo>
                  <a:pt x="90421" y="126804"/>
                </a:lnTo>
                <a:lnTo>
                  <a:pt x="19303" y="56769"/>
                </a:lnTo>
                <a:lnTo>
                  <a:pt x="57150" y="18287"/>
                </a:lnTo>
                <a:lnTo>
                  <a:pt x="71862" y="18287"/>
                </a:lnTo>
                <a:lnTo>
                  <a:pt x="0" y="0"/>
                </a:lnTo>
                <a:close/>
              </a:path>
              <a:path w="519429" h="511175">
                <a:moveTo>
                  <a:pt x="57150" y="18287"/>
                </a:moveTo>
                <a:lnTo>
                  <a:pt x="19303" y="56769"/>
                </a:lnTo>
                <a:lnTo>
                  <a:pt x="90421" y="126804"/>
                </a:lnTo>
                <a:lnTo>
                  <a:pt x="76330" y="74917"/>
                </a:lnTo>
                <a:lnTo>
                  <a:pt x="31495" y="63754"/>
                </a:lnTo>
                <a:lnTo>
                  <a:pt x="64262" y="30480"/>
                </a:lnTo>
                <a:lnTo>
                  <a:pt x="69530" y="30480"/>
                </a:lnTo>
                <a:lnTo>
                  <a:pt x="57150" y="18287"/>
                </a:lnTo>
                <a:close/>
              </a:path>
              <a:path w="519429" h="511175">
                <a:moveTo>
                  <a:pt x="71862" y="18287"/>
                </a:moveTo>
                <a:lnTo>
                  <a:pt x="57150" y="18287"/>
                </a:lnTo>
                <a:lnTo>
                  <a:pt x="127623" y="87689"/>
                </a:lnTo>
                <a:lnTo>
                  <a:pt x="220454" y="110804"/>
                </a:lnTo>
                <a:lnTo>
                  <a:pt x="231693" y="107751"/>
                </a:lnTo>
                <a:lnTo>
                  <a:pt x="240912" y="99438"/>
                </a:lnTo>
                <a:lnTo>
                  <a:pt x="246744" y="86125"/>
                </a:lnTo>
                <a:lnTo>
                  <a:pt x="244862" y="73727"/>
                </a:lnTo>
                <a:lnTo>
                  <a:pt x="237769" y="63632"/>
                </a:lnTo>
                <a:lnTo>
                  <a:pt x="226567" y="57658"/>
                </a:lnTo>
                <a:lnTo>
                  <a:pt x="71862" y="18287"/>
                </a:lnTo>
                <a:close/>
              </a:path>
              <a:path w="519429" h="511175">
                <a:moveTo>
                  <a:pt x="69530" y="30480"/>
                </a:moveTo>
                <a:lnTo>
                  <a:pt x="64262" y="30480"/>
                </a:lnTo>
                <a:lnTo>
                  <a:pt x="76330" y="74917"/>
                </a:lnTo>
                <a:lnTo>
                  <a:pt x="127623" y="87689"/>
                </a:lnTo>
                <a:lnTo>
                  <a:pt x="69530" y="30480"/>
                </a:lnTo>
                <a:close/>
              </a:path>
              <a:path w="519429" h="511175">
                <a:moveTo>
                  <a:pt x="64262" y="30480"/>
                </a:moveTo>
                <a:lnTo>
                  <a:pt x="31495" y="63754"/>
                </a:lnTo>
                <a:lnTo>
                  <a:pt x="76330" y="74917"/>
                </a:lnTo>
                <a:lnTo>
                  <a:pt x="64262" y="3048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7" name="object 30"/>
          <p:cNvSpPr>
            <a:spLocks noChangeArrowheads="1"/>
          </p:cNvSpPr>
          <p:nvPr/>
        </p:nvSpPr>
        <p:spPr bwMode="auto">
          <a:xfrm>
            <a:off x="2185988" y="3197225"/>
            <a:ext cx="893762" cy="257175"/>
          </a:xfrm>
          <a:custGeom>
            <a:avLst/>
            <a:gdLst>
              <a:gd name="T0" fmla="*/ 0 w 894714"/>
              <a:gd name="T1" fmla="*/ 0 h 257175"/>
              <a:gd name="T2" fmla="*/ 894714 w 894714"/>
              <a:gd name="T3" fmla="*/ 257175 h 257175"/>
            </a:gdLst>
            <a:ahLst/>
            <a:cxnLst/>
            <a:rect l="T0" t="T1" r="T2" b="T3"/>
            <a:pathLst>
              <a:path w="894714" h="257175">
                <a:moveTo>
                  <a:pt x="207706" y="14849"/>
                </a:moveTo>
                <a:lnTo>
                  <a:pt x="198119" y="18499"/>
                </a:lnTo>
                <a:lnTo>
                  <a:pt x="0" y="142451"/>
                </a:lnTo>
                <a:lnTo>
                  <a:pt x="205485" y="253830"/>
                </a:lnTo>
                <a:lnTo>
                  <a:pt x="217250" y="257090"/>
                </a:lnTo>
                <a:lnTo>
                  <a:pt x="228866" y="254987"/>
                </a:lnTo>
                <a:lnTo>
                  <a:pt x="238557" y="248041"/>
                </a:lnTo>
                <a:lnTo>
                  <a:pt x="243731" y="234838"/>
                </a:lnTo>
                <a:lnTo>
                  <a:pt x="243707" y="223004"/>
                </a:lnTo>
                <a:lnTo>
                  <a:pt x="239194" y="213261"/>
                </a:lnTo>
                <a:lnTo>
                  <a:pt x="231139" y="206459"/>
                </a:lnTo>
                <a:lnTo>
                  <a:pt x="159777" y="167724"/>
                </a:lnTo>
                <a:lnTo>
                  <a:pt x="54356" y="167724"/>
                </a:lnTo>
                <a:lnTo>
                  <a:pt x="52704" y="113749"/>
                </a:lnTo>
                <a:lnTo>
                  <a:pt x="152570" y="110656"/>
                </a:lnTo>
                <a:lnTo>
                  <a:pt x="226821" y="64219"/>
                </a:lnTo>
                <a:lnTo>
                  <a:pt x="235389" y="55613"/>
                </a:lnTo>
                <a:lnTo>
                  <a:pt x="239248" y="44490"/>
                </a:lnTo>
                <a:lnTo>
                  <a:pt x="237990" y="32631"/>
                </a:lnTo>
                <a:lnTo>
                  <a:pt x="228942" y="21484"/>
                </a:lnTo>
                <a:lnTo>
                  <a:pt x="218518" y="15632"/>
                </a:lnTo>
                <a:lnTo>
                  <a:pt x="207706" y="14849"/>
                </a:lnTo>
                <a:close/>
              </a:path>
              <a:path w="894714" h="257175">
                <a:moveTo>
                  <a:pt x="847526" y="89365"/>
                </a:moveTo>
                <a:lnTo>
                  <a:pt x="839977" y="89365"/>
                </a:lnTo>
                <a:lnTo>
                  <a:pt x="841628" y="143340"/>
                </a:lnTo>
                <a:lnTo>
                  <a:pt x="741701" y="146435"/>
                </a:lnTo>
                <a:lnTo>
                  <a:pt x="667511" y="192870"/>
                </a:lnTo>
                <a:lnTo>
                  <a:pt x="658942" y="201522"/>
                </a:lnTo>
                <a:lnTo>
                  <a:pt x="655040" y="212619"/>
                </a:lnTo>
                <a:lnTo>
                  <a:pt x="656266" y="224397"/>
                </a:lnTo>
                <a:lnTo>
                  <a:pt x="665354" y="235632"/>
                </a:lnTo>
                <a:lnTo>
                  <a:pt x="675796" y="241510"/>
                </a:lnTo>
                <a:lnTo>
                  <a:pt x="686611" y="242315"/>
                </a:lnTo>
                <a:lnTo>
                  <a:pt x="696213" y="238717"/>
                </a:lnTo>
                <a:lnTo>
                  <a:pt x="894333" y="114765"/>
                </a:lnTo>
                <a:lnTo>
                  <a:pt x="847526" y="89365"/>
                </a:lnTo>
                <a:close/>
              </a:path>
              <a:path w="894714" h="257175">
                <a:moveTo>
                  <a:pt x="152570" y="110656"/>
                </a:moveTo>
                <a:lnTo>
                  <a:pt x="52704" y="113749"/>
                </a:lnTo>
                <a:lnTo>
                  <a:pt x="54356" y="167724"/>
                </a:lnTo>
                <a:lnTo>
                  <a:pt x="154086" y="164635"/>
                </a:lnTo>
                <a:lnTo>
                  <a:pt x="152290" y="163660"/>
                </a:lnTo>
                <a:lnTo>
                  <a:pt x="67817" y="163660"/>
                </a:lnTo>
                <a:lnTo>
                  <a:pt x="66420" y="117051"/>
                </a:lnTo>
                <a:lnTo>
                  <a:pt x="142344" y="117051"/>
                </a:lnTo>
                <a:lnTo>
                  <a:pt x="152570" y="110656"/>
                </a:lnTo>
                <a:close/>
              </a:path>
              <a:path w="894714" h="257175">
                <a:moveTo>
                  <a:pt x="154086" y="164635"/>
                </a:moveTo>
                <a:lnTo>
                  <a:pt x="54356" y="167724"/>
                </a:lnTo>
                <a:lnTo>
                  <a:pt x="159777" y="167724"/>
                </a:lnTo>
                <a:lnTo>
                  <a:pt x="154086" y="164635"/>
                </a:lnTo>
                <a:close/>
              </a:path>
              <a:path w="894714" h="257175">
                <a:moveTo>
                  <a:pt x="740065" y="92460"/>
                </a:moveTo>
                <a:lnTo>
                  <a:pt x="152570" y="110656"/>
                </a:lnTo>
                <a:lnTo>
                  <a:pt x="107067" y="139114"/>
                </a:lnTo>
                <a:lnTo>
                  <a:pt x="154086" y="164635"/>
                </a:lnTo>
                <a:lnTo>
                  <a:pt x="741701" y="146435"/>
                </a:lnTo>
                <a:lnTo>
                  <a:pt x="787173" y="117974"/>
                </a:lnTo>
                <a:lnTo>
                  <a:pt x="740065" y="92460"/>
                </a:lnTo>
                <a:close/>
              </a:path>
              <a:path w="894714" h="257175">
                <a:moveTo>
                  <a:pt x="66420" y="117051"/>
                </a:moveTo>
                <a:lnTo>
                  <a:pt x="67817" y="163660"/>
                </a:lnTo>
                <a:lnTo>
                  <a:pt x="107067" y="139114"/>
                </a:lnTo>
                <a:lnTo>
                  <a:pt x="66420" y="117051"/>
                </a:lnTo>
                <a:close/>
              </a:path>
              <a:path w="894714" h="257175">
                <a:moveTo>
                  <a:pt x="107067" y="139114"/>
                </a:moveTo>
                <a:lnTo>
                  <a:pt x="67817" y="163660"/>
                </a:lnTo>
                <a:lnTo>
                  <a:pt x="152290" y="163660"/>
                </a:lnTo>
                <a:lnTo>
                  <a:pt x="107067" y="139114"/>
                </a:lnTo>
                <a:close/>
              </a:path>
              <a:path w="894714" h="257175">
                <a:moveTo>
                  <a:pt x="787173" y="117974"/>
                </a:moveTo>
                <a:lnTo>
                  <a:pt x="741701" y="146435"/>
                </a:lnTo>
                <a:lnTo>
                  <a:pt x="841628" y="143340"/>
                </a:lnTo>
                <a:lnTo>
                  <a:pt x="841527" y="140038"/>
                </a:lnTo>
                <a:lnTo>
                  <a:pt x="827913" y="140038"/>
                </a:lnTo>
                <a:lnTo>
                  <a:pt x="787173" y="117974"/>
                </a:lnTo>
                <a:close/>
              </a:path>
              <a:path w="894714" h="257175">
                <a:moveTo>
                  <a:pt x="826388" y="93429"/>
                </a:moveTo>
                <a:lnTo>
                  <a:pt x="787173" y="117974"/>
                </a:lnTo>
                <a:lnTo>
                  <a:pt x="827913" y="140038"/>
                </a:lnTo>
                <a:lnTo>
                  <a:pt x="826388" y="93429"/>
                </a:lnTo>
                <a:close/>
              </a:path>
              <a:path w="894714" h="257175">
                <a:moveTo>
                  <a:pt x="840102" y="93429"/>
                </a:moveTo>
                <a:lnTo>
                  <a:pt x="826388" y="93429"/>
                </a:lnTo>
                <a:lnTo>
                  <a:pt x="827913" y="140038"/>
                </a:lnTo>
                <a:lnTo>
                  <a:pt x="841527" y="140038"/>
                </a:lnTo>
                <a:lnTo>
                  <a:pt x="840102" y="93429"/>
                </a:lnTo>
                <a:close/>
              </a:path>
              <a:path w="894714" h="257175">
                <a:moveTo>
                  <a:pt x="142344" y="117051"/>
                </a:moveTo>
                <a:lnTo>
                  <a:pt x="66420" y="117051"/>
                </a:lnTo>
                <a:lnTo>
                  <a:pt x="107067" y="139114"/>
                </a:lnTo>
                <a:lnTo>
                  <a:pt x="142344" y="117051"/>
                </a:lnTo>
                <a:close/>
              </a:path>
              <a:path w="894714" h="257175">
                <a:moveTo>
                  <a:pt x="839977" y="89365"/>
                </a:moveTo>
                <a:lnTo>
                  <a:pt x="740065" y="92460"/>
                </a:lnTo>
                <a:lnTo>
                  <a:pt x="787173" y="117974"/>
                </a:lnTo>
                <a:lnTo>
                  <a:pt x="826388" y="93429"/>
                </a:lnTo>
                <a:lnTo>
                  <a:pt x="840102" y="93429"/>
                </a:lnTo>
                <a:lnTo>
                  <a:pt x="839977" y="89365"/>
                </a:lnTo>
                <a:close/>
              </a:path>
              <a:path w="894714" h="257175">
                <a:moveTo>
                  <a:pt x="677083" y="0"/>
                </a:moveTo>
                <a:lnTo>
                  <a:pt x="665467" y="2103"/>
                </a:lnTo>
                <a:lnTo>
                  <a:pt x="655776" y="9048"/>
                </a:lnTo>
                <a:lnTo>
                  <a:pt x="650583" y="22317"/>
                </a:lnTo>
                <a:lnTo>
                  <a:pt x="650559" y="34183"/>
                </a:lnTo>
                <a:lnTo>
                  <a:pt x="655019" y="43937"/>
                </a:lnTo>
                <a:lnTo>
                  <a:pt x="663066" y="50757"/>
                </a:lnTo>
                <a:lnTo>
                  <a:pt x="740065" y="92460"/>
                </a:lnTo>
                <a:lnTo>
                  <a:pt x="839977" y="89365"/>
                </a:lnTo>
                <a:lnTo>
                  <a:pt x="847526" y="89365"/>
                </a:lnTo>
                <a:lnTo>
                  <a:pt x="688847" y="3259"/>
                </a:lnTo>
                <a:lnTo>
                  <a:pt x="677083" y="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78" name="object 31"/>
          <p:cNvSpPr>
            <a:spLocks noChangeArrowheads="1"/>
          </p:cNvSpPr>
          <p:nvPr/>
        </p:nvSpPr>
        <p:spPr bwMode="auto">
          <a:xfrm>
            <a:off x="2533650" y="4179888"/>
            <a:ext cx="887413" cy="506412"/>
          </a:xfrm>
          <a:custGeom>
            <a:avLst/>
            <a:gdLst>
              <a:gd name="T0" fmla="*/ 0 w 887095"/>
              <a:gd name="T1" fmla="*/ 0 h 506729"/>
              <a:gd name="T2" fmla="*/ 887095 w 887095"/>
              <a:gd name="T3" fmla="*/ 506729 h 506729"/>
            </a:gdLst>
            <a:ahLst/>
            <a:cxnLst/>
            <a:rect l="T0" t="T1" r="T2" b="T3"/>
            <a:pathLst>
              <a:path w="887095" h="506729">
                <a:moveTo>
                  <a:pt x="135174" y="289027"/>
                </a:moveTo>
                <a:lnTo>
                  <a:pt x="125278" y="293141"/>
                </a:lnTo>
                <a:lnTo>
                  <a:pt x="118110" y="300990"/>
                </a:lnTo>
                <a:lnTo>
                  <a:pt x="0" y="502666"/>
                </a:lnTo>
                <a:lnTo>
                  <a:pt x="233680" y="506222"/>
                </a:lnTo>
                <a:lnTo>
                  <a:pt x="247205" y="502858"/>
                </a:lnTo>
                <a:lnTo>
                  <a:pt x="250219" y="499999"/>
                </a:lnTo>
                <a:lnTo>
                  <a:pt x="59943" y="499999"/>
                </a:lnTo>
                <a:lnTo>
                  <a:pt x="33400" y="452882"/>
                </a:lnTo>
                <a:lnTo>
                  <a:pt x="120457" y="403884"/>
                </a:lnTo>
                <a:lnTo>
                  <a:pt x="164719" y="328295"/>
                </a:lnTo>
                <a:lnTo>
                  <a:pt x="168326" y="316682"/>
                </a:lnTo>
                <a:lnTo>
                  <a:pt x="166603" y="305027"/>
                </a:lnTo>
                <a:lnTo>
                  <a:pt x="160013" y="295092"/>
                </a:lnTo>
                <a:lnTo>
                  <a:pt x="146994" y="289454"/>
                </a:lnTo>
                <a:lnTo>
                  <a:pt x="135174" y="289027"/>
                </a:lnTo>
                <a:close/>
              </a:path>
              <a:path w="887095" h="506729">
                <a:moveTo>
                  <a:pt x="120457" y="403884"/>
                </a:moveTo>
                <a:lnTo>
                  <a:pt x="33400" y="452882"/>
                </a:lnTo>
                <a:lnTo>
                  <a:pt x="59943" y="499999"/>
                </a:lnTo>
                <a:lnTo>
                  <a:pt x="77536" y="490093"/>
                </a:lnTo>
                <a:lnTo>
                  <a:pt x="69977" y="490093"/>
                </a:lnTo>
                <a:lnTo>
                  <a:pt x="47117" y="449453"/>
                </a:lnTo>
                <a:lnTo>
                  <a:pt x="93774" y="449453"/>
                </a:lnTo>
                <a:lnTo>
                  <a:pt x="120457" y="403884"/>
                </a:lnTo>
                <a:close/>
              </a:path>
              <a:path w="887095" h="506729">
                <a:moveTo>
                  <a:pt x="146942" y="451011"/>
                </a:moveTo>
                <a:lnTo>
                  <a:pt x="59943" y="499999"/>
                </a:lnTo>
                <a:lnTo>
                  <a:pt x="250219" y="499999"/>
                </a:lnTo>
                <a:lnTo>
                  <a:pt x="257027" y="493539"/>
                </a:lnTo>
                <a:lnTo>
                  <a:pt x="261099" y="480175"/>
                </a:lnTo>
                <a:lnTo>
                  <a:pt x="257763" y="466393"/>
                </a:lnTo>
                <a:lnTo>
                  <a:pt x="248535" y="456490"/>
                </a:lnTo>
                <a:lnTo>
                  <a:pt x="235369" y="452392"/>
                </a:lnTo>
                <a:lnTo>
                  <a:pt x="146942" y="451011"/>
                </a:lnTo>
                <a:close/>
              </a:path>
              <a:path w="887095" h="506729">
                <a:moveTo>
                  <a:pt x="47117" y="449453"/>
                </a:moveTo>
                <a:lnTo>
                  <a:pt x="69977" y="490093"/>
                </a:lnTo>
                <a:lnTo>
                  <a:pt x="93351" y="450174"/>
                </a:lnTo>
                <a:lnTo>
                  <a:pt x="47117" y="449453"/>
                </a:lnTo>
                <a:close/>
              </a:path>
              <a:path w="887095" h="506729">
                <a:moveTo>
                  <a:pt x="93351" y="450174"/>
                </a:moveTo>
                <a:lnTo>
                  <a:pt x="69977" y="490093"/>
                </a:lnTo>
                <a:lnTo>
                  <a:pt x="77536" y="490093"/>
                </a:lnTo>
                <a:lnTo>
                  <a:pt x="146942" y="451011"/>
                </a:lnTo>
                <a:lnTo>
                  <a:pt x="93351" y="450174"/>
                </a:lnTo>
                <a:close/>
              </a:path>
              <a:path w="887095" h="506729">
                <a:moveTo>
                  <a:pt x="739739" y="55333"/>
                </a:moveTo>
                <a:lnTo>
                  <a:pt x="120457" y="403884"/>
                </a:lnTo>
                <a:lnTo>
                  <a:pt x="93351" y="450174"/>
                </a:lnTo>
                <a:lnTo>
                  <a:pt x="146942" y="451011"/>
                </a:lnTo>
                <a:lnTo>
                  <a:pt x="766162" y="102341"/>
                </a:lnTo>
                <a:lnTo>
                  <a:pt x="793219" y="56170"/>
                </a:lnTo>
                <a:lnTo>
                  <a:pt x="739739" y="55333"/>
                </a:lnTo>
                <a:close/>
              </a:path>
              <a:path w="887095" h="506729">
                <a:moveTo>
                  <a:pt x="93774" y="449453"/>
                </a:moveTo>
                <a:lnTo>
                  <a:pt x="47117" y="449453"/>
                </a:lnTo>
                <a:lnTo>
                  <a:pt x="93351" y="450174"/>
                </a:lnTo>
                <a:lnTo>
                  <a:pt x="93774" y="449453"/>
                </a:lnTo>
                <a:close/>
              </a:path>
              <a:path w="887095" h="506729">
                <a:moveTo>
                  <a:pt x="884950" y="6350"/>
                </a:moveTo>
                <a:lnTo>
                  <a:pt x="826770" y="6350"/>
                </a:lnTo>
                <a:lnTo>
                  <a:pt x="853186" y="53340"/>
                </a:lnTo>
                <a:lnTo>
                  <a:pt x="766162" y="102341"/>
                </a:lnTo>
                <a:lnTo>
                  <a:pt x="721868" y="177927"/>
                </a:lnTo>
                <a:lnTo>
                  <a:pt x="718260" y="189616"/>
                </a:lnTo>
                <a:lnTo>
                  <a:pt x="719983" y="201287"/>
                </a:lnTo>
                <a:lnTo>
                  <a:pt x="726573" y="211176"/>
                </a:lnTo>
                <a:lnTo>
                  <a:pt x="739617" y="216788"/>
                </a:lnTo>
                <a:lnTo>
                  <a:pt x="751471" y="217198"/>
                </a:lnTo>
                <a:lnTo>
                  <a:pt x="761375" y="213071"/>
                </a:lnTo>
                <a:lnTo>
                  <a:pt x="768476" y="205232"/>
                </a:lnTo>
                <a:lnTo>
                  <a:pt x="884950" y="6350"/>
                </a:lnTo>
                <a:close/>
              </a:path>
              <a:path w="887095" h="506729">
                <a:moveTo>
                  <a:pt x="793219" y="56170"/>
                </a:moveTo>
                <a:lnTo>
                  <a:pt x="766162" y="102341"/>
                </a:lnTo>
                <a:lnTo>
                  <a:pt x="846870" y="56896"/>
                </a:lnTo>
                <a:lnTo>
                  <a:pt x="839597" y="56896"/>
                </a:lnTo>
                <a:lnTo>
                  <a:pt x="793219" y="56170"/>
                </a:lnTo>
                <a:close/>
              </a:path>
              <a:path w="887095" h="506729">
                <a:moveTo>
                  <a:pt x="816610" y="16256"/>
                </a:moveTo>
                <a:lnTo>
                  <a:pt x="793219" y="56170"/>
                </a:lnTo>
                <a:lnTo>
                  <a:pt x="839597" y="56896"/>
                </a:lnTo>
                <a:lnTo>
                  <a:pt x="816610" y="16256"/>
                </a:lnTo>
                <a:close/>
              </a:path>
              <a:path w="887095" h="506729">
                <a:moveTo>
                  <a:pt x="832338" y="16256"/>
                </a:moveTo>
                <a:lnTo>
                  <a:pt x="816610" y="16256"/>
                </a:lnTo>
                <a:lnTo>
                  <a:pt x="839597" y="56896"/>
                </a:lnTo>
                <a:lnTo>
                  <a:pt x="846870" y="56896"/>
                </a:lnTo>
                <a:lnTo>
                  <a:pt x="853186" y="53340"/>
                </a:lnTo>
                <a:lnTo>
                  <a:pt x="832338" y="16256"/>
                </a:lnTo>
                <a:close/>
              </a:path>
              <a:path w="887095" h="506729">
                <a:moveTo>
                  <a:pt x="826770" y="6350"/>
                </a:moveTo>
                <a:lnTo>
                  <a:pt x="739739" y="55333"/>
                </a:lnTo>
                <a:lnTo>
                  <a:pt x="793219" y="56170"/>
                </a:lnTo>
                <a:lnTo>
                  <a:pt x="816610" y="16256"/>
                </a:lnTo>
                <a:lnTo>
                  <a:pt x="832338" y="16256"/>
                </a:lnTo>
                <a:lnTo>
                  <a:pt x="826770" y="6350"/>
                </a:lnTo>
                <a:close/>
              </a:path>
              <a:path w="887095" h="506729">
                <a:moveTo>
                  <a:pt x="652907" y="0"/>
                </a:moveTo>
                <a:lnTo>
                  <a:pt x="639381" y="3391"/>
                </a:lnTo>
                <a:lnTo>
                  <a:pt x="629559" y="12739"/>
                </a:lnTo>
                <a:lnTo>
                  <a:pt x="625487" y="26050"/>
                </a:lnTo>
                <a:lnTo>
                  <a:pt x="628884" y="39890"/>
                </a:lnTo>
                <a:lnTo>
                  <a:pt x="638116" y="49796"/>
                </a:lnTo>
                <a:lnTo>
                  <a:pt x="651338" y="53949"/>
                </a:lnTo>
                <a:lnTo>
                  <a:pt x="739739" y="55333"/>
                </a:lnTo>
                <a:lnTo>
                  <a:pt x="826770" y="6350"/>
                </a:lnTo>
                <a:lnTo>
                  <a:pt x="884950" y="6350"/>
                </a:lnTo>
                <a:lnTo>
                  <a:pt x="886587" y="3556"/>
                </a:lnTo>
                <a:lnTo>
                  <a:pt x="652907" y="0"/>
                </a:lnTo>
                <a:close/>
              </a:path>
            </a:pathLst>
          </a:cu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0850" y="285750"/>
            <a:ext cx="2124075" cy="633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0" indent="-19050">
              <a:lnSpc>
                <a:spcPct val="101000"/>
              </a:lnSpc>
            </a:pPr>
            <a:r>
              <a:rPr lang="en-US" sz="20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Nakes Pemberi Asuhan Pasien</a:t>
            </a:r>
            <a:endParaRPr lang="en-US" sz="20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27680" name="object 33"/>
          <p:cNvSpPr>
            <a:spLocks noChangeArrowheads="1"/>
          </p:cNvSpPr>
          <p:nvPr/>
        </p:nvSpPr>
        <p:spPr bwMode="auto">
          <a:xfrm>
            <a:off x="6694488" y="252413"/>
            <a:ext cx="1908175" cy="16097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 txBox="1">
            <a:spLocks noChangeArrowheads="1"/>
          </p:cNvSpPr>
          <p:nvPr/>
        </p:nvSpPr>
        <p:spPr bwMode="auto">
          <a:xfrm>
            <a:off x="963613" y="2241550"/>
            <a:ext cx="72167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212850" algn="l"/>
              </a:tabLst>
            </a:pPr>
            <a:r>
              <a:rPr lang="en-US" sz="4000" b="1"/>
              <a:t>MENGAPA KITA PERLU MELAKUKAN KOLABORASI ANTAR PROFESI (KAP ) DALAM PELAYANAN KESEHATAN ?</a:t>
            </a:r>
            <a:endParaRPr 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274638"/>
            <a:ext cx="8258204" cy="984885"/>
          </a:xfrm>
        </p:spPr>
        <p:txBody>
          <a:bodyPr wrap="square" lIns="0" tIns="0" rIns="0" bIns="0" rtlCol="0">
            <a:spAutoFit/>
          </a:bodyPr>
          <a:lstStyle/>
          <a:p>
            <a:pPr marL="120014" fontAlgn="auto">
              <a:spcAft>
                <a:spcPts val="0"/>
              </a:spcAft>
              <a:defRPr/>
            </a:pPr>
            <a:r>
              <a:rPr sz="3200" smtClean="0">
                <a:solidFill>
                  <a:srgbClr val="99FF66"/>
                </a:solidFill>
                <a:latin typeface="Arial"/>
                <a:cs typeface="Arial"/>
              </a:rPr>
              <a:t>ALASAN KITA PERLU KOLABORASI ANTAR PROFESI </a:t>
            </a:r>
            <a:endParaRPr sz="3200">
              <a:solidFill>
                <a:srgbClr val="99FF66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7562" y="1357313"/>
            <a:ext cx="5357841" cy="442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27050" indent="-514350">
              <a:buFont typeface="Arial" charset="0"/>
              <a:buChar char="•"/>
              <a:tabLst>
                <a:tab pos="528638" algn="l"/>
              </a:tabLst>
            </a:pPr>
            <a:r>
              <a:rPr lang="id-ID" sz="3000" b="1" dirty="0"/>
              <a:t>F</a:t>
            </a:r>
            <a:r>
              <a:rPr lang="en-US" sz="3000" b="1" dirty="0" err="1"/>
              <a:t>ragmentasi</a:t>
            </a:r>
            <a:r>
              <a:rPr lang="en-US" sz="3000" b="1" dirty="0"/>
              <a:t> </a:t>
            </a:r>
            <a:r>
              <a:rPr lang="en-US" sz="3000" b="1" dirty="0" err="1"/>
              <a:t>pelayanan</a:t>
            </a:r>
            <a:r>
              <a:rPr lang="en-US" sz="3000" b="1" dirty="0"/>
              <a:t> </a:t>
            </a:r>
            <a:r>
              <a:rPr lang="en-US" sz="3000" b="1" dirty="0" err="1"/>
              <a:t>kesehatan</a:t>
            </a:r>
            <a:r>
              <a:rPr lang="en-US" sz="3000" b="1" dirty="0"/>
              <a:t> (</a:t>
            </a:r>
            <a:r>
              <a:rPr lang="en-US" sz="3000" b="1" dirty="0" err="1"/>
              <a:t>asuhan</a:t>
            </a:r>
            <a:r>
              <a:rPr lang="en-US" sz="3000" b="1" dirty="0"/>
              <a:t> </a:t>
            </a:r>
            <a:r>
              <a:rPr lang="en-US" sz="3000" b="1" dirty="0" err="1"/>
              <a:t>pasien</a:t>
            </a:r>
            <a:r>
              <a:rPr lang="en-US" sz="3000" b="1" dirty="0"/>
              <a:t> )</a:t>
            </a:r>
            <a:endParaRPr lang="en-US" sz="3000" dirty="0"/>
          </a:p>
          <a:p>
            <a:pPr marL="527050" indent="-514350">
              <a:spcBef>
                <a:spcPts val="725"/>
              </a:spcBef>
              <a:buFont typeface="Arial" charset="0"/>
              <a:buChar char="•"/>
              <a:tabLst>
                <a:tab pos="528638" algn="l"/>
              </a:tabLst>
            </a:pPr>
            <a:r>
              <a:rPr lang="id-ID" sz="3000" b="1" dirty="0"/>
              <a:t>P</a:t>
            </a:r>
            <a:r>
              <a:rPr lang="en-US" sz="3000" b="1" dirty="0" err="1"/>
              <a:t>erubahan</a:t>
            </a:r>
            <a:r>
              <a:rPr lang="en-US" sz="3000" b="1" dirty="0"/>
              <a:t> </a:t>
            </a:r>
            <a:r>
              <a:rPr lang="en-US" sz="3000" b="1" dirty="0" err="1"/>
              <a:t>insiden</a:t>
            </a:r>
            <a:r>
              <a:rPr lang="en-US" sz="3000" b="1" dirty="0"/>
              <a:t> </a:t>
            </a:r>
            <a:r>
              <a:rPr lang="en-US" sz="3000" b="1" dirty="0" err="1"/>
              <a:t>dan</a:t>
            </a:r>
            <a:r>
              <a:rPr lang="en-US" sz="3000" b="1" dirty="0"/>
              <a:t> </a:t>
            </a:r>
            <a:r>
              <a:rPr lang="en-US" sz="3000" b="1" dirty="0" err="1"/>
              <a:t>tindakan</a:t>
            </a:r>
            <a:r>
              <a:rPr lang="en-US" sz="3000" b="1" dirty="0"/>
              <a:t> </a:t>
            </a:r>
            <a:r>
              <a:rPr lang="en-US" sz="3000" b="1" dirty="0" err="1"/>
              <a:t>pengobatan</a:t>
            </a:r>
            <a:r>
              <a:rPr lang="en-US" sz="3000" b="1" dirty="0"/>
              <a:t> </a:t>
            </a:r>
            <a:r>
              <a:rPr lang="en-US" sz="3000" b="1" dirty="0" err="1"/>
              <a:t>penyakit</a:t>
            </a:r>
            <a:r>
              <a:rPr lang="en-US" sz="3000" b="1" dirty="0"/>
              <a:t>;</a:t>
            </a:r>
            <a:endParaRPr lang="en-US" sz="3000" dirty="0"/>
          </a:p>
          <a:p>
            <a:pPr marL="527050" indent="-514350">
              <a:spcBef>
                <a:spcPts val="725"/>
              </a:spcBef>
              <a:buFont typeface="Arial" charset="0"/>
              <a:buChar char="•"/>
              <a:tabLst>
                <a:tab pos="528638" algn="l"/>
              </a:tabLst>
            </a:pPr>
            <a:r>
              <a:rPr lang="en-US" sz="3000" b="1" dirty="0" err="1"/>
              <a:t>Perubahan</a:t>
            </a:r>
            <a:r>
              <a:rPr lang="en-US" sz="3000" b="1" dirty="0"/>
              <a:t> </a:t>
            </a:r>
            <a:r>
              <a:rPr lang="en-US" sz="3000" b="1" dirty="0" err="1"/>
              <a:t>dalam</a:t>
            </a:r>
            <a:r>
              <a:rPr lang="en-US" sz="3000" b="1" dirty="0"/>
              <a:t> </a:t>
            </a:r>
            <a:r>
              <a:rPr lang="en-US" sz="3000" b="1" dirty="0" err="1"/>
              <a:t>teknologi</a:t>
            </a:r>
            <a:r>
              <a:rPr lang="en-US" sz="3000" b="1" dirty="0"/>
              <a:t> ; </a:t>
            </a:r>
            <a:r>
              <a:rPr lang="en-US" sz="3000" b="1" dirty="0" err="1"/>
              <a:t>dan</a:t>
            </a:r>
            <a:endParaRPr lang="en-US" sz="3000" dirty="0"/>
          </a:p>
          <a:p>
            <a:pPr marL="527050" indent="-514350">
              <a:spcBef>
                <a:spcPts val="725"/>
              </a:spcBef>
              <a:buFont typeface="Arial" charset="0"/>
              <a:buChar char="•"/>
              <a:tabLst>
                <a:tab pos="528638" algn="l"/>
              </a:tabLst>
            </a:pPr>
            <a:r>
              <a:rPr lang="id-ID" sz="3000" b="1" dirty="0"/>
              <a:t>P</a:t>
            </a:r>
            <a:r>
              <a:rPr lang="en-US" sz="3000" b="1" dirty="0" err="1"/>
              <a:t>erubahan</a:t>
            </a:r>
            <a:r>
              <a:rPr lang="en-US" sz="3000" b="1" dirty="0"/>
              <a:t> </a:t>
            </a:r>
            <a:r>
              <a:rPr lang="en-US" sz="3000" b="1" dirty="0" err="1"/>
              <a:t>harapan</a:t>
            </a:r>
            <a:r>
              <a:rPr lang="en-US" sz="3000" b="1" dirty="0"/>
              <a:t> </a:t>
            </a:r>
            <a:r>
              <a:rPr lang="en-US" sz="3000" b="1" dirty="0" err="1"/>
              <a:t>dari</a:t>
            </a:r>
            <a:r>
              <a:rPr lang="en-US" sz="3000" b="1" dirty="0"/>
              <a:t> </a:t>
            </a:r>
            <a:r>
              <a:rPr lang="en-US" sz="3000" b="1" dirty="0" err="1"/>
              <a:t>kustomer</a:t>
            </a:r>
            <a:r>
              <a:rPr lang="en-US" sz="3000" b="1" dirty="0"/>
              <a:t> </a:t>
            </a:r>
            <a:r>
              <a:rPr lang="en-US" sz="3000" dirty="0"/>
              <a:t>.</a:t>
            </a:r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0" y="1428750"/>
            <a:ext cx="2590800" cy="39020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3559"/>
          </a:xfrm>
        </p:spPr>
        <p:txBody>
          <a:bodyPr wrap="square" lIns="0" tIns="155194" rIns="0" bIns="0" rtlCol="0">
            <a:spAutoFit/>
          </a:bodyPr>
          <a:lstStyle/>
          <a:p>
            <a:pPr marL="1086485" fontAlgn="auto">
              <a:lnSpc>
                <a:spcPts val="5235"/>
              </a:lnSpc>
              <a:spcAft>
                <a:spcPts val="0"/>
              </a:spcAft>
              <a:defRPr/>
            </a:pP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Health</a:t>
            </a:r>
            <a:r>
              <a:rPr sz="440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Prof</a:t>
            </a:r>
            <a:r>
              <a:rPr sz="440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ssions</a:t>
            </a:r>
            <a:endParaRPr sz="440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36713"/>
            <a:ext cx="4002088" cy="399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latin typeface="Arial"/>
                <a:cs typeface="Arial"/>
              </a:rPr>
              <a:t>Medical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Professions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6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urses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6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latin typeface="Arial"/>
                <a:cs typeface="Arial"/>
              </a:rPr>
              <a:t>Phar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acists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latin typeface="Arial"/>
                <a:cs typeface="Arial"/>
              </a:rPr>
              <a:t>Pub</a:t>
            </a:r>
            <a:r>
              <a:rPr sz="3200" spc="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ic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th</a:t>
            </a:r>
            <a:endParaRPr sz="3200">
              <a:latin typeface="Arial"/>
              <a:cs typeface="Arial"/>
            </a:endParaRPr>
          </a:p>
          <a:p>
            <a:pPr marL="467359" indent="-454659" fontAlgn="auto">
              <a:spcBef>
                <a:spcPts val="760"/>
              </a:spcBef>
              <a:spcAft>
                <a:spcPts val="0"/>
              </a:spcAft>
              <a:buFont typeface="Arial"/>
              <a:buChar char="•"/>
              <a:tabLst>
                <a:tab pos="467359" algn="l"/>
              </a:tabLst>
              <a:defRPr/>
            </a:pPr>
            <a:r>
              <a:rPr sz="3200" spc="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ut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it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latin typeface="Arial"/>
                <a:cs typeface="Arial"/>
              </a:rPr>
              <a:t>Phys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herapis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lnSpc>
                <a:spcPts val="3804"/>
              </a:lnSpc>
              <a:spcBef>
                <a:spcPts val="76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latin typeface="Arial"/>
                <a:cs typeface="Arial"/>
              </a:rPr>
              <a:t>Medical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technic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0625" y="6053138"/>
            <a:ext cx="32258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>
                <a:latin typeface="Calibri"/>
                <a:cs typeface="Calibri"/>
              </a:rPr>
              <a:t>UU</a:t>
            </a:r>
            <a:r>
              <a:rPr spc="-20">
                <a:latin typeface="Calibri"/>
                <a:cs typeface="Calibri"/>
              </a:rPr>
              <a:t> </a:t>
            </a:r>
            <a:r>
              <a:rPr spc="-5">
                <a:latin typeface="Calibri"/>
                <a:cs typeface="Calibri"/>
              </a:rPr>
              <a:t>32/2014 Tenaga Kesehatan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913" y="150813"/>
            <a:ext cx="7143750" cy="971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0" dirty="0">
                <a:solidFill>
                  <a:srgbClr val="66FF3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nst</a:t>
            </a:r>
            <a:r>
              <a:rPr sz="3200" b="1" spc="-15" dirty="0">
                <a:solidFill>
                  <a:srgbClr val="66FF3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tute</a:t>
            </a:r>
            <a:r>
              <a:rPr sz="3200" b="1" spc="-2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Med</a:t>
            </a:r>
            <a:r>
              <a:rPr sz="3200" b="1" spc="-20" dirty="0">
                <a:solidFill>
                  <a:srgbClr val="66FF3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66FF3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ne Report</a:t>
            </a:r>
            <a:r>
              <a:rPr sz="3200" b="1" spc="-3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Ele</a:t>
            </a:r>
            <a:r>
              <a:rPr sz="3200" b="1" spc="-70" dirty="0">
                <a:solidFill>
                  <a:srgbClr val="66FF33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ated</a:t>
            </a:r>
            <a:endParaRPr sz="3200">
              <a:solidFill>
                <a:srgbClr val="66FF33"/>
              </a:solidFill>
              <a:latin typeface="Arial"/>
              <a:cs typeface="Arial"/>
            </a:endParaRPr>
          </a:p>
          <a:p>
            <a:pPr algn="ctr" fontAlgn="auto">
              <a:lnSpc>
                <a:spcPts val="380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Patient</a:t>
            </a:r>
            <a:r>
              <a:rPr sz="3200" b="1" spc="-2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Safety</a:t>
            </a:r>
            <a:r>
              <a:rPr sz="3200" b="1" spc="-13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66FF3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ge</a:t>
            </a:r>
            <a:r>
              <a:rPr sz="3200" b="1" spc="5" dirty="0">
                <a:solidFill>
                  <a:srgbClr val="66FF33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6FF33"/>
                </a:solidFill>
                <a:latin typeface="Arial"/>
                <a:cs typeface="Arial"/>
              </a:rPr>
              <a:t>da</a:t>
            </a:r>
            <a:endParaRPr sz="3200"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4702175" y="1203325"/>
            <a:ext cx="4124325" cy="635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5229225" y="1646238"/>
            <a:ext cx="417513" cy="2921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5486400" y="1647825"/>
            <a:ext cx="3344863" cy="635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0" name="object 6"/>
          <p:cNvSpPr>
            <a:spLocks noChangeArrowheads="1"/>
          </p:cNvSpPr>
          <p:nvPr/>
        </p:nvSpPr>
        <p:spPr bwMode="auto">
          <a:xfrm>
            <a:off x="5229225" y="1646238"/>
            <a:ext cx="417513" cy="736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1" name="object 7"/>
          <p:cNvSpPr>
            <a:spLocks noChangeArrowheads="1"/>
          </p:cNvSpPr>
          <p:nvPr/>
        </p:nvSpPr>
        <p:spPr bwMode="auto">
          <a:xfrm>
            <a:off x="5486400" y="2092325"/>
            <a:ext cx="3344863" cy="6334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2" name="object 8"/>
          <p:cNvSpPr>
            <a:spLocks noChangeArrowheads="1"/>
          </p:cNvSpPr>
          <p:nvPr/>
        </p:nvSpPr>
        <p:spPr bwMode="auto">
          <a:xfrm>
            <a:off x="5229225" y="1646238"/>
            <a:ext cx="417513" cy="11811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3" name="object 9"/>
          <p:cNvSpPr>
            <a:spLocks noChangeArrowheads="1"/>
          </p:cNvSpPr>
          <p:nvPr/>
        </p:nvSpPr>
        <p:spPr bwMode="auto">
          <a:xfrm>
            <a:off x="5486400" y="2536825"/>
            <a:ext cx="3344863" cy="6334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4" name="object 10"/>
          <p:cNvSpPr>
            <a:spLocks noChangeArrowheads="1"/>
          </p:cNvSpPr>
          <p:nvPr/>
        </p:nvSpPr>
        <p:spPr bwMode="auto">
          <a:xfrm>
            <a:off x="5229225" y="1646238"/>
            <a:ext cx="417513" cy="16256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5" name="object 11"/>
          <p:cNvSpPr>
            <a:spLocks noChangeArrowheads="1"/>
          </p:cNvSpPr>
          <p:nvPr/>
        </p:nvSpPr>
        <p:spPr bwMode="auto">
          <a:xfrm>
            <a:off x="5486400" y="2981325"/>
            <a:ext cx="3344863" cy="63341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6" name="object 12"/>
          <p:cNvSpPr>
            <a:spLocks noChangeArrowheads="1"/>
          </p:cNvSpPr>
          <p:nvPr/>
        </p:nvSpPr>
        <p:spPr bwMode="auto">
          <a:xfrm>
            <a:off x="5229225" y="1646238"/>
            <a:ext cx="417513" cy="20669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7" name="object 13"/>
          <p:cNvSpPr>
            <a:spLocks noChangeArrowheads="1"/>
          </p:cNvSpPr>
          <p:nvPr/>
        </p:nvSpPr>
        <p:spPr bwMode="auto">
          <a:xfrm>
            <a:off x="5486400" y="3425825"/>
            <a:ext cx="3344863" cy="63341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8" name="object 14"/>
          <p:cNvSpPr>
            <a:spLocks noChangeArrowheads="1"/>
          </p:cNvSpPr>
          <p:nvPr/>
        </p:nvSpPr>
        <p:spPr bwMode="auto">
          <a:xfrm>
            <a:off x="5229225" y="1646238"/>
            <a:ext cx="417513" cy="251142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59" name="object 15"/>
          <p:cNvSpPr>
            <a:spLocks noChangeArrowheads="1"/>
          </p:cNvSpPr>
          <p:nvPr/>
        </p:nvSpPr>
        <p:spPr bwMode="auto">
          <a:xfrm>
            <a:off x="5486400" y="3870325"/>
            <a:ext cx="3344863" cy="633413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0" name="object 16"/>
          <p:cNvSpPr>
            <a:spLocks noChangeArrowheads="1"/>
          </p:cNvSpPr>
          <p:nvPr/>
        </p:nvSpPr>
        <p:spPr bwMode="auto">
          <a:xfrm>
            <a:off x="5229225" y="1646238"/>
            <a:ext cx="417513" cy="295592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1" name="object 17"/>
          <p:cNvSpPr>
            <a:spLocks noChangeArrowheads="1"/>
          </p:cNvSpPr>
          <p:nvPr/>
        </p:nvSpPr>
        <p:spPr bwMode="auto">
          <a:xfrm>
            <a:off x="5486400" y="4314825"/>
            <a:ext cx="3344863" cy="63341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2" name="object 18"/>
          <p:cNvSpPr>
            <a:spLocks noChangeArrowheads="1"/>
          </p:cNvSpPr>
          <p:nvPr/>
        </p:nvSpPr>
        <p:spPr bwMode="auto">
          <a:xfrm>
            <a:off x="5229225" y="1646238"/>
            <a:ext cx="417513" cy="340042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3" name="object 19"/>
          <p:cNvSpPr>
            <a:spLocks noChangeArrowheads="1"/>
          </p:cNvSpPr>
          <p:nvPr/>
        </p:nvSpPr>
        <p:spPr bwMode="auto">
          <a:xfrm>
            <a:off x="5486400" y="4759325"/>
            <a:ext cx="3344863" cy="63341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4" name="object 20"/>
          <p:cNvSpPr>
            <a:spLocks noChangeArrowheads="1"/>
          </p:cNvSpPr>
          <p:nvPr/>
        </p:nvSpPr>
        <p:spPr bwMode="auto">
          <a:xfrm>
            <a:off x="5229225" y="1646238"/>
            <a:ext cx="417513" cy="384492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5" name="object 21"/>
          <p:cNvSpPr>
            <a:spLocks noChangeArrowheads="1"/>
          </p:cNvSpPr>
          <p:nvPr/>
        </p:nvSpPr>
        <p:spPr bwMode="auto">
          <a:xfrm>
            <a:off x="5486400" y="5203825"/>
            <a:ext cx="3344863" cy="633413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6" name="object 22"/>
          <p:cNvSpPr>
            <a:spLocks noChangeArrowheads="1"/>
          </p:cNvSpPr>
          <p:nvPr/>
        </p:nvSpPr>
        <p:spPr bwMode="auto">
          <a:xfrm>
            <a:off x="5229225" y="1646238"/>
            <a:ext cx="417513" cy="428942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7" name="object 23"/>
          <p:cNvSpPr>
            <a:spLocks noChangeArrowheads="1"/>
          </p:cNvSpPr>
          <p:nvPr/>
        </p:nvSpPr>
        <p:spPr bwMode="auto">
          <a:xfrm>
            <a:off x="5486400" y="5648325"/>
            <a:ext cx="3344863" cy="633413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8" name="object 24"/>
          <p:cNvSpPr>
            <a:spLocks noChangeArrowheads="1"/>
          </p:cNvSpPr>
          <p:nvPr/>
        </p:nvSpPr>
        <p:spPr bwMode="auto">
          <a:xfrm>
            <a:off x="279400" y="6342063"/>
            <a:ext cx="1346200" cy="515937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69" name="object 25"/>
          <p:cNvSpPr>
            <a:spLocks noChangeArrowheads="1"/>
          </p:cNvSpPr>
          <p:nvPr/>
        </p:nvSpPr>
        <p:spPr bwMode="auto">
          <a:xfrm>
            <a:off x="1214438" y="6342063"/>
            <a:ext cx="512762" cy="515937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70" name="object 26"/>
          <p:cNvSpPr>
            <a:spLocks noChangeArrowheads="1"/>
          </p:cNvSpPr>
          <p:nvPr/>
        </p:nvSpPr>
        <p:spPr bwMode="auto">
          <a:xfrm>
            <a:off x="1316038" y="6342063"/>
            <a:ext cx="3544887" cy="515937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1771" name="object 27"/>
          <p:cNvSpPr>
            <a:spLocks noChangeArrowheads="1"/>
          </p:cNvSpPr>
          <p:nvPr/>
        </p:nvSpPr>
        <p:spPr bwMode="auto">
          <a:xfrm>
            <a:off x="4449763" y="6342063"/>
            <a:ext cx="495300" cy="515937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375" y="1292225"/>
            <a:ext cx="7770813" cy="5519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45000"/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Top 10 Causes of Death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Heart Disease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Cancer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3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Cerebrovascular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 Pulmonary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 MEDICAL ERRORS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 Pneumonia/influenza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Diabetes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Motor Vehicles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 Suicide</a:t>
            </a:r>
          </a:p>
          <a:p>
            <a:pPr marL="4445000" algn="r">
              <a:spcBef>
                <a:spcPts val="11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 Kidney Disease</a:t>
            </a:r>
          </a:p>
          <a:p>
            <a:pPr marL="4445000">
              <a:lnSpc>
                <a:spcPts val="1100"/>
              </a:lnSpc>
              <a:spcBef>
                <a:spcPts val="13"/>
              </a:spcBef>
            </a:pPr>
            <a:endParaRPr lang="en-US" sz="1100" dirty="0">
              <a:latin typeface="Book Antiqua" pitchFamily="18" charset="0"/>
            </a:endParaRPr>
          </a:p>
          <a:p>
            <a:pPr marL="4445000">
              <a:lnSpc>
                <a:spcPts val="2000"/>
              </a:lnSpc>
            </a:pPr>
            <a:endParaRPr lang="en-US" sz="2000" dirty="0">
              <a:latin typeface="Book Antiqua" pitchFamily="18" charset="0"/>
            </a:endParaRPr>
          </a:p>
          <a:p>
            <a:pPr marL="4445000"/>
            <a:r>
              <a:rPr lang="en-US" sz="2400" b="1" dirty="0"/>
              <a:t>30,000-98,000 Medical Errors</a:t>
            </a:r>
            <a:endParaRPr lang="en-US" sz="2400" dirty="0"/>
          </a:p>
        </p:txBody>
      </p:sp>
      <p:sp>
        <p:nvSpPr>
          <p:cNvPr id="31773" name="object 29"/>
          <p:cNvSpPr>
            <a:spLocks noChangeArrowheads="1"/>
          </p:cNvSpPr>
          <p:nvPr/>
        </p:nvSpPr>
        <p:spPr bwMode="auto">
          <a:xfrm>
            <a:off x="857224" y="1295400"/>
            <a:ext cx="3200400" cy="4810125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1847" y="1702384"/>
            <a:ext cx="703264" cy="3830201"/>
          </a:xfrm>
          <a:prstGeom prst="rect">
            <a:avLst/>
          </a:prstGeom>
        </p:spPr>
        <p:txBody>
          <a:bodyPr vert="vert270" lIns="68580" tIns="34290" rIns="68580" bIns="3429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Profesinal</a:t>
            </a: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Pemberi</a:t>
            </a:r>
            <a:r>
              <a:rPr lang="en-US" sz="18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Asuhan</a:t>
            </a:r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(PPA)</a:t>
            </a:r>
            <a:endParaRPr lang="id-ID" sz="1800" b="1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914400" y="561975"/>
            <a:ext cx="762000" cy="51435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5800" y="561975"/>
            <a:ext cx="762000" cy="51435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57200" y="561975"/>
            <a:ext cx="762000" cy="51435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28600" y="561975"/>
            <a:ext cx="762000" cy="51435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11338" y="1255713"/>
          <a:ext cx="559367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670"/>
              </a:tblGrid>
              <a:tr h="29032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SzPct val="120000"/>
                        <a:buFont typeface="+mj-lt"/>
                        <a:buNone/>
                      </a:pPr>
                      <a:r>
                        <a:rPr lang="en-US" sz="2400" b="1" u="none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Asesmen</a:t>
                      </a:r>
                      <a:r>
                        <a:rPr lang="en-US" sz="2100" b="1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="1" u="none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Pasien</a:t>
                      </a:r>
                      <a:r>
                        <a:rPr lang="en-US" sz="2100" b="1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i="1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Skrining</a:t>
                      </a:r>
                      <a:r>
                        <a:rPr lang="en-US" sz="1400" i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“</a:t>
                      </a:r>
                      <a:r>
                        <a:rPr lang="en-US" sz="1400" i="1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Periksa</a:t>
                      </a:r>
                      <a:r>
                        <a:rPr lang="en-US" sz="1400" i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Pasien</a:t>
                      </a:r>
                      <a:r>
                        <a:rPr lang="en-US" sz="1400" i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”)</a:t>
                      </a:r>
                    </a:p>
                    <a:p>
                      <a:pPr marL="857250" lvl="1" indent="-28098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800" b="1" u="sng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Pengumpulan</a:t>
                      </a:r>
                      <a:r>
                        <a:rPr lang="en-US" sz="1800" b="1" u="sng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u="sng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Informasi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: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Anamnesa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pemeriksaan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pemeriksaan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lain /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penunjang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dsb</a:t>
                      </a:r>
                      <a:endParaRPr lang="id-ID" sz="18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0" lvl="1" indent="-28098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b="1" u="sng" kern="1200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Analisis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informasi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:</a:t>
                      </a:r>
                      <a:r>
                        <a:rPr lang="en-US" sz="1800" b="1" u="none" kern="1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dihasilkan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Diagnosis /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PRoblem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/ </a:t>
                      </a:r>
                      <a:r>
                        <a:rPr lang="en-US" sz="18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Kondisi</a:t>
                      </a:r>
                      <a:r>
                        <a:rPr lang="en-US" sz="18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,  </a:t>
                      </a:r>
                      <a:r>
                        <a:rPr lang="en-US" sz="1800" b="1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identifikasi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K</a:t>
                      </a:r>
                      <a:r>
                        <a:rPr lang="id-ID" sz="1800" b="0" u="none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ebutuhan</a:t>
                      </a:r>
                      <a:r>
                        <a:rPr lang="id-ID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Yan </a:t>
                      </a:r>
                      <a:r>
                        <a:rPr lang="id-ID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Pasien</a:t>
                      </a:r>
                      <a:endParaRPr lang="id-ID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0" lvl="1" indent="-28098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sz="1800" b="1" u="sng" kern="1200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Susun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Rencana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Pelayanan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/Care Plan :</a:t>
                      </a:r>
                      <a:r>
                        <a:rPr lang="en-US" sz="1800" b="1" u="sng" kern="1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u="none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800" b="0" u="none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800" b="1" u="non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memenuhi</a:t>
                      </a:r>
                      <a:r>
                        <a:rPr lang="id-ID" sz="1800" b="1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K</a:t>
                      </a:r>
                      <a:r>
                        <a:rPr lang="id-ID" sz="1800" b="0" u="none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ebutuhan</a:t>
                      </a:r>
                      <a:r>
                        <a:rPr lang="id-ID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Yan </a:t>
                      </a:r>
                      <a:r>
                        <a:rPr lang="id-ID" sz="1800" b="0" u="none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Pasien</a:t>
                      </a:r>
                      <a:endParaRPr lang="en-US" sz="1000" b="0" u="none" dirty="0">
                        <a:solidFill>
                          <a:srgbClr val="0000CC"/>
                        </a:solidFill>
                        <a:latin typeface="Arial Black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8640" y="-12518"/>
            <a:ext cx="4530023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Proses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Asuhan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Pasien</a:t>
            </a:r>
            <a:endParaRPr lang="en-US" sz="2800" dirty="0">
              <a:solidFill>
                <a:srgbClr val="0000FF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 panose="020F0502020204030204"/>
              </a:rPr>
              <a:t>Patient Care</a:t>
            </a:r>
          </a:p>
        </p:txBody>
      </p:sp>
      <p:sp>
        <p:nvSpPr>
          <p:cNvPr id="2" name="Oval 1"/>
          <p:cNvSpPr/>
          <p:nvPr/>
        </p:nvSpPr>
        <p:spPr>
          <a:xfrm>
            <a:off x="152400" y="1600200"/>
            <a:ext cx="973138" cy="3792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17423" name="TextBox 11"/>
          <p:cNvSpPr txBox="1">
            <a:spLocks noChangeArrowheads="1"/>
          </p:cNvSpPr>
          <p:nvPr/>
        </p:nvSpPr>
        <p:spPr bwMode="auto">
          <a:xfrm>
            <a:off x="1855788" y="1949450"/>
            <a:ext cx="441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S</a:t>
            </a:r>
          </a:p>
          <a:p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1855788" y="2967038"/>
            <a:ext cx="42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1876425" y="3903663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P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811338" y="5154613"/>
          <a:ext cx="559367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670"/>
              </a:tblGrid>
              <a:tr h="744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+mj-lt"/>
                        <a:buNone/>
                        <a:tabLst/>
                        <a:defRPr/>
                      </a:pPr>
                      <a:r>
                        <a:rPr lang="en-US" sz="2100" b="1" u="none" kern="1200" dirty="0" smtClean="0">
                          <a:solidFill>
                            <a:srgbClr val="0000CC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lang="en-US" sz="2400" b="1" u="none" kern="1200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Implementasi</a:t>
                      </a:r>
                      <a:r>
                        <a:rPr lang="en-US" sz="2400" b="1" u="none" kern="1200" dirty="0" smtClean="0">
                          <a:solidFill>
                            <a:srgbClr val="0000CC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u="none" kern="1200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Rencana</a:t>
                      </a:r>
                      <a:endParaRPr lang="en-US" sz="2400" b="0" u="none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0000CC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*Monitoring</a:t>
                      </a:r>
                    </a:p>
                  </a:txBody>
                  <a:tcPr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4572000" y="4562475"/>
            <a:ext cx="19050" cy="542925"/>
          </a:xfrm>
          <a:prstGeom prst="line">
            <a:avLst/>
          </a:prstGeom>
          <a:ln w="10160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91050" y="5962650"/>
            <a:ext cx="0" cy="392113"/>
          </a:xfrm>
          <a:prstGeom prst="line">
            <a:avLst/>
          </a:pr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33900" y="6391275"/>
            <a:ext cx="3400425" cy="7938"/>
          </a:xfrm>
          <a:prstGeom prst="line">
            <a:avLst/>
          </a:pr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05750" y="817563"/>
            <a:ext cx="9525" cy="5602287"/>
          </a:xfrm>
          <a:prstGeom prst="line">
            <a:avLst/>
          </a:pr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24375" y="863600"/>
            <a:ext cx="3400425" cy="9525"/>
          </a:xfrm>
          <a:prstGeom prst="line">
            <a:avLst/>
          </a:pr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863600"/>
            <a:ext cx="9525" cy="430213"/>
          </a:xfrm>
          <a:prstGeom prst="line">
            <a:avLst/>
          </a:prstGeom>
          <a:ln w="10160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hevron 33"/>
          <p:cNvSpPr/>
          <p:nvPr/>
        </p:nvSpPr>
        <p:spPr>
          <a:xfrm>
            <a:off x="914400" y="1246188"/>
            <a:ext cx="820738" cy="4738687"/>
          </a:xfrm>
          <a:prstGeom prst="chevron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439" name="TextBox 34"/>
          <p:cNvSpPr txBox="1">
            <a:spLocks noChangeArrowheads="1"/>
          </p:cNvSpPr>
          <p:nvPr/>
        </p:nvSpPr>
        <p:spPr bwMode="auto">
          <a:xfrm>
            <a:off x="1812925" y="769938"/>
            <a:ext cx="355600" cy="4000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7440" name="TextBox 35"/>
          <p:cNvSpPr txBox="1">
            <a:spLocks noChangeArrowheads="1"/>
          </p:cNvSpPr>
          <p:nvPr/>
        </p:nvSpPr>
        <p:spPr bwMode="auto">
          <a:xfrm>
            <a:off x="1820863" y="4683125"/>
            <a:ext cx="357187" cy="4000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 rot="10800000">
            <a:off x="7811039" y="1969396"/>
            <a:ext cx="717285" cy="3334494"/>
          </a:xfrm>
          <a:prstGeom prst="rect">
            <a:avLst/>
          </a:prstGeom>
        </p:spPr>
        <p:txBody>
          <a:bodyPr vert="vert27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Asesmen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Ulang</a:t>
            </a:r>
            <a:endParaRPr lang="id-ID" sz="2800" b="1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7442" name="TextBox 26"/>
          <p:cNvSpPr txBox="1">
            <a:spLocks noChangeArrowheads="1"/>
          </p:cNvSpPr>
          <p:nvPr/>
        </p:nvSpPr>
        <p:spPr bwMode="auto">
          <a:xfrm>
            <a:off x="8099425" y="1417638"/>
            <a:ext cx="1008063" cy="4619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 Black" pitchFamily="34" charset="0"/>
              </a:rPr>
              <a:t>(IAP)</a:t>
            </a:r>
          </a:p>
        </p:txBody>
      </p:sp>
      <p:sp>
        <p:nvSpPr>
          <p:cNvPr id="17443" name="TextBox 27"/>
          <p:cNvSpPr txBox="1">
            <a:spLocks noChangeArrowheads="1"/>
          </p:cNvSpPr>
          <p:nvPr/>
        </p:nvSpPr>
        <p:spPr bwMode="auto">
          <a:xfrm>
            <a:off x="8243888" y="5316538"/>
            <a:ext cx="836612" cy="4603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 Black" pitchFamily="34" charset="0"/>
              </a:rPr>
              <a:t>(IM)</a:t>
            </a:r>
          </a:p>
        </p:txBody>
      </p:sp>
      <p:sp>
        <p:nvSpPr>
          <p:cNvPr id="17444" name="TextBox 30"/>
          <p:cNvSpPr txBox="1">
            <a:spLocks noChangeArrowheads="1"/>
          </p:cNvSpPr>
          <p:nvPr/>
        </p:nvSpPr>
        <p:spPr bwMode="auto">
          <a:xfrm>
            <a:off x="2490788" y="523875"/>
            <a:ext cx="904875" cy="584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Microsoft Sans Serif" pitchFamily="34" charset="0"/>
              </a:rPr>
              <a:t>2 “blok”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Microsoft Sans Serif" pitchFamily="34" charset="0"/>
              </a:rPr>
              <a:t>kegiatan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71713" y="2349500"/>
            <a:ext cx="360362" cy="63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268538" y="3206750"/>
            <a:ext cx="360362" cy="63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268538" y="4143375"/>
            <a:ext cx="360362" cy="63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" y="1371600"/>
            <a:ext cx="8234363" cy="45862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62706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SOAP : Subjective, Objective, Assessment, Plan</a:t>
            </a:r>
          </a:p>
          <a:p>
            <a:pPr marL="62706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ADIME : Assessment, Diagnosis, Intervention (+ Goals), Monitoring, Evaluation</a:t>
            </a:r>
          </a:p>
          <a:p>
            <a:pPr marL="62706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DART : Description, Assessment, Response, Treatment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61950" y="190500"/>
            <a:ext cx="8612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Beberapa metode pencatatan asesmen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305800" cy="45085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d-ID" sz="3200" b="1" dirty="0">
                <a:solidFill>
                  <a:srgbClr val="FFFF00"/>
                </a:solidFill>
                <a:latin typeface="Arial" panose="020B0604020202020204" pitchFamily="34" charset="0"/>
              </a:rPr>
              <a:t>KONTINUITAS PELAYANAN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400" b="1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id-ID" sz="2400" b="1" dirty="0">
                <a:latin typeface="Arial" panose="020B0604020202020204" pitchFamily="34" charset="0"/>
              </a:rPr>
              <a:t>S </a:t>
            </a:r>
            <a:r>
              <a:rPr lang="en-US" sz="2400" b="1" dirty="0" err="1">
                <a:latin typeface="Arial" panose="020B0604020202020204" pitchFamily="34" charset="0"/>
              </a:rPr>
              <a:t>mendisain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melaksanakan</a:t>
            </a:r>
            <a:r>
              <a:rPr lang="en-US" sz="2400" b="1" dirty="0">
                <a:latin typeface="Arial" panose="020B0604020202020204" pitchFamily="34" charset="0"/>
              </a:rPr>
              <a:t> proses </a:t>
            </a:r>
            <a:r>
              <a:rPr lang="en-US" sz="2400" b="1" dirty="0" err="1">
                <a:latin typeface="Arial" panose="020B0604020202020204" pitchFamily="34" charset="0"/>
              </a:rPr>
              <a:t>untuk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id-ID" sz="2400" b="1" dirty="0">
                <a:latin typeface="Arial" panose="020B0604020202020204" pitchFamily="34" charset="0"/>
              </a:rPr>
              <a:t>memberikan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pel</a:t>
            </a:r>
            <a:r>
              <a:rPr lang="en-US" sz="2400" b="1" dirty="0">
                <a:latin typeface="Arial" panose="020B0604020202020204" pitchFamily="34" charset="0"/>
              </a:rPr>
              <a:t>.</a:t>
            </a:r>
            <a:r>
              <a:rPr lang="id-ID" sz="2400" b="1" dirty="0">
                <a:latin typeface="Arial" panose="020B0604020202020204" pitchFamily="34" charset="0"/>
              </a:rPr>
              <a:t> asuhan </a:t>
            </a:r>
            <a:r>
              <a:rPr lang="en-US" sz="2400" b="1" dirty="0" err="1">
                <a:latin typeface="Arial" panose="020B0604020202020204" pitchFamily="34" charset="0"/>
              </a:rPr>
              <a:t>pasien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yg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berkelanjutan</a:t>
            </a:r>
            <a:r>
              <a:rPr lang="en-US" sz="2400" b="1" dirty="0">
                <a:latin typeface="Arial" panose="020B0604020202020204" pitchFamily="34" charset="0"/>
              </a:rPr>
              <a:t> di</a:t>
            </a:r>
            <a:r>
              <a:rPr lang="id-ID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dalam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id-ID" sz="2400" b="1" dirty="0">
                <a:latin typeface="Arial" panose="020B0604020202020204" pitchFamily="34" charset="0"/>
              </a:rPr>
              <a:t>RS dan </a:t>
            </a:r>
            <a:r>
              <a:rPr lang="en-US" sz="2400" b="1" dirty="0" err="1">
                <a:latin typeface="Arial" panose="020B0604020202020204" pitchFamily="34" charset="0"/>
              </a:rPr>
              <a:t>koordinasi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id-ID" sz="2400" b="1" dirty="0">
                <a:latin typeface="Arial" panose="020B0604020202020204" pitchFamily="34" charset="0"/>
              </a:rPr>
              <a:t>antar </a:t>
            </a:r>
            <a:r>
              <a:rPr lang="en-US" sz="2400" b="1" dirty="0" err="1">
                <a:latin typeface="Arial" panose="020B0604020202020204" pitchFamily="34" charset="0"/>
              </a:rPr>
              <a:t>para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tenaga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medis</a:t>
            </a:r>
            <a:r>
              <a:rPr lang="en-US" sz="2400" b="1" dirty="0">
                <a:latin typeface="Arial" panose="020B0604020202020204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400" b="1" dirty="0"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u="sng" dirty="0" err="1">
                <a:latin typeface="Arial" panose="020B0604020202020204" pitchFamily="34" charset="0"/>
              </a:rPr>
              <a:t>Pola</a:t>
            </a:r>
            <a:r>
              <a:rPr lang="en-US" sz="2400" b="1" u="sng" dirty="0">
                <a:latin typeface="Arial" panose="020B0604020202020204" pitchFamily="34" charset="0"/>
              </a:rPr>
              <a:t> K</a:t>
            </a:r>
            <a:r>
              <a:rPr lang="id-ID" sz="2400" b="1" u="sng" dirty="0">
                <a:latin typeface="Arial" panose="020B0604020202020204" pitchFamily="34" charset="0"/>
              </a:rPr>
              <a:t>ontinuitas </a:t>
            </a:r>
            <a:r>
              <a:rPr lang="id-ID" sz="2400" b="1" dirty="0">
                <a:latin typeface="Arial" panose="020B0604020202020204" pitchFamily="34" charset="0"/>
              </a:rPr>
              <a:t>dan </a:t>
            </a:r>
            <a:r>
              <a:rPr lang="en-US" sz="2400" b="1" dirty="0">
                <a:latin typeface="Arial" panose="020B0604020202020204" pitchFamily="34" charset="0"/>
              </a:rPr>
              <a:t>K</a:t>
            </a:r>
            <a:r>
              <a:rPr lang="id-ID" sz="2400" b="1" u="sng" dirty="0">
                <a:latin typeface="Arial" panose="020B0604020202020204" pitchFamily="34" charset="0"/>
              </a:rPr>
              <a:t>oordinasi </a:t>
            </a:r>
            <a:r>
              <a:rPr lang="en-US" sz="2400" b="1" u="sng" dirty="0" err="1">
                <a:latin typeface="Arial" panose="020B0604020202020204" pitchFamily="34" charset="0"/>
              </a:rPr>
              <a:t>Pelayanan</a:t>
            </a:r>
            <a:endParaRPr lang="id-ID" sz="2400" b="1" dirty="0"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400" b="1" dirty="0">
                <a:latin typeface="Arial" panose="020B0604020202020204" pitchFamily="34" charset="0"/>
              </a:rPr>
              <a:t>Kriteria &amp; kebijakan </a:t>
            </a:r>
            <a:r>
              <a:rPr lang="id-ID" sz="2400" b="1" u="sng" dirty="0">
                <a:latin typeface="Arial" panose="020B0604020202020204" pitchFamily="34" charset="0"/>
              </a:rPr>
              <a:t>tata cara transfer</a:t>
            </a:r>
            <a:r>
              <a:rPr lang="id-ID" sz="2400" b="1" dirty="0">
                <a:latin typeface="Arial" panose="020B0604020202020204" pitchFamily="34" charset="0"/>
              </a:rPr>
              <a:t> pasien dalam RS.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latin typeface="Arial" panose="020B0604020202020204" pitchFamily="34" charset="0"/>
              </a:rPr>
              <a:t>Kesinambungan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id-ID" sz="2400" b="1" dirty="0">
                <a:latin typeface="Arial" panose="020B0604020202020204" pitchFamily="34" charset="0"/>
              </a:rPr>
              <a:t>&amp; </a:t>
            </a:r>
            <a:r>
              <a:rPr lang="en-US" sz="2400" b="1" dirty="0" err="1">
                <a:latin typeface="Arial" panose="020B0604020202020204" pitchFamily="34" charset="0"/>
              </a:rPr>
              <a:t>koordinasi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terbukti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terlaksana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terbukti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dirasakan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oleh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pasien</a:t>
            </a:r>
            <a:r>
              <a:rPr lang="en-US" sz="2400" b="1" dirty="0">
                <a:latin typeface="Arial" panose="020B0604020202020204" pitchFamily="34" charset="0"/>
              </a:rPr>
              <a:t>. </a:t>
            </a:r>
            <a:endParaRPr lang="id-ID" sz="2400" b="1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46" y="5739825"/>
            <a:ext cx="4654554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Case Manager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3400" y="5334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UU </a:t>
            </a:r>
            <a:r>
              <a:rPr lang="id-ID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id-ID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44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RS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071563"/>
            <a:ext cx="8643937" cy="5500687"/>
          </a:xfr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Pasal  36 </a:t>
            </a:r>
          </a:p>
          <a:p>
            <a:pPr marL="52578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menyelenggarakan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PASAL 40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mutu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akreditasi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berkala </a:t>
            </a:r>
            <a:r>
              <a:rPr lang="fi-FI" u="sng" dirty="0" smtClean="0">
                <a:latin typeface="Arial" pitchFamily="34" charset="0"/>
                <a:cs typeface="Arial" pitchFamily="34" charset="0"/>
              </a:rPr>
              <a:t>minimal </a:t>
            </a:r>
            <a:r>
              <a:rPr lang="fi-FI" u="sng" dirty="0">
                <a:latin typeface="Arial" pitchFamily="34" charset="0"/>
                <a:cs typeface="Arial" pitchFamily="34" charset="0"/>
              </a:rPr>
              <a:t>3 (tiga) tahun </a:t>
            </a:r>
            <a:r>
              <a:rPr lang="fi-FI" u="sng" dirty="0" smtClean="0">
                <a:latin typeface="Arial" pitchFamily="34" charset="0"/>
                <a:cs typeface="Arial" pitchFamily="34" charset="0"/>
              </a:rPr>
              <a:t>sekali </a:t>
            </a:r>
            <a:endParaRPr lang="id-ID" u="sng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Pasal 43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Rumah Sakit wajib menerapkan standar keselamatan pasien.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-24"/>
            <a:ext cx="8553480" cy="714380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rgbClr val="FFFF00"/>
                </a:solidFill>
              </a:rPr>
              <a:t>The  Equip  Framework</a:t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sz="1800" dirty="0" smtClean="0">
                <a:solidFill>
                  <a:srgbClr val="FFFF00"/>
                </a:solidFill>
              </a:rPr>
              <a:t>( the ACHS Standards )</a:t>
            </a:r>
            <a:endParaRPr lang="en-US" sz="1800" b="0" dirty="0" smtClean="0">
              <a:solidFill>
                <a:srgbClr val="FFFF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04436" cy="6105544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d-ID" sz="2400" dirty="0" smtClean="0"/>
              <a:t>CO</a:t>
            </a:r>
            <a:r>
              <a:rPr lang="id-ID" sz="2400" dirty="0" smtClean="0">
                <a:solidFill>
                  <a:srgbClr val="FFFF00"/>
                </a:solidFill>
              </a:rPr>
              <a:t>NTINUUM  OF  CARE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d-ID" sz="1800" dirty="0" smtClean="0">
                <a:solidFill>
                  <a:srgbClr val="FFFF00"/>
                </a:solidFill>
              </a:rPr>
              <a:t>(  8  Phases of an Episode of Care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1.Access    		 	             </a:t>
            </a:r>
            <a:r>
              <a:rPr lang="id-ID" sz="2000" b="1" dirty="0" smtClean="0">
                <a:solidFill>
                  <a:srgbClr val="FFFF00"/>
                </a:solidFill>
                <a:latin typeface="Arial Narrow" pitchFamily="34" charset="0"/>
              </a:rPr>
              <a:t>               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8.Community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	        2.Entry</a:t>
            </a:r>
            <a:r>
              <a:rPr lang="id-ID" sz="2000" b="1" dirty="0" smtClean="0">
                <a:solidFill>
                  <a:srgbClr val="FFFF00"/>
                </a:solidFill>
                <a:latin typeface="Arial Narrow" pitchFamily="34" charset="0"/>
              </a:rPr>
              <a:t>                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		    	                                          Management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		</a:t>
            </a:r>
            <a:endParaRPr lang="id-ID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d-ID" sz="2000" b="1" dirty="0" smtClean="0">
                <a:solidFill>
                  <a:srgbClr val="FFFF00"/>
                </a:solidFill>
                <a:latin typeface="Arial Narrow" pitchFamily="34" charset="0"/>
              </a:rPr>
              <a:t>                  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3.Assessment 		                                                7.Separation 		                   4.Care planning                                 6.Evaluation 	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				  	 </a:t>
            </a:r>
            <a:endParaRPr lang="id-ID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d-ID" sz="2000" b="1" dirty="0" smtClean="0">
                <a:solidFill>
                  <a:srgbClr val="FFFF00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5.Implementationof Care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66FFFF"/>
                </a:solidFill>
              </a:rPr>
              <a:t>			                                               </a:t>
            </a:r>
            <a:r>
              <a:rPr lang="en-US" sz="2000" b="1" dirty="0" smtClean="0">
                <a:solidFill>
                  <a:srgbClr val="66FFFF"/>
                </a:solidFill>
              </a:rPr>
              <a:t>			          </a:t>
            </a:r>
            <a:r>
              <a:rPr lang="en-US" sz="1600" b="1" dirty="0" smtClean="0">
                <a:solidFill>
                  <a:srgbClr val="66FFFF"/>
                </a:solidFill>
              </a:rPr>
              <a:t>	</a:t>
            </a:r>
            <a:endParaRPr lang="en-US" sz="2400" b="1" dirty="0" smtClean="0">
              <a:solidFill>
                <a:srgbClr val="FF99FF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99FF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FF00"/>
                </a:solidFill>
              </a:rPr>
              <a:t>IMPROVING  PERFORMANCE  FUNCTION    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1" y="6111876"/>
            <a:ext cx="8953500" cy="746125"/>
          </a:xfrm>
          <a:prstGeom prst="rect">
            <a:avLst/>
          </a:prstGeom>
          <a:noFill/>
          <a:ln w="762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854" y="785794"/>
            <a:ext cx="8982808" cy="4960938"/>
            <a:chOff x="25" y="689"/>
            <a:chExt cx="5658" cy="3125"/>
          </a:xfrm>
        </p:grpSpPr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419" y="689"/>
              <a:ext cx="4770" cy="977"/>
            </a:xfrm>
            <a:custGeom>
              <a:avLst/>
              <a:gdLst>
                <a:gd name="T0" fmla="*/ 0 w 4896"/>
                <a:gd name="T1" fmla="*/ 0 h 1056"/>
                <a:gd name="T2" fmla="*/ 2508 w 4896"/>
                <a:gd name="T3" fmla="*/ 773 h 1056"/>
                <a:gd name="T4" fmla="*/ 4410 w 4896"/>
                <a:gd name="T5" fmla="*/ 0 h 1056"/>
                <a:gd name="T6" fmla="*/ 0 60000 65536"/>
                <a:gd name="T7" fmla="*/ 0 60000 65536"/>
                <a:gd name="T8" fmla="*/ 0 60000 65536"/>
                <a:gd name="T9" fmla="*/ 0 w 4896"/>
                <a:gd name="T10" fmla="*/ 0 h 1056"/>
                <a:gd name="T11" fmla="*/ 4896 w 489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96" h="1056">
                  <a:moveTo>
                    <a:pt x="0" y="0"/>
                  </a:moveTo>
                  <a:cubicBezTo>
                    <a:pt x="984" y="528"/>
                    <a:pt x="1968" y="1056"/>
                    <a:pt x="2784" y="1056"/>
                  </a:cubicBezTo>
                  <a:cubicBezTo>
                    <a:pt x="3600" y="1056"/>
                    <a:pt x="4552" y="176"/>
                    <a:pt x="4896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52" y="1344"/>
              <a:ext cx="5088" cy="1264"/>
            </a:xfrm>
            <a:custGeom>
              <a:avLst/>
              <a:gdLst>
                <a:gd name="T0" fmla="*/ 0 w 5088"/>
                <a:gd name="T1" fmla="*/ 0 h 1264"/>
                <a:gd name="T2" fmla="*/ 2736 w 5088"/>
                <a:gd name="T3" fmla="*/ 1248 h 1264"/>
                <a:gd name="T4" fmla="*/ 5088 w 5088"/>
                <a:gd name="T5" fmla="*/ 96 h 1264"/>
                <a:gd name="T6" fmla="*/ 0 60000 65536"/>
                <a:gd name="T7" fmla="*/ 0 60000 65536"/>
                <a:gd name="T8" fmla="*/ 0 60000 65536"/>
                <a:gd name="T9" fmla="*/ 0 w 5088"/>
                <a:gd name="T10" fmla="*/ 0 h 1264"/>
                <a:gd name="T11" fmla="*/ 5088 w 5088"/>
                <a:gd name="T12" fmla="*/ 1264 h 1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8" h="1264">
                  <a:moveTo>
                    <a:pt x="0" y="0"/>
                  </a:moveTo>
                  <a:cubicBezTo>
                    <a:pt x="944" y="616"/>
                    <a:pt x="1888" y="1232"/>
                    <a:pt x="2736" y="1248"/>
                  </a:cubicBezTo>
                  <a:cubicBezTo>
                    <a:pt x="3584" y="1264"/>
                    <a:pt x="4336" y="680"/>
                    <a:pt x="5088" y="96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25" y="2181"/>
              <a:ext cx="1248" cy="1632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Leadership &amp;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Management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1320" y="2710"/>
              <a:ext cx="1296" cy="110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Human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Resource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Management</a:t>
              </a:r>
            </a:p>
            <a:p>
              <a:pPr algn="ctr"/>
              <a:endParaRPr lang="en-US" b="1">
                <a:solidFill>
                  <a:srgbClr val="66FFFF"/>
                </a:solidFill>
                <a:latin typeface="Arial Black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928" y="2698"/>
              <a:ext cx="1181" cy="110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Information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Management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			</a:t>
              </a:r>
            </a:p>
            <a:p>
              <a:pPr algn="ctr"/>
              <a:endParaRPr lang="en-US">
                <a:latin typeface="Arial Black" pitchFamily="34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4284" y="2265"/>
              <a:ext cx="1399" cy="1536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safe Practice </a:t>
              </a:r>
            </a:p>
            <a:p>
              <a:pPr algn="ctr"/>
              <a:r>
                <a:rPr lang="en-US" b="1">
                  <a:solidFill>
                    <a:srgbClr val="66FFFF"/>
                  </a:solidFill>
                  <a:latin typeface="Arial Black" pitchFamily="34" charset="0"/>
                </a:rPr>
                <a:t>&amp; Environment</a:t>
              </a:r>
            </a:p>
            <a:p>
              <a:pPr algn="ctr"/>
              <a:endParaRPr lang="en-US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AutoShape 2"/>
          <p:cNvCxnSpPr>
            <a:cxnSpLocks noChangeShapeType="1"/>
          </p:cNvCxnSpPr>
          <p:nvPr/>
        </p:nvCxnSpPr>
        <p:spPr bwMode="auto">
          <a:xfrm>
            <a:off x="2128838" y="161925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Rounded Rectangle 2"/>
          <p:cNvSpPr/>
          <p:nvPr/>
        </p:nvSpPr>
        <p:spPr>
          <a:xfrm>
            <a:off x="533400" y="965200"/>
            <a:ext cx="8001000" cy="5969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14913" y="2260600"/>
            <a:ext cx="1255712" cy="1144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9" name="TextBox 29"/>
          <p:cNvSpPr txBox="1">
            <a:spLocks noChangeArrowheads="1"/>
          </p:cNvSpPr>
          <p:nvPr/>
        </p:nvSpPr>
        <p:spPr bwMode="auto">
          <a:xfrm>
            <a:off x="5002213" y="2506663"/>
            <a:ext cx="13239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Pasien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Keluarga</a:t>
            </a:r>
          </a:p>
        </p:txBody>
      </p:sp>
      <p:sp>
        <p:nvSpPr>
          <p:cNvPr id="32" name="Oval 31"/>
          <p:cNvSpPr/>
          <p:nvPr/>
        </p:nvSpPr>
        <p:spPr>
          <a:xfrm>
            <a:off x="4227513" y="1460500"/>
            <a:ext cx="2782887" cy="2630488"/>
          </a:xfrm>
          <a:prstGeom prst="ellipse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79813" y="2371725"/>
            <a:ext cx="1055687" cy="5810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35413" y="1566863"/>
            <a:ext cx="955675" cy="590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3" name="TextBox 24"/>
          <p:cNvSpPr txBox="1">
            <a:spLocks noChangeArrowheads="1"/>
          </p:cNvSpPr>
          <p:nvPr/>
        </p:nvSpPr>
        <p:spPr bwMode="auto">
          <a:xfrm>
            <a:off x="3667125" y="2338388"/>
            <a:ext cx="858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Fisio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terapis</a:t>
            </a:r>
          </a:p>
        </p:txBody>
      </p:sp>
      <p:sp>
        <p:nvSpPr>
          <p:cNvPr id="19" name="Oval 18"/>
          <p:cNvSpPr/>
          <p:nvPr/>
        </p:nvSpPr>
        <p:spPr>
          <a:xfrm>
            <a:off x="5108575" y="1069975"/>
            <a:ext cx="968375" cy="9286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913188" y="1679575"/>
            <a:ext cx="91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Perawat</a:t>
            </a:r>
          </a:p>
        </p:txBody>
      </p:sp>
      <p:sp>
        <p:nvSpPr>
          <p:cNvPr id="20" name="Oval 19"/>
          <p:cNvSpPr/>
          <p:nvPr/>
        </p:nvSpPr>
        <p:spPr>
          <a:xfrm>
            <a:off x="6272213" y="1543050"/>
            <a:ext cx="965200" cy="6397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7" name="TextBox 22"/>
          <p:cNvSpPr txBox="1">
            <a:spLocks noChangeArrowheads="1"/>
          </p:cNvSpPr>
          <p:nvPr/>
        </p:nvSpPr>
        <p:spPr bwMode="auto">
          <a:xfrm>
            <a:off x="6240463" y="1697038"/>
            <a:ext cx="1004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Apoteker</a:t>
            </a:r>
          </a:p>
        </p:txBody>
      </p:sp>
      <p:sp>
        <p:nvSpPr>
          <p:cNvPr id="22" name="Oval 21"/>
          <p:cNvSpPr/>
          <p:nvPr/>
        </p:nvSpPr>
        <p:spPr>
          <a:xfrm>
            <a:off x="6696075" y="2308225"/>
            <a:ext cx="785813" cy="7239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TextBox 25"/>
          <p:cNvSpPr txBox="1">
            <a:spLocks noChangeArrowheads="1"/>
          </p:cNvSpPr>
          <p:nvPr/>
        </p:nvSpPr>
        <p:spPr bwMode="auto">
          <a:xfrm>
            <a:off x="6686550" y="2308225"/>
            <a:ext cx="754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Ahli</a:t>
            </a:r>
          </a:p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Gizi</a:t>
            </a:r>
          </a:p>
        </p:txBody>
      </p:sp>
      <p:sp>
        <p:nvSpPr>
          <p:cNvPr id="15" name="Oval 14"/>
          <p:cNvSpPr/>
          <p:nvPr/>
        </p:nvSpPr>
        <p:spPr>
          <a:xfrm>
            <a:off x="6367463" y="3348038"/>
            <a:ext cx="995362" cy="5381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29238" y="3860800"/>
            <a:ext cx="827087" cy="5969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511925" y="3405188"/>
            <a:ext cx="752475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 Narrow" pitchFamily="34" charset="0"/>
              </a:rPr>
              <a:t>Analis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27488" y="3354388"/>
            <a:ext cx="950912" cy="603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24" name="TextBox 27"/>
          <p:cNvSpPr txBox="1">
            <a:spLocks noChangeArrowheads="1"/>
          </p:cNvSpPr>
          <p:nvPr/>
        </p:nvSpPr>
        <p:spPr bwMode="auto">
          <a:xfrm>
            <a:off x="4140200" y="3303588"/>
            <a:ext cx="72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Radio</a:t>
            </a:r>
          </a:p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grafer</a:t>
            </a:r>
          </a:p>
        </p:txBody>
      </p:sp>
      <p:cxnSp>
        <p:nvCxnSpPr>
          <p:cNvPr id="9" name="Straight Arrow Connector 8"/>
          <p:cNvCxnSpPr>
            <a:endCxn id="29" idx="3"/>
          </p:cNvCxnSpPr>
          <p:nvPr/>
        </p:nvCxnSpPr>
        <p:spPr>
          <a:xfrm flipV="1">
            <a:off x="4916488" y="3236913"/>
            <a:ext cx="282575" cy="223837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7"/>
            <a:endCxn id="20" idx="3"/>
          </p:cNvCxnSpPr>
          <p:nvPr/>
        </p:nvCxnSpPr>
        <p:spPr>
          <a:xfrm flipV="1">
            <a:off x="6086475" y="2089150"/>
            <a:ext cx="327025" cy="339725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24588" y="2752725"/>
            <a:ext cx="444500" cy="26988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689600" y="3362325"/>
            <a:ext cx="7938" cy="520700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1850" y="2678113"/>
            <a:ext cx="381000" cy="46037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43563" y="1930400"/>
            <a:ext cx="0" cy="339725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8" idx="5"/>
          </p:cNvCxnSpPr>
          <p:nvPr/>
        </p:nvCxnSpPr>
        <p:spPr>
          <a:xfrm flipH="1" flipV="1">
            <a:off x="4749800" y="2070100"/>
            <a:ext cx="398463" cy="330200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149975" y="3140075"/>
            <a:ext cx="350838" cy="301625"/>
          </a:xfrm>
          <a:prstGeom prst="straightConnector1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31"/>
          <p:cNvSpPr txBox="1">
            <a:spLocks noChangeArrowheads="1"/>
          </p:cNvSpPr>
          <p:nvPr/>
        </p:nvSpPr>
        <p:spPr bwMode="auto">
          <a:xfrm>
            <a:off x="5140325" y="1382713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DPJP</a:t>
            </a: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81000" y="-152400"/>
            <a:ext cx="8001000" cy="1077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Manajer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Pelayanan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Pasien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  <a:cs typeface="Aharoni" pitchFamily="2" charset="-79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Case Manager</a:t>
            </a:r>
            <a:endParaRPr lang="id-ID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  <a:cs typeface="Aharoni" pitchFamily="2" charset="-79"/>
            </a:endParaRPr>
          </a:p>
        </p:txBody>
      </p:sp>
      <p:sp>
        <p:nvSpPr>
          <p:cNvPr id="21535" name="TextBox 22"/>
          <p:cNvSpPr txBox="1">
            <a:spLocks noChangeArrowheads="1"/>
          </p:cNvSpPr>
          <p:nvPr/>
        </p:nvSpPr>
        <p:spPr bwMode="auto">
          <a:xfrm>
            <a:off x="1230313" y="2095500"/>
            <a:ext cx="2174875" cy="20320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Clinical/Team Leader</a:t>
            </a:r>
          </a:p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Review Asuhan</a:t>
            </a:r>
          </a:p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Secara kolaboratif melakukan sintesa &amp; integrasi asuhan pasien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211388" y="1382713"/>
            <a:ext cx="2822575" cy="3175"/>
          </a:xfrm>
          <a:prstGeom prst="straightConnector1">
            <a:avLst/>
          </a:prstGeom>
          <a:ln w="38100">
            <a:solidFill>
              <a:srgbClr val="0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08213" y="1376363"/>
            <a:ext cx="3175" cy="725487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TextBox 26"/>
          <p:cNvSpPr txBox="1">
            <a:spLocks noChangeArrowheads="1"/>
          </p:cNvSpPr>
          <p:nvPr/>
        </p:nvSpPr>
        <p:spPr bwMode="auto">
          <a:xfrm>
            <a:off x="5292725" y="3933825"/>
            <a:ext cx="900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Lainnya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5441950" y="5029200"/>
            <a:ext cx="958850" cy="800100"/>
          </a:xfrm>
          <a:prstGeom prst="rect">
            <a:avLst/>
          </a:prstGeom>
          <a:solidFill>
            <a:srgbClr val="0033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MPP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Manager</a:t>
            </a:r>
            <a:endParaRPr lang="en-US" sz="14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rved Right Arrow 39"/>
          <p:cNvSpPr/>
          <p:nvPr/>
        </p:nvSpPr>
        <p:spPr>
          <a:xfrm rot="12133592">
            <a:off x="7010400" y="3405188"/>
            <a:ext cx="766763" cy="2565400"/>
          </a:xfrm>
          <a:prstGeom prst="curvedRightArrow">
            <a:avLst>
              <a:gd name="adj1" fmla="val 25000"/>
              <a:gd name="adj2" fmla="val 50000"/>
              <a:gd name="adj3" fmla="val 63146"/>
            </a:avLst>
          </a:prstGeom>
          <a:pattFill prst="dashHorz">
            <a:fgClr>
              <a:srgbClr val="000000"/>
            </a:fgClr>
            <a:bgClr>
              <a:schemeClr val="bg1"/>
            </a:bgClr>
          </a:patt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8640377" flipH="1">
            <a:off x="3824288" y="3567113"/>
            <a:ext cx="776287" cy="2554287"/>
          </a:xfrm>
          <a:prstGeom prst="curvedRightArrow">
            <a:avLst>
              <a:gd name="adj1" fmla="val 25000"/>
              <a:gd name="adj2" fmla="val 50000"/>
              <a:gd name="adj3" fmla="val 27248"/>
            </a:avLst>
          </a:prstGeom>
          <a:pattFill prst="dashHorz">
            <a:fgClr>
              <a:srgbClr val="000000"/>
            </a:fgClr>
            <a:bgClr>
              <a:schemeClr val="bg1"/>
            </a:bgClr>
          </a:patt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42" name="TextBox 44"/>
          <p:cNvSpPr txBox="1">
            <a:spLocks noChangeArrowheads="1"/>
          </p:cNvSpPr>
          <p:nvPr/>
        </p:nvSpPr>
        <p:spPr bwMode="auto">
          <a:xfrm>
            <a:off x="6802438" y="5908675"/>
            <a:ext cx="815975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Dokter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Keluarga</a:t>
            </a:r>
          </a:p>
        </p:txBody>
      </p:sp>
      <p:sp>
        <p:nvSpPr>
          <p:cNvPr id="21543" name="TextBox 46"/>
          <p:cNvSpPr txBox="1">
            <a:spLocks noChangeArrowheads="1"/>
          </p:cNvSpPr>
          <p:nvPr/>
        </p:nvSpPr>
        <p:spPr bwMode="auto">
          <a:xfrm>
            <a:off x="2873375" y="5487988"/>
            <a:ext cx="936625" cy="73818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Yan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Keuangan/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Billing</a:t>
            </a:r>
          </a:p>
        </p:txBody>
      </p:sp>
      <p:sp>
        <p:nvSpPr>
          <p:cNvPr id="21544" name="TextBox 48"/>
          <p:cNvSpPr txBox="1">
            <a:spLocks noChangeArrowheads="1"/>
          </p:cNvSpPr>
          <p:nvPr/>
        </p:nvSpPr>
        <p:spPr bwMode="auto">
          <a:xfrm>
            <a:off x="4041775" y="5888038"/>
            <a:ext cx="1060450" cy="73818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Asuransi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Perusahaan/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Employer</a:t>
            </a:r>
          </a:p>
        </p:txBody>
      </p:sp>
      <p:sp>
        <p:nvSpPr>
          <p:cNvPr id="21545" name="TextBox 49"/>
          <p:cNvSpPr txBox="1">
            <a:spLocks noChangeArrowheads="1"/>
          </p:cNvSpPr>
          <p:nvPr/>
        </p:nvSpPr>
        <p:spPr bwMode="auto">
          <a:xfrm>
            <a:off x="5592763" y="6215063"/>
            <a:ext cx="623887" cy="3397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BPJS</a:t>
            </a:r>
          </a:p>
        </p:txBody>
      </p:sp>
      <p:sp>
        <p:nvSpPr>
          <p:cNvPr id="21546" name="TextBox 51"/>
          <p:cNvSpPr txBox="1">
            <a:spLocks noChangeArrowheads="1"/>
          </p:cNvSpPr>
          <p:nvPr/>
        </p:nvSpPr>
        <p:spPr bwMode="auto">
          <a:xfrm>
            <a:off x="2332038" y="4733925"/>
            <a:ext cx="815975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Yan Kes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/ RS Lain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5035550"/>
            <a:ext cx="1998663" cy="37306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829050" y="5561013"/>
            <a:ext cx="1527175" cy="98425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837113" y="5724525"/>
            <a:ext cx="519112" cy="15875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848350" y="5883275"/>
            <a:ext cx="14288" cy="3016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78575" y="5843588"/>
            <a:ext cx="381000" cy="16827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42852"/>
            <a:ext cx="606871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Manajer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Pelayanan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Pasien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</a:rPr>
              <a:t>Hospital Case 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554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57168" indent="-257168" fontAlgn="auto">
              <a:spcBef>
                <a:spcPts val="45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b="1" u="sng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Pengertian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: </a:t>
            </a:r>
          </a:p>
          <a:p>
            <a:pPr marL="446088" lvl="1" indent="-180975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Manajemen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: </a:t>
            </a:r>
          </a:p>
          <a:p>
            <a:pPr marL="446088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Suatu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proses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kolaboratif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mengenai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asesmen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perencanaan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fasilitasi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koordinasi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asuhan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evaluasi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advokasi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opsi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bagi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pemenuhan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kebutuhan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keluarganya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komprehensif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melalui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komunikasi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sumber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daya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tersedia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sehingga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memberi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hasil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(outcome)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bermutu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biaya-efektif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25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Sumber</a:t>
            </a: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: CSMA – Case Management Society of America, 2010)</a:t>
            </a:r>
          </a:p>
          <a:p>
            <a:pPr marL="446088" lvl="1" indent="-180975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Suatu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model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klinis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manajemen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stratejik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mutu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biaya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dibuat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memfasilitasi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hasil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diharapkan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lama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perawatan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layak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/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patut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manajemen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sumber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daya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sesuai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. (</a:t>
            </a:r>
            <a:r>
              <a:rPr lang="en-US" sz="2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Cesta</a:t>
            </a:r>
            <a:r>
              <a:rPr lang="en-US" sz="2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2009)</a:t>
            </a:r>
          </a:p>
          <a:p>
            <a:pPr marL="446088" lvl="1" indent="-180975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730250" lvl="1" indent="-557213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Manajer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– MPP </a:t>
            </a:r>
            <a:r>
              <a:rPr lang="en-US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(Case Manager)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adalah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professional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RS yang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melaksanakan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manajemen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730250" lvl="1" indent="-557213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Asesmen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utilitas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: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kegiatan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mengevaluasi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utilisasi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/ </a:t>
            </a: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pemanfaatan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sumber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daya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730250" lvl="1" indent="-557213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Case Manager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selain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RS,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juga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dapat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Perusahaan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Asuransi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Perusahaan (</a:t>
            </a:r>
            <a:r>
              <a:rPr 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besar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57168" indent="-25716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Ciri</a:t>
            </a:r>
            <a:r>
              <a:rPr lang="en-US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Manajemen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wawasan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mutu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&amp; safety,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wawasan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klinis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&amp;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sistem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keuangan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komunikator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membantu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pasien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memenuhi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kebutuhan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&amp;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kontinuitas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pelayanan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074738"/>
            <a:ext cx="8542338" cy="55546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Melakukan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skrining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membutuhkan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manajemen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pelayanan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pada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waktu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admisi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Klien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:</a:t>
            </a:r>
          </a:p>
          <a:p>
            <a:pPr marL="817562" lvl="2" indent="-342900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Kelompok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anak-anak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usia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lanjut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dg 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penyakit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kronis</a:t>
            </a:r>
            <a:endParaRPr lang="en-US" sz="2300" b="1" dirty="0">
              <a:solidFill>
                <a:srgbClr val="99FFCC"/>
              </a:solidFill>
              <a:latin typeface="Arial" panose="020B0604020202020204" pitchFamily="34" charset="0"/>
            </a:endParaRPr>
          </a:p>
          <a:p>
            <a:pPr marL="817562" lvl="2" indent="-342900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Juga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a.l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dgn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Risiko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tinggi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Biaya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tinggi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Potensi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komplain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tinggi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Kasus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dengan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penyakit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kronis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Kasus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komplek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/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rumit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Kemungkinan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sistem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pembiayaan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rgbClr val="99FFCC"/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FFCC"/>
                </a:solidFill>
                <a:latin typeface="Arial" panose="020B0604020202020204" pitchFamily="34" charset="0"/>
              </a:rPr>
              <a:t>komplek</a:t>
            </a:r>
            <a:endParaRPr lang="en-US" sz="2300" b="1" dirty="0">
              <a:solidFill>
                <a:srgbClr val="99FFCC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Melakukan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asesmen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utilitas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mengumpulkan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berbagai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informasi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klinis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psiko-sosial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sosio-ekonomis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maupun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sistem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pembayaran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dimiliki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endParaRPr lang="en-US" sz="23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Menyusun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rencana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manajemen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tsb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kolaborasi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dgn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DPJP &amp;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tim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klinis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lainnya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layak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patut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mutu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&amp;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efektivitas-biaya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memenuhi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kebutuhan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endParaRPr lang="en-US" sz="23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88" y="152400"/>
            <a:ext cx="8743950" cy="954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err="1">
                <a:solidFill>
                  <a:srgbClr val="FFFF00"/>
                </a:solidFill>
                <a:latin typeface="Arial Rounded MT Bold" panose="020F0704030504030204" pitchFamily="34" charset="0"/>
                <a:cs typeface="Aharoni" pitchFamily="2" charset="-79"/>
              </a:rPr>
              <a:t>Pokok-pokok</a:t>
            </a:r>
            <a:r>
              <a:rPr lang="en-US" sz="2800" b="1" cap="all" dirty="0">
                <a:solidFill>
                  <a:srgbClr val="FFFF00"/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800" b="1" cap="all" dirty="0" err="1">
                <a:solidFill>
                  <a:srgbClr val="FFFF00"/>
                </a:solidFill>
                <a:latin typeface="Arial Rounded MT Bold" panose="020F0704030504030204" pitchFamily="34" charset="0"/>
                <a:cs typeface="Aharoni" pitchFamily="2" charset="-79"/>
              </a:rPr>
              <a:t>Tatalaksana</a:t>
            </a:r>
            <a:r>
              <a:rPr lang="en-US" sz="2800" b="1" cap="all" dirty="0">
                <a:solidFill>
                  <a:srgbClr val="FFFF00"/>
                </a:solidFill>
                <a:latin typeface="Arial Rounded MT Bold" panose="020F0704030504030204" pitchFamily="34" charset="0"/>
                <a:cs typeface="Aharoni" pitchFamily="2" charset="-79"/>
              </a:rPr>
              <a:t> MPP/</a:t>
            </a:r>
            <a:endParaRPr lang="id-ID" sz="2800" b="1" cap="all" dirty="0">
              <a:solidFill>
                <a:srgbClr val="FFFF00"/>
              </a:solidFill>
              <a:latin typeface="Arial Rounded MT Bold" panose="020F0704030504030204" pitchFamily="34" charset="0"/>
              <a:cs typeface="Aharoni" pitchFamily="2" charset="-79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solidFill>
                  <a:srgbClr val="FFFF00"/>
                </a:solidFill>
                <a:latin typeface="Arial Rounded MT Bold" panose="020F0704030504030204" pitchFamily="34" charset="0"/>
                <a:cs typeface="Aharoni" pitchFamily="2" charset="-79"/>
              </a:rPr>
              <a:t>Case Manager</a:t>
            </a:r>
            <a:endParaRPr lang="id-ID" sz="2800" b="1" cap="all" dirty="0">
              <a:solidFill>
                <a:srgbClr val="FFFF00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8686800" cy="60198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474662" lvl="1" indent="-457200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Melakukan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fasilitasi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untuk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koordinasi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komunikasi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kolaborasi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antara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pemangku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kepentingan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serta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menjaga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kontinuitas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pelayanan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interaksi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antara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MPP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DPJP,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tim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klinis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lainnya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berbagai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unit 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pelayanan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administrasi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perwakilan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pembayar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Memfasilitasi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memberikan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advokasi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agar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memperoleh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optimal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sesuai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sistem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pembiayaan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kemampuan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finansial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berkonsultasi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DPJP, 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memperoleh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edukasi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adekuat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termasuk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rencana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pemulangan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memperhatikan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kontinuitas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pelayanan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aman</a:t>
            </a:r>
            <a:endParaRPr lang="en-US" sz="23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Melakukan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monitoring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evaluasi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proses-proses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pelayanan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asuhan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pasien</a:t>
            </a:r>
            <a:endParaRPr lang="en-US" sz="23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339725" lvl="1" indent="-322263" fontAlgn="auto"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Pencatatn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bukti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dokumentasi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kegiatan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MPP,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a.l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termasuk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dalam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rekam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medis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seperti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pencatatan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dalam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formulir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edukasi-informasi</a:t>
            </a:r>
            <a:r>
              <a:rPr lang="en-US" sz="23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79388" y="152400"/>
            <a:ext cx="8743950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Pokok-pokok Tatalaksana MPP/Case Manager</a:t>
            </a:r>
            <a:endParaRPr lang="id-ID" sz="2800" b="1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8301038" cy="60325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Dalam semua fase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pelayana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n, ada </a:t>
            </a:r>
            <a:r>
              <a:rPr lang="id-ID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staf yg kompeten sebagai orang yg bertang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gung</a:t>
            </a:r>
            <a:r>
              <a:rPr lang="id-ID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-j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id-ID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id-ID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terhadap pelayanan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care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asuhan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)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pasien.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Ada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Staf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yg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bertanggung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jawab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u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tk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koordinasi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pela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yan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an 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selama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dirawat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inap</a:t>
            </a:r>
            <a:endParaRPr lang="id-ID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Staf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tersebut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dikenal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oleh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seluruh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staf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RS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Daftar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 DPJP/DPJP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Utama</a:t>
            </a:r>
            <a:endParaRPr lang="id-ID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Staf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melengkapi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dokumen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rencana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yan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pasien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di 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rekam medis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256304"/>
            <a:ext cx="4931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  <a:defRPr/>
            </a:pPr>
            <a:r>
              <a:rPr lang="en-US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  <a:sym typeface="Wingdings" pitchFamily="2" charset="2"/>
              </a:rPr>
              <a:t>DPJP  &amp; DPJP </a:t>
            </a:r>
            <a:r>
              <a:rPr lang="en-US" sz="28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  <a:sym typeface="Wingdings" pitchFamily="2" charset="2"/>
              </a:rPr>
              <a:t>Utama</a:t>
            </a:r>
            <a:endParaRPr lang="en-US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 txBox="1">
            <a:spLocks noChangeArrowheads="1"/>
          </p:cNvSpPr>
          <p:nvPr/>
        </p:nvSpPr>
        <p:spPr bwMode="auto">
          <a:xfrm>
            <a:off x="500063" y="236538"/>
            <a:ext cx="7858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5238"/>
              </a:lnSpc>
            </a:pPr>
            <a:r>
              <a:rPr lang="en-US" sz="4400" b="1"/>
              <a:t>Barriers to Interprofessional Collaboration :</a:t>
            </a:r>
            <a:endParaRPr lang="en-US" sz="4400"/>
          </a:p>
        </p:txBody>
      </p:sp>
      <p:sp>
        <p:nvSpPr>
          <p:cNvPr id="3" name="object 3"/>
          <p:cNvSpPr txBox="1"/>
          <p:nvPr/>
        </p:nvSpPr>
        <p:spPr>
          <a:xfrm>
            <a:off x="642938" y="1714500"/>
            <a:ext cx="7850187" cy="4832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5600" algn="l"/>
              </a:tabLst>
            </a:pPr>
            <a:endParaRPr lang="en-US" sz="2800"/>
          </a:p>
          <a:p>
            <a:pPr marL="355600" indent="-342900"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Differences in history and culture</a:t>
            </a:r>
          </a:p>
          <a:p>
            <a:pPr marL="355600" indent="-342900">
              <a:spcBef>
                <a:spcPts val="675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Historical interprofessional and intraprofessional rivalries</a:t>
            </a:r>
          </a:p>
          <a:p>
            <a:pPr marL="355600" indent="-342900">
              <a:spcBef>
                <a:spcPts val="663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Differences in language</a:t>
            </a:r>
          </a:p>
          <a:p>
            <a:pPr marL="355600" indent="-342900">
              <a:spcBef>
                <a:spcPts val="675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Differing professional routines</a:t>
            </a:r>
          </a:p>
          <a:p>
            <a:pPr marL="355600" indent="-342900">
              <a:spcBef>
                <a:spcPts val="675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Varying levels of preparation, qualifications and status</a:t>
            </a:r>
          </a:p>
          <a:p>
            <a:pPr marL="355600" indent="-342900">
              <a:lnSpc>
                <a:spcPts val="3325"/>
              </a:lnSpc>
              <a:spcBef>
                <a:spcPts val="663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2800"/>
              <a:t>Fears of diluted professional identity</a:t>
            </a:r>
          </a:p>
          <a:p>
            <a:pPr marL="355600" indent="-342900">
              <a:lnSpc>
                <a:spcPts val="3325"/>
              </a:lnSpc>
              <a:spcBef>
                <a:spcPts val="663"/>
              </a:spcBef>
              <a:buFont typeface="Arial" charset="0"/>
              <a:buChar char="•"/>
              <a:tabLst>
                <a:tab pos="355600" algn="l"/>
              </a:tabLst>
            </a:pPr>
            <a:endParaRPr 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ChangeArrowheads="1"/>
          </p:cNvSpPr>
          <p:nvPr/>
        </p:nvSpPr>
        <p:spPr bwMode="auto">
          <a:xfrm>
            <a:off x="0" y="176213"/>
            <a:ext cx="9144000" cy="509587"/>
          </a:xfrm>
          <a:custGeom>
            <a:avLst/>
            <a:gdLst>
              <a:gd name="T0" fmla="*/ 0 w 9144000"/>
              <a:gd name="T1" fmla="*/ 0 h 509905"/>
              <a:gd name="T2" fmla="*/ 9144000 w 9144000"/>
              <a:gd name="T3" fmla="*/ 509905 h 509905"/>
            </a:gdLst>
            <a:ahLst/>
            <a:cxnLst/>
            <a:rect l="T0" t="T1" r="T2" b="T3"/>
            <a:pathLst>
              <a:path w="9144000" h="509905">
                <a:moveTo>
                  <a:pt x="0" y="509587"/>
                </a:moveTo>
                <a:lnTo>
                  <a:pt x="9144000" y="509587"/>
                </a:lnTo>
                <a:lnTo>
                  <a:pt x="9144000" y="0"/>
                </a:lnTo>
                <a:lnTo>
                  <a:pt x="0" y="0"/>
                </a:lnTo>
                <a:lnTo>
                  <a:pt x="0" y="509587"/>
                </a:lnTo>
                <a:close/>
              </a:path>
            </a:pathLst>
          </a:cu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638" y="241300"/>
            <a:ext cx="8080375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inter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rofess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fessi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2913" y="6434138"/>
            <a:ext cx="420687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F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enk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J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et.</a:t>
            </a:r>
            <a:r>
              <a:rPr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l</a:t>
            </a:r>
            <a:r>
              <a:rPr i="1" dirty="0">
                <a:latin typeface="Calibri"/>
                <a:cs typeface="Calibri"/>
              </a:rPr>
              <a:t>.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Th</a:t>
            </a:r>
            <a:r>
              <a:rPr i="1" dirty="0">
                <a:latin typeface="Calibri"/>
                <a:cs typeface="Calibri"/>
              </a:rPr>
              <a:t>e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La</a:t>
            </a:r>
            <a:r>
              <a:rPr i="1" spc="-10" dirty="0">
                <a:latin typeface="Calibri"/>
                <a:cs typeface="Calibri"/>
              </a:rPr>
              <a:t>n</a:t>
            </a:r>
            <a:r>
              <a:rPr i="1" spc="-30" dirty="0">
                <a:latin typeface="Calibri"/>
                <a:cs typeface="Calibri"/>
              </a:rPr>
              <a:t>c</a:t>
            </a:r>
            <a:r>
              <a:rPr i="1" spc="-10" dirty="0">
                <a:latin typeface="Calibri"/>
                <a:cs typeface="Calibri"/>
              </a:rPr>
              <a:t>et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2010;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376: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192</a:t>
            </a:r>
            <a:r>
              <a:rPr spc="-10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 -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5</a:t>
            </a:r>
            <a:r>
              <a:rPr spc="-10" dirty="0">
                <a:latin typeface="Calibri"/>
                <a:cs typeface="Calibri"/>
              </a:rPr>
              <a:t>8</a:t>
            </a:r>
            <a:endParaRPr>
              <a:latin typeface="Calibri"/>
              <a:cs typeface="Calibri"/>
            </a:endParaRPr>
          </a:p>
        </p:txBody>
      </p:sp>
      <p:sp>
        <p:nvSpPr>
          <p:cNvPr id="40965" name="object 5"/>
          <p:cNvSpPr>
            <a:spLocks noChangeArrowheads="1"/>
          </p:cNvSpPr>
          <p:nvPr/>
        </p:nvSpPr>
        <p:spPr bwMode="auto">
          <a:xfrm>
            <a:off x="125413" y="841375"/>
            <a:ext cx="8794750" cy="555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ChangeArrowheads="1"/>
          </p:cNvSpPr>
          <p:nvPr/>
        </p:nvSpPr>
        <p:spPr bwMode="auto">
          <a:xfrm>
            <a:off x="609600" y="1377950"/>
            <a:ext cx="2438400" cy="2279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457200" y="4114800"/>
            <a:ext cx="2438400" cy="2438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6405563" y="4419600"/>
            <a:ext cx="2243137" cy="22034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3360738" y="2824163"/>
            <a:ext cx="2500312" cy="25050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1381" y="3316288"/>
            <a:ext cx="2262189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2100" algn="ctr"/>
            <a:r>
              <a:rPr lang="en-US" sz="2400" dirty="0">
                <a:solidFill>
                  <a:srgbClr val="001F5F"/>
                </a:solidFill>
              </a:rPr>
              <a:t>Work in IP Teams </a:t>
            </a:r>
            <a:r>
              <a:rPr lang="en-US" sz="2400" dirty="0">
                <a:solidFill>
                  <a:srgbClr val="001F5F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sz="24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1F5F"/>
                </a:solidFill>
              </a:rPr>
              <a:t>Core</a:t>
            </a:r>
            <a:endParaRPr lang="en-US" sz="2400" dirty="0"/>
          </a:p>
          <a:p>
            <a:pPr marL="292100" algn="ctr"/>
            <a:r>
              <a:rPr lang="en-US" sz="2400" dirty="0">
                <a:solidFill>
                  <a:srgbClr val="001F5F"/>
                </a:solidFill>
              </a:rPr>
              <a:t>Competencies</a:t>
            </a:r>
            <a:endParaRPr lang="en-US" sz="2400" dirty="0"/>
          </a:p>
        </p:txBody>
      </p:sp>
      <p:sp>
        <p:nvSpPr>
          <p:cNvPr id="43015" name="object 7"/>
          <p:cNvSpPr>
            <a:spLocks noChangeArrowheads="1"/>
          </p:cNvSpPr>
          <p:nvPr/>
        </p:nvSpPr>
        <p:spPr bwMode="auto">
          <a:xfrm>
            <a:off x="6256338" y="1454150"/>
            <a:ext cx="2468562" cy="2355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9900" y="5068888"/>
            <a:ext cx="1449388" cy="741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3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27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ork</a:t>
            </a: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4763" y="2143116"/>
            <a:ext cx="21494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628650"/>
            <a:r>
              <a:rPr lang="en-US" sz="2400" dirty="0">
                <a:solidFill>
                  <a:srgbClr val="001F5F"/>
                </a:solidFill>
              </a:rPr>
              <a:t>Roles/ Responsibilities</a:t>
            </a:r>
            <a:endParaRPr lang="en-US"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1142976" y="2071678"/>
            <a:ext cx="157163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80963"/>
            <a:r>
              <a:rPr lang="en-US" sz="2400" dirty="0">
                <a:solidFill>
                  <a:srgbClr val="001F5F"/>
                </a:solidFill>
              </a:rPr>
              <a:t>Values/ Ethics</a:t>
            </a:r>
            <a:endParaRPr lang="en-US"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679450" y="5145088"/>
            <a:ext cx="2146300" cy="376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mmu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icati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5413" y="493713"/>
            <a:ext cx="3729037" cy="984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ore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ompe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enc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es:</a:t>
            </a:r>
            <a:endParaRPr sz="3200">
              <a:solidFill>
                <a:srgbClr val="FFFF00"/>
              </a:solidFill>
              <a:latin typeface="Arial"/>
              <a:cs typeface="Arial"/>
            </a:endParaRPr>
          </a:p>
          <a:p>
            <a:pPr marL="1085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Four</a:t>
            </a:r>
            <a:r>
              <a:rPr sz="32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Domains</a:t>
            </a:r>
            <a:endParaRPr sz="320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3021" name="object 13"/>
          <p:cNvSpPr>
            <a:spLocks noChangeArrowheads="1"/>
          </p:cNvSpPr>
          <p:nvPr/>
        </p:nvSpPr>
        <p:spPr bwMode="auto">
          <a:xfrm>
            <a:off x="2773363" y="3225800"/>
            <a:ext cx="703262" cy="520700"/>
          </a:xfrm>
          <a:custGeom>
            <a:avLst/>
            <a:gdLst>
              <a:gd name="T0" fmla="*/ 0 w 702945"/>
              <a:gd name="T1" fmla="*/ 0 h 520700"/>
              <a:gd name="T2" fmla="*/ 702945 w 702945"/>
              <a:gd name="T3" fmla="*/ 520700 h 520700"/>
            </a:gdLst>
            <a:ahLst/>
            <a:cxnLst/>
            <a:rect l="T0" t="T1" r="T2" b="T3"/>
            <a:pathLst>
              <a:path w="702945" h="520700">
                <a:moveTo>
                  <a:pt x="88519" y="0"/>
                </a:moveTo>
                <a:lnTo>
                  <a:pt x="0" y="226187"/>
                </a:lnTo>
                <a:lnTo>
                  <a:pt x="463423" y="407670"/>
                </a:lnTo>
                <a:lnTo>
                  <a:pt x="419100" y="520700"/>
                </a:lnTo>
                <a:lnTo>
                  <a:pt x="702818" y="370967"/>
                </a:lnTo>
                <a:lnTo>
                  <a:pt x="636105" y="181483"/>
                </a:lnTo>
                <a:lnTo>
                  <a:pt x="551942" y="181483"/>
                </a:lnTo>
                <a:lnTo>
                  <a:pt x="88519" y="0"/>
                </a:lnTo>
                <a:close/>
              </a:path>
              <a:path w="702945" h="520700">
                <a:moveTo>
                  <a:pt x="596264" y="68325"/>
                </a:moveTo>
                <a:lnTo>
                  <a:pt x="551942" y="181483"/>
                </a:lnTo>
                <a:lnTo>
                  <a:pt x="636105" y="181483"/>
                </a:lnTo>
                <a:lnTo>
                  <a:pt x="596264" y="68325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2" name="object 14"/>
          <p:cNvSpPr>
            <a:spLocks noChangeArrowheads="1"/>
          </p:cNvSpPr>
          <p:nvPr/>
        </p:nvSpPr>
        <p:spPr bwMode="auto">
          <a:xfrm>
            <a:off x="2700338" y="3197225"/>
            <a:ext cx="138112" cy="244475"/>
          </a:xfrm>
          <a:custGeom>
            <a:avLst/>
            <a:gdLst>
              <a:gd name="T0" fmla="*/ 0 w 137794"/>
              <a:gd name="T1" fmla="*/ 0 h 245745"/>
              <a:gd name="T2" fmla="*/ 137794 w 137794"/>
              <a:gd name="T3" fmla="*/ 245745 h 245745"/>
            </a:gdLst>
            <a:ahLst/>
            <a:cxnLst/>
            <a:rect l="T0" t="T1" r="T2" b="T3"/>
            <a:pathLst>
              <a:path w="137794" h="245745">
                <a:moveTo>
                  <a:pt x="88518" y="0"/>
                </a:moveTo>
                <a:lnTo>
                  <a:pt x="0" y="226187"/>
                </a:lnTo>
                <a:lnTo>
                  <a:pt x="48768" y="245237"/>
                </a:lnTo>
                <a:lnTo>
                  <a:pt x="137287" y="19176"/>
                </a:lnTo>
                <a:lnTo>
                  <a:pt x="88518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3" name="object 15"/>
          <p:cNvSpPr>
            <a:spLocks noChangeArrowheads="1"/>
          </p:cNvSpPr>
          <p:nvPr/>
        </p:nvSpPr>
        <p:spPr bwMode="auto">
          <a:xfrm>
            <a:off x="2651125" y="3178175"/>
            <a:ext cx="114300" cy="234950"/>
          </a:xfrm>
          <a:custGeom>
            <a:avLst/>
            <a:gdLst>
              <a:gd name="T0" fmla="*/ 0 w 113030"/>
              <a:gd name="T1" fmla="*/ 0 h 236220"/>
              <a:gd name="T2" fmla="*/ 113030 w 113030"/>
              <a:gd name="T3" fmla="*/ 236220 h 236220"/>
            </a:gdLst>
            <a:ahLst/>
            <a:cxnLst/>
            <a:rect l="T0" t="T1" r="T2" b="T3"/>
            <a:pathLst>
              <a:path w="113030" h="236220">
                <a:moveTo>
                  <a:pt x="88518" y="0"/>
                </a:moveTo>
                <a:lnTo>
                  <a:pt x="0" y="226187"/>
                </a:lnTo>
                <a:lnTo>
                  <a:pt x="24384" y="235712"/>
                </a:lnTo>
                <a:lnTo>
                  <a:pt x="112903" y="9525"/>
                </a:lnTo>
                <a:lnTo>
                  <a:pt x="88518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4" name="object 16"/>
          <p:cNvSpPr>
            <a:spLocks noChangeArrowheads="1"/>
          </p:cNvSpPr>
          <p:nvPr/>
        </p:nvSpPr>
        <p:spPr bwMode="auto">
          <a:xfrm>
            <a:off x="2773363" y="3225800"/>
            <a:ext cx="703262" cy="520700"/>
          </a:xfrm>
          <a:custGeom>
            <a:avLst/>
            <a:gdLst>
              <a:gd name="T0" fmla="*/ 0 w 702945"/>
              <a:gd name="T1" fmla="*/ 0 h 520700"/>
              <a:gd name="T2" fmla="*/ 702945 w 702945"/>
              <a:gd name="T3" fmla="*/ 520700 h 520700"/>
            </a:gdLst>
            <a:ahLst/>
            <a:cxnLst/>
            <a:rect l="T0" t="T1" r="T2" b="T3"/>
            <a:pathLst>
              <a:path w="702945" h="520700">
                <a:moveTo>
                  <a:pt x="596264" y="68325"/>
                </a:moveTo>
                <a:lnTo>
                  <a:pt x="551942" y="181483"/>
                </a:lnTo>
                <a:lnTo>
                  <a:pt x="88519" y="0"/>
                </a:lnTo>
                <a:lnTo>
                  <a:pt x="0" y="226187"/>
                </a:lnTo>
                <a:lnTo>
                  <a:pt x="463423" y="407670"/>
                </a:lnTo>
                <a:lnTo>
                  <a:pt x="419100" y="520700"/>
                </a:lnTo>
                <a:lnTo>
                  <a:pt x="702818" y="370967"/>
                </a:lnTo>
                <a:lnTo>
                  <a:pt x="596264" y="6832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5" name="object 17"/>
          <p:cNvSpPr>
            <a:spLocks noChangeArrowheads="1"/>
          </p:cNvSpPr>
          <p:nvPr/>
        </p:nvSpPr>
        <p:spPr bwMode="auto">
          <a:xfrm>
            <a:off x="2700338" y="3197225"/>
            <a:ext cx="138112" cy="244475"/>
          </a:xfrm>
          <a:custGeom>
            <a:avLst/>
            <a:gdLst>
              <a:gd name="T0" fmla="*/ 0 w 137794"/>
              <a:gd name="T1" fmla="*/ 0 h 245745"/>
              <a:gd name="T2" fmla="*/ 137794 w 137794"/>
              <a:gd name="T3" fmla="*/ 245745 h 245745"/>
            </a:gdLst>
            <a:ahLst/>
            <a:cxnLst/>
            <a:rect l="T0" t="T1" r="T2" b="T3"/>
            <a:pathLst>
              <a:path w="137794" h="245745">
                <a:moveTo>
                  <a:pt x="88518" y="0"/>
                </a:moveTo>
                <a:lnTo>
                  <a:pt x="0" y="226187"/>
                </a:lnTo>
                <a:lnTo>
                  <a:pt x="48768" y="245237"/>
                </a:lnTo>
                <a:lnTo>
                  <a:pt x="137287" y="19176"/>
                </a:lnTo>
                <a:lnTo>
                  <a:pt x="88518" y="0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6" name="object 18"/>
          <p:cNvSpPr>
            <a:spLocks noChangeArrowheads="1"/>
          </p:cNvSpPr>
          <p:nvPr/>
        </p:nvSpPr>
        <p:spPr bwMode="auto">
          <a:xfrm>
            <a:off x="2651125" y="3178175"/>
            <a:ext cx="114300" cy="234950"/>
          </a:xfrm>
          <a:custGeom>
            <a:avLst/>
            <a:gdLst>
              <a:gd name="T0" fmla="*/ 0 w 113030"/>
              <a:gd name="T1" fmla="*/ 0 h 236220"/>
              <a:gd name="T2" fmla="*/ 113030 w 113030"/>
              <a:gd name="T3" fmla="*/ 236220 h 236220"/>
            </a:gdLst>
            <a:ahLst/>
            <a:cxnLst/>
            <a:rect l="T0" t="T1" r="T2" b="T3"/>
            <a:pathLst>
              <a:path w="113030" h="236220">
                <a:moveTo>
                  <a:pt x="88518" y="0"/>
                </a:moveTo>
                <a:lnTo>
                  <a:pt x="0" y="226187"/>
                </a:lnTo>
                <a:lnTo>
                  <a:pt x="24384" y="235712"/>
                </a:lnTo>
                <a:lnTo>
                  <a:pt x="112903" y="9525"/>
                </a:lnTo>
                <a:lnTo>
                  <a:pt x="8851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7" name="object 19"/>
          <p:cNvSpPr>
            <a:spLocks noChangeArrowheads="1"/>
          </p:cNvSpPr>
          <p:nvPr/>
        </p:nvSpPr>
        <p:spPr bwMode="auto">
          <a:xfrm>
            <a:off x="2930525" y="4625975"/>
            <a:ext cx="703263" cy="609600"/>
          </a:xfrm>
          <a:custGeom>
            <a:avLst/>
            <a:gdLst>
              <a:gd name="T0" fmla="*/ 0 w 702945"/>
              <a:gd name="T1" fmla="*/ 0 h 609600"/>
              <a:gd name="T2" fmla="*/ 702945 w 702945"/>
              <a:gd name="T3" fmla="*/ 609600 h 609600"/>
            </a:gdLst>
            <a:ahLst/>
            <a:cxnLst/>
            <a:rect l="T0" t="T1" r="T2" b="T3"/>
            <a:pathLst>
              <a:path w="702945" h="609600">
                <a:moveTo>
                  <a:pt x="376046" y="0"/>
                </a:moveTo>
                <a:lnTo>
                  <a:pt x="445389" y="99695"/>
                </a:lnTo>
                <a:lnTo>
                  <a:pt x="0" y="409956"/>
                </a:lnTo>
                <a:lnTo>
                  <a:pt x="138811" y="609219"/>
                </a:lnTo>
                <a:lnTo>
                  <a:pt x="584327" y="298958"/>
                </a:lnTo>
                <a:lnTo>
                  <a:pt x="668385" y="298958"/>
                </a:lnTo>
                <a:lnTo>
                  <a:pt x="702437" y="68580"/>
                </a:lnTo>
                <a:lnTo>
                  <a:pt x="376046" y="0"/>
                </a:lnTo>
                <a:close/>
              </a:path>
              <a:path w="702945" h="609600">
                <a:moveTo>
                  <a:pt x="668385" y="298958"/>
                </a:moveTo>
                <a:lnTo>
                  <a:pt x="584327" y="298958"/>
                </a:lnTo>
                <a:lnTo>
                  <a:pt x="653669" y="398526"/>
                </a:lnTo>
                <a:lnTo>
                  <a:pt x="668385" y="298958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8" name="object 20"/>
          <p:cNvSpPr>
            <a:spLocks noChangeArrowheads="1"/>
          </p:cNvSpPr>
          <p:nvPr/>
        </p:nvSpPr>
        <p:spPr bwMode="auto">
          <a:xfrm>
            <a:off x="2860675" y="5053013"/>
            <a:ext cx="185738" cy="231775"/>
          </a:xfrm>
          <a:custGeom>
            <a:avLst/>
            <a:gdLst>
              <a:gd name="T0" fmla="*/ 0 w 186055"/>
              <a:gd name="T1" fmla="*/ 0 h 232410"/>
              <a:gd name="T2" fmla="*/ 186055 w 186055"/>
              <a:gd name="T3" fmla="*/ 232410 h 232410"/>
            </a:gdLst>
            <a:ahLst/>
            <a:cxnLst/>
            <a:rect l="T0" t="T1" r="T2" b="T3"/>
            <a:pathLst>
              <a:path w="186055" h="232410">
                <a:moveTo>
                  <a:pt x="46862" y="0"/>
                </a:moveTo>
                <a:lnTo>
                  <a:pt x="0" y="32638"/>
                </a:lnTo>
                <a:lnTo>
                  <a:pt x="138811" y="231901"/>
                </a:lnTo>
                <a:lnTo>
                  <a:pt x="185674" y="199262"/>
                </a:lnTo>
                <a:lnTo>
                  <a:pt x="4686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29" name="object 21"/>
          <p:cNvSpPr>
            <a:spLocks noChangeArrowheads="1"/>
          </p:cNvSpPr>
          <p:nvPr/>
        </p:nvSpPr>
        <p:spPr bwMode="auto">
          <a:xfrm>
            <a:off x="2813050" y="5102225"/>
            <a:ext cx="161925" cy="215900"/>
          </a:xfrm>
          <a:custGeom>
            <a:avLst/>
            <a:gdLst>
              <a:gd name="T0" fmla="*/ 0 w 162560"/>
              <a:gd name="T1" fmla="*/ 0 h 215900"/>
              <a:gd name="T2" fmla="*/ 162560 w 162560"/>
              <a:gd name="T3" fmla="*/ 215900 h 215900"/>
            </a:gdLst>
            <a:ahLst/>
            <a:cxnLst/>
            <a:rect l="T0" t="T1" r="T2" b="T3"/>
            <a:pathLst>
              <a:path w="162560" h="215900">
                <a:moveTo>
                  <a:pt x="23494" y="0"/>
                </a:moveTo>
                <a:lnTo>
                  <a:pt x="0" y="16382"/>
                </a:lnTo>
                <a:lnTo>
                  <a:pt x="138937" y="215646"/>
                </a:lnTo>
                <a:lnTo>
                  <a:pt x="162306" y="199390"/>
                </a:lnTo>
                <a:lnTo>
                  <a:pt x="23494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0" name="object 22"/>
          <p:cNvSpPr>
            <a:spLocks noChangeArrowheads="1"/>
          </p:cNvSpPr>
          <p:nvPr/>
        </p:nvSpPr>
        <p:spPr bwMode="auto">
          <a:xfrm>
            <a:off x="2930525" y="4625975"/>
            <a:ext cx="703263" cy="609600"/>
          </a:xfrm>
          <a:custGeom>
            <a:avLst/>
            <a:gdLst>
              <a:gd name="T0" fmla="*/ 0 w 702945"/>
              <a:gd name="T1" fmla="*/ 0 h 609600"/>
              <a:gd name="T2" fmla="*/ 702945 w 702945"/>
              <a:gd name="T3" fmla="*/ 609600 h 609600"/>
            </a:gdLst>
            <a:ahLst/>
            <a:cxnLst/>
            <a:rect l="T0" t="T1" r="T2" b="T3"/>
            <a:pathLst>
              <a:path w="702945" h="609600">
                <a:moveTo>
                  <a:pt x="376046" y="0"/>
                </a:moveTo>
                <a:lnTo>
                  <a:pt x="445389" y="99695"/>
                </a:lnTo>
                <a:lnTo>
                  <a:pt x="0" y="409956"/>
                </a:lnTo>
                <a:lnTo>
                  <a:pt x="138811" y="609219"/>
                </a:lnTo>
                <a:lnTo>
                  <a:pt x="584327" y="298958"/>
                </a:lnTo>
                <a:lnTo>
                  <a:pt x="653669" y="398526"/>
                </a:lnTo>
                <a:lnTo>
                  <a:pt x="702437" y="68580"/>
                </a:lnTo>
                <a:lnTo>
                  <a:pt x="37604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1" name="object 23"/>
          <p:cNvSpPr>
            <a:spLocks noChangeArrowheads="1"/>
          </p:cNvSpPr>
          <p:nvPr/>
        </p:nvSpPr>
        <p:spPr bwMode="auto">
          <a:xfrm>
            <a:off x="2860675" y="5053013"/>
            <a:ext cx="185738" cy="231775"/>
          </a:xfrm>
          <a:custGeom>
            <a:avLst/>
            <a:gdLst>
              <a:gd name="T0" fmla="*/ 0 w 186055"/>
              <a:gd name="T1" fmla="*/ 0 h 232410"/>
              <a:gd name="T2" fmla="*/ 186055 w 186055"/>
              <a:gd name="T3" fmla="*/ 232410 h 232410"/>
            </a:gdLst>
            <a:ahLst/>
            <a:cxnLst/>
            <a:rect l="T0" t="T1" r="T2" b="T3"/>
            <a:pathLst>
              <a:path w="186055" h="232410">
                <a:moveTo>
                  <a:pt x="0" y="32638"/>
                </a:moveTo>
                <a:lnTo>
                  <a:pt x="138811" y="231901"/>
                </a:lnTo>
                <a:lnTo>
                  <a:pt x="185674" y="199262"/>
                </a:lnTo>
                <a:lnTo>
                  <a:pt x="46862" y="0"/>
                </a:lnTo>
                <a:lnTo>
                  <a:pt x="0" y="3263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2" name="object 24"/>
          <p:cNvSpPr>
            <a:spLocks noChangeArrowheads="1"/>
          </p:cNvSpPr>
          <p:nvPr/>
        </p:nvSpPr>
        <p:spPr bwMode="auto">
          <a:xfrm>
            <a:off x="2813050" y="5102225"/>
            <a:ext cx="161925" cy="215900"/>
          </a:xfrm>
          <a:custGeom>
            <a:avLst/>
            <a:gdLst>
              <a:gd name="T0" fmla="*/ 0 w 162560"/>
              <a:gd name="T1" fmla="*/ 0 h 215900"/>
              <a:gd name="T2" fmla="*/ 162560 w 162560"/>
              <a:gd name="T3" fmla="*/ 215900 h 215900"/>
            </a:gdLst>
            <a:ahLst/>
            <a:cxnLst/>
            <a:rect l="T0" t="T1" r="T2" b="T3"/>
            <a:pathLst>
              <a:path w="162560" h="215900">
                <a:moveTo>
                  <a:pt x="0" y="16382"/>
                </a:moveTo>
                <a:lnTo>
                  <a:pt x="138937" y="215646"/>
                </a:lnTo>
                <a:lnTo>
                  <a:pt x="162306" y="199390"/>
                </a:lnTo>
                <a:lnTo>
                  <a:pt x="23494" y="0"/>
                </a:lnTo>
                <a:lnTo>
                  <a:pt x="0" y="163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3" name="object 25"/>
          <p:cNvSpPr>
            <a:spLocks noChangeArrowheads="1"/>
          </p:cNvSpPr>
          <p:nvPr/>
        </p:nvSpPr>
        <p:spPr bwMode="auto">
          <a:xfrm>
            <a:off x="5583238" y="4740275"/>
            <a:ext cx="804862" cy="515938"/>
          </a:xfrm>
          <a:custGeom>
            <a:avLst/>
            <a:gdLst>
              <a:gd name="T0" fmla="*/ 0 w 804545"/>
              <a:gd name="T1" fmla="*/ 0 h 515620"/>
              <a:gd name="T2" fmla="*/ 804545 w 804545"/>
              <a:gd name="T3" fmla="*/ 515620 h 515620"/>
            </a:gdLst>
            <a:ahLst/>
            <a:cxnLst/>
            <a:rect l="T0" t="T1" r="T2" b="T3"/>
            <a:pathLst>
              <a:path w="804545" h="515620">
                <a:moveTo>
                  <a:pt x="804109" y="348996"/>
                </a:moveTo>
                <a:lnTo>
                  <a:pt x="198881" y="348996"/>
                </a:lnTo>
                <a:lnTo>
                  <a:pt x="754252" y="515366"/>
                </a:lnTo>
                <a:lnTo>
                  <a:pt x="804109" y="348996"/>
                </a:lnTo>
                <a:close/>
              </a:path>
              <a:path w="804545" h="515620">
                <a:moveTo>
                  <a:pt x="303529" y="0"/>
                </a:moveTo>
                <a:lnTo>
                  <a:pt x="0" y="162560"/>
                </a:lnTo>
                <a:lnTo>
                  <a:pt x="164084" y="465328"/>
                </a:lnTo>
                <a:lnTo>
                  <a:pt x="198881" y="348996"/>
                </a:lnTo>
                <a:lnTo>
                  <a:pt x="804109" y="348996"/>
                </a:lnTo>
                <a:lnTo>
                  <a:pt x="823976" y="282702"/>
                </a:lnTo>
                <a:lnTo>
                  <a:pt x="268604" y="116332"/>
                </a:lnTo>
                <a:lnTo>
                  <a:pt x="303529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4" name="object 26"/>
          <p:cNvSpPr>
            <a:spLocks noChangeArrowheads="1"/>
          </p:cNvSpPr>
          <p:nvPr/>
        </p:nvSpPr>
        <p:spPr bwMode="auto">
          <a:xfrm>
            <a:off x="6365875" y="5032375"/>
            <a:ext cx="128588" cy="250825"/>
          </a:xfrm>
          <a:custGeom>
            <a:avLst/>
            <a:gdLst>
              <a:gd name="T0" fmla="*/ 0 w 128270"/>
              <a:gd name="T1" fmla="*/ 0 h 250189"/>
              <a:gd name="T2" fmla="*/ 128270 w 128270"/>
              <a:gd name="T3" fmla="*/ 250189 h 250189"/>
            </a:gdLst>
            <a:ahLst/>
            <a:cxnLst/>
            <a:rect l="T0" t="T1" r="T2" b="T3"/>
            <a:pathLst>
              <a:path w="128270" h="250189">
                <a:moveTo>
                  <a:pt x="69723" y="0"/>
                </a:moveTo>
                <a:lnTo>
                  <a:pt x="0" y="232663"/>
                </a:lnTo>
                <a:lnTo>
                  <a:pt x="58420" y="250189"/>
                </a:lnTo>
                <a:lnTo>
                  <a:pt x="128142" y="17525"/>
                </a:lnTo>
                <a:lnTo>
                  <a:pt x="69723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5" name="object 27"/>
          <p:cNvSpPr>
            <a:spLocks noChangeArrowheads="1"/>
          </p:cNvSpPr>
          <p:nvPr/>
        </p:nvSpPr>
        <p:spPr bwMode="auto">
          <a:xfrm>
            <a:off x="6454775" y="5057775"/>
            <a:ext cx="98425" cy="242888"/>
          </a:xfrm>
          <a:custGeom>
            <a:avLst/>
            <a:gdLst>
              <a:gd name="T0" fmla="*/ 0 w 99059"/>
              <a:gd name="T1" fmla="*/ 0 h 241935"/>
              <a:gd name="T2" fmla="*/ 99059 w 99059"/>
              <a:gd name="T3" fmla="*/ 241935 h 241935"/>
            </a:gdLst>
            <a:ahLst/>
            <a:cxnLst/>
            <a:rect l="T0" t="T1" r="T2" b="T3"/>
            <a:pathLst>
              <a:path w="99059" h="241935">
                <a:moveTo>
                  <a:pt x="69723" y="0"/>
                </a:moveTo>
                <a:lnTo>
                  <a:pt x="0" y="232663"/>
                </a:lnTo>
                <a:lnTo>
                  <a:pt x="29210" y="241426"/>
                </a:lnTo>
                <a:lnTo>
                  <a:pt x="98933" y="8762"/>
                </a:lnTo>
                <a:lnTo>
                  <a:pt x="69723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6" name="object 28"/>
          <p:cNvSpPr>
            <a:spLocks noChangeArrowheads="1"/>
          </p:cNvSpPr>
          <p:nvPr/>
        </p:nvSpPr>
        <p:spPr bwMode="auto">
          <a:xfrm>
            <a:off x="5583238" y="4740275"/>
            <a:ext cx="823912" cy="515938"/>
          </a:xfrm>
          <a:custGeom>
            <a:avLst/>
            <a:gdLst>
              <a:gd name="T0" fmla="*/ 0 w 824229"/>
              <a:gd name="T1" fmla="*/ 0 h 515620"/>
              <a:gd name="T2" fmla="*/ 824229 w 824229"/>
              <a:gd name="T3" fmla="*/ 515620 h 515620"/>
            </a:gdLst>
            <a:ahLst/>
            <a:cxnLst/>
            <a:rect l="T0" t="T1" r="T2" b="T3"/>
            <a:pathLst>
              <a:path w="824229" h="515620">
                <a:moveTo>
                  <a:pt x="164084" y="465328"/>
                </a:moveTo>
                <a:lnTo>
                  <a:pt x="198881" y="348996"/>
                </a:lnTo>
                <a:lnTo>
                  <a:pt x="754252" y="515366"/>
                </a:lnTo>
                <a:lnTo>
                  <a:pt x="823976" y="282702"/>
                </a:lnTo>
                <a:lnTo>
                  <a:pt x="268604" y="116332"/>
                </a:lnTo>
                <a:lnTo>
                  <a:pt x="303529" y="0"/>
                </a:lnTo>
                <a:lnTo>
                  <a:pt x="0" y="162560"/>
                </a:lnTo>
                <a:lnTo>
                  <a:pt x="164084" y="46532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7" name="object 29"/>
          <p:cNvSpPr>
            <a:spLocks noChangeArrowheads="1"/>
          </p:cNvSpPr>
          <p:nvPr/>
        </p:nvSpPr>
        <p:spPr bwMode="auto">
          <a:xfrm>
            <a:off x="6365875" y="5032375"/>
            <a:ext cx="128588" cy="250825"/>
          </a:xfrm>
          <a:custGeom>
            <a:avLst/>
            <a:gdLst>
              <a:gd name="T0" fmla="*/ 0 w 128270"/>
              <a:gd name="T1" fmla="*/ 0 h 250189"/>
              <a:gd name="T2" fmla="*/ 128270 w 128270"/>
              <a:gd name="T3" fmla="*/ 250189 h 250189"/>
            </a:gdLst>
            <a:ahLst/>
            <a:cxnLst/>
            <a:rect l="T0" t="T1" r="T2" b="T3"/>
            <a:pathLst>
              <a:path w="128270" h="250189">
                <a:moveTo>
                  <a:pt x="58420" y="250189"/>
                </a:moveTo>
                <a:lnTo>
                  <a:pt x="128142" y="17525"/>
                </a:lnTo>
                <a:lnTo>
                  <a:pt x="69723" y="0"/>
                </a:lnTo>
                <a:lnTo>
                  <a:pt x="0" y="232663"/>
                </a:lnTo>
                <a:lnTo>
                  <a:pt x="58420" y="25018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8" name="object 30"/>
          <p:cNvSpPr>
            <a:spLocks noChangeArrowheads="1"/>
          </p:cNvSpPr>
          <p:nvPr/>
        </p:nvSpPr>
        <p:spPr bwMode="auto">
          <a:xfrm>
            <a:off x="6454775" y="5057775"/>
            <a:ext cx="98425" cy="242888"/>
          </a:xfrm>
          <a:custGeom>
            <a:avLst/>
            <a:gdLst>
              <a:gd name="T0" fmla="*/ 0 w 99059"/>
              <a:gd name="T1" fmla="*/ 0 h 241935"/>
              <a:gd name="T2" fmla="*/ 99059 w 99059"/>
              <a:gd name="T3" fmla="*/ 241935 h 241935"/>
            </a:gdLst>
            <a:ahLst/>
            <a:cxnLst/>
            <a:rect l="T0" t="T1" r="T2" b="T3"/>
            <a:pathLst>
              <a:path w="99059" h="241935">
                <a:moveTo>
                  <a:pt x="29210" y="241426"/>
                </a:moveTo>
                <a:lnTo>
                  <a:pt x="98933" y="8762"/>
                </a:lnTo>
                <a:lnTo>
                  <a:pt x="69723" y="0"/>
                </a:lnTo>
                <a:lnTo>
                  <a:pt x="0" y="232663"/>
                </a:lnTo>
                <a:lnTo>
                  <a:pt x="29210" y="24142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39" name="object 31"/>
          <p:cNvSpPr>
            <a:spLocks noChangeArrowheads="1"/>
          </p:cNvSpPr>
          <p:nvPr/>
        </p:nvSpPr>
        <p:spPr bwMode="auto">
          <a:xfrm>
            <a:off x="5776913" y="3197225"/>
            <a:ext cx="731837" cy="584200"/>
          </a:xfrm>
          <a:custGeom>
            <a:avLst/>
            <a:gdLst>
              <a:gd name="T0" fmla="*/ 0 w 731520"/>
              <a:gd name="T1" fmla="*/ 0 h 584835"/>
              <a:gd name="T2" fmla="*/ 731520 w 731520"/>
              <a:gd name="T3" fmla="*/ 584835 h 584835"/>
            </a:gdLst>
            <a:ahLst/>
            <a:cxnLst/>
            <a:rect l="T0" t="T1" r="T2" b="T3"/>
            <a:pathLst>
              <a:path w="731520" h="584835">
                <a:moveTo>
                  <a:pt x="79121" y="162178"/>
                </a:moveTo>
                <a:lnTo>
                  <a:pt x="0" y="486282"/>
                </a:lnTo>
                <a:lnTo>
                  <a:pt x="318769" y="584834"/>
                </a:lnTo>
                <a:lnTo>
                  <a:pt x="258825" y="479170"/>
                </a:lnTo>
                <a:lnTo>
                  <a:pt x="631480" y="267842"/>
                </a:lnTo>
                <a:lnTo>
                  <a:pt x="139064" y="267842"/>
                </a:lnTo>
                <a:lnTo>
                  <a:pt x="79121" y="162178"/>
                </a:lnTo>
                <a:close/>
              </a:path>
              <a:path w="731520" h="584835">
                <a:moveTo>
                  <a:pt x="611251" y="0"/>
                </a:moveTo>
                <a:lnTo>
                  <a:pt x="139064" y="267842"/>
                </a:lnTo>
                <a:lnTo>
                  <a:pt x="631480" y="267842"/>
                </a:lnTo>
                <a:lnTo>
                  <a:pt x="731138" y="211327"/>
                </a:lnTo>
                <a:lnTo>
                  <a:pt x="61125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40" name="object 32"/>
          <p:cNvSpPr>
            <a:spLocks noChangeArrowheads="1"/>
          </p:cNvSpPr>
          <p:nvPr/>
        </p:nvSpPr>
        <p:spPr bwMode="auto">
          <a:xfrm>
            <a:off x="6413500" y="3154363"/>
            <a:ext cx="169863" cy="239712"/>
          </a:xfrm>
          <a:custGeom>
            <a:avLst/>
            <a:gdLst>
              <a:gd name="T0" fmla="*/ 0 w 169545"/>
              <a:gd name="T1" fmla="*/ 0 h 240029"/>
              <a:gd name="T2" fmla="*/ 169545 w 169545"/>
              <a:gd name="T3" fmla="*/ 240029 h 240029"/>
            </a:gdLst>
            <a:ahLst/>
            <a:cxnLst/>
            <a:rect l="T0" t="T1" r="T2" b="T3"/>
            <a:pathLst>
              <a:path w="169545" h="240029">
                <a:moveTo>
                  <a:pt x="49657" y="0"/>
                </a:moveTo>
                <a:lnTo>
                  <a:pt x="0" y="28194"/>
                </a:lnTo>
                <a:lnTo>
                  <a:pt x="119761" y="239522"/>
                </a:lnTo>
                <a:lnTo>
                  <a:pt x="169545" y="211327"/>
                </a:lnTo>
                <a:lnTo>
                  <a:pt x="49657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41" name="object 33"/>
          <p:cNvSpPr>
            <a:spLocks noChangeArrowheads="1"/>
          </p:cNvSpPr>
          <p:nvPr/>
        </p:nvSpPr>
        <p:spPr bwMode="auto">
          <a:xfrm>
            <a:off x="6488113" y="3125788"/>
            <a:ext cx="144462" cy="225425"/>
          </a:xfrm>
          <a:custGeom>
            <a:avLst/>
            <a:gdLst>
              <a:gd name="T0" fmla="*/ 0 w 144779"/>
              <a:gd name="T1" fmla="*/ 0 h 225425"/>
              <a:gd name="T2" fmla="*/ 144779 w 144779"/>
              <a:gd name="T3" fmla="*/ 225425 h 225425"/>
            </a:gdLst>
            <a:ahLst/>
            <a:cxnLst/>
            <a:rect l="T0" t="T1" r="T2" b="T3"/>
            <a:pathLst>
              <a:path w="144779" h="225425">
                <a:moveTo>
                  <a:pt x="24892" y="0"/>
                </a:moveTo>
                <a:lnTo>
                  <a:pt x="0" y="14096"/>
                </a:lnTo>
                <a:lnTo>
                  <a:pt x="119888" y="225425"/>
                </a:lnTo>
                <a:lnTo>
                  <a:pt x="144652" y="211327"/>
                </a:lnTo>
                <a:lnTo>
                  <a:pt x="2489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42" name="object 34"/>
          <p:cNvSpPr>
            <a:spLocks noChangeArrowheads="1"/>
          </p:cNvSpPr>
          <p:nvPr/>
        </p:nvSpPr>
        <p:spPr bwMode="auto">
          <a:xfrm>
            <a:off x="5776913" y="3197225"/>
            <a:ext cx="731837" cy="584200"/>
          </a:xfrm>
          <a:custGeom>
            <a:avLst/>
            <a:gdLst>
              <a:gd name="T0" fmla="*/ 0 w 731520"/>
              <a:gd name="T1" fmla="*/ 0 h 584835"/>
              <a:gd name="T2" fmla="*/ 731520 w 731520"/>
              <a:gd name="T3" fmla="*/ 584835 h 584835"/>
            </a:gdLst>
            <a:ahLst/>
            <a:cxnLst/>
            <a:rect l="T0" t="T1" r="T2" b="T3"/>
            <a:pathLst>
              <a:path w="731520" h="584835">
                <a:moveTo>
                  <a:pt x="318769" y="584834"/>
                </a:moveTo>
                <a:lnTo>
                  <a:pt x="258825" y="479170"/>
                </a:lnTo>
                <a:lnTo>
                  <a:pt x="731138" y="211327"/>
                </a:lnTo>
                <a:lnTo>
                  <a:pt x="611251" y="0"/>
                </a:lnTo>
                <a:lnTo>
                  <a:pt x="139064" y="267842"/>
                </a:lnTo>
                <a:lnTo>
                  <a:pt x="79121" y="162178"/>
                </a:lnTo>
                <a:lnTo>
                  <a:pt x="0" y="486282"/>
                </a:lnTo>
                <a:lnTo>
                  <a:pt x="318769" y="58483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43" name="object 35"/>
          <p:cNvSpPr>
            <a:spLocks noChangeArrowheads="1"/>
          </p:cNvSpPr>
          <p:nvPr/>
        </p:nvSpPr>
        <p:spPr bwMode="auto">
          <a:xfrm>
            <a:off x="6413500" y="3154363"/>
            <a:ext cx="169863" cy="239712"/>
          </a:xfrm>
          <a:custGeom>
            <a:avLst/>
            <a:gdLst>
              <a:gd name="T0" fmla="*/ 0 w 169545"/>
              <a:gd name="T1" fmla="*/ 0 h 240029"/>
              <a:gd name="T2" fmla="*/ 169545 w 169545"/>
              <a:gd name="T3" fmla="*/ 240029 h 240029"/>
            </a:gdLst>
            <a:ahLst/>
            <a:cxnLst/>
            <a:rect l="T0" t="T1" r="T2" b="T3"/>
            <a:pathLst>
              <a:path w="169545" h="240029">
                <a:moveTo>
                  <a:pt x="169545" y="211327"/>
                </a:moveTo>
                <a:lnTo>
                  <a:pt x="49657" y="0"/>
                </a:lnTo>
                <a:lnTo>
                  <a:pt x="0" y="28194"/>
                </a:lnTo>
                <a:lnTo>
                  <a:pt x="119761" y="239522"/>
                </a:lnTo>
                <a:lnTo>
                  <a:pt x="169545" y="211327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044" name="object 36"/>
          <p:cNvSpPr>
            <a:spLocks noChangeArrowheads="1"/>
          </p:cNvSpPr>
          <p:nvPr/>
        </p:nvSpPr>
        <p:spPr bwMode="auto">
          <a:xfrm>
            <a:off x="6488113" y="3125788"/>
            <a:ext cx="144462" cy="225425"/>
          </a:xfrm>
          <a:custGeom>
            <a:avLst/>
            <a:gdLst>
              <a:gd name="T0" fmla="*/ 0 w 144779"/>
              <a:gd name="T1" fmla="*/ 0 h 225425"/>
              <a:gd name="T2" fmla="*/ 144779 w 144779"/>
              <a:gd name="T3" fmla="*/ 225425 h 225425"/>
            </a:gdLst>
            <a:ahLst/>
            <a:cxnLst/>
            <a:rect l="T0" t="T1" r="T2" b="T3"/>
            <a:pathLst>
              <a:path w="144779" h="225425">
                <a:moveTo>
                  <a:pt x="144652" y="211327"/>
                </a:moveTo>
                <a:lnTo>
                  <a:pt x="24892" y="0"/>
                </a:lnTo>
                <a:lnTo>
                  <a:pt x="0" y="14096"/>
                </a:lnTo>
                <a:lnTo>
                  <a:pt x="119888" y="225425"/>
                </a:lnTo>
                <a:lnTo>
                  <a:pt x="144652" y="21132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3200" dirty="0" smtClean="0">
                <a:solidFill>
                  <a:srgbClr val="FFFF00"/>
                </a:solidFill>
              </a:rPr>
              <a:t>UU No. 38/2014 tentang Keperawatan</a:t>
            </a:r>
            <a:endParaRPr lang="id-ID" sz="3200" dirty="0">
              <a:solidFill>
                <a:srgbClr val="FFFF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1438" y="785794"/>
            <a:ext cx="8929718" cy="5929312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Bagian Kedua </a:t>
            </a:r>
          </a:p>
          <a:p>
            <a:pPr algn="ctr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Tugas dan Wewenang </a:t>
            </a:r>
          </a:p>
          <a:p>
            <a:pPr algn="ctr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Pasal 29 </a:t>
            </a:r>
          </a:p>
          <a:p>
            <a:pPr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(1) Dalam menyelenggarakan Praktik Keperawatan, Perawat bertugas sebagai: </a:t>
            </a:r>
          </a:p>
          <a:p>
            <a:pPr lvl="1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a. pemberi Asuhan Keperawatan; </a:t>
            </a:r>
          </a:p>
          <a:p>
            <a:pPr lvl="1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b. penyuluh dan konselor bagi Klien; </a:t>
            </a:r>
          </a:p>
          <a:p>
            <a:pPr lvl="1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c. pengelola Pelayanan Keperawatan; </a:t>
            </a:r>
          </a:p>
          <a:p>
            <a:pPr lvl="1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d. peneliti Keperawatan; </a:t>
            </a:r>
          </a:p>
          <a:p>
            <a:pPr lvl="1"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e. pelaksana tugas berdasarkan pelimpahan wewenang; dan/atau </a:t>
            </a:r>
          </a:p>
          <a:p>
            <a:pPr lvl="1">
              <a:buFont typeface="Wingdings 2" pitchFamily="18" charset="2"/>
              <a:buNone/>
            </a:pPr>
            <a:r>
              <a:rPr lang="fi-FI" sz="2200" dirty="0" smtClean="0">
                <a:latin typeface="Arial" charset="0"/>
                <a:cs typeface="Arial" charset="0"/>
              </a:rPr>
              <a:t>f. pelaksana tugas dalam keadaan keterbatasan tertentu. 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Arial" charset="0"/>
                <a:cs typeface="Arial" charset="0"/>
              </a:rPr>
              <a:t>(2) Tugas sebagaimana dimaksud pada ayat (1) dapat dilaksanakan secara bersama ataupun sendiri-sendiri. </a:t>
            </a:r>
          </a:p>
          <a:p>
            <a:pPr>
              <a:buFont typeface="Wingdings 2" pitchFamily="18" charset="2"/>
              <a:buNone/>
            </a:pPr>
            <a:r>
              <a:rPr lang="id-ID" sz="2200" dirty="0" smtClean="0">
                <a:latin typeface="Arial" charset="0"/>
                <a:cs typeface="Arial" charset="0"/>
              </a:rPr>
              <a:t>(3) Pelaksanaan tugas Perawat sebagaimana dimaksud pada ayat (1) harus dilaksanakan secara bertanggung jawab dan akuntabel. </a:t>
            </a:r>
          </a:p>
          <a:p>
            <a:endParaRPr lang="id-ID" sz="22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90488"/>
            <a:ext cx="7173913" cy="369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5" dirty="0">
                <a:latin typeface="Tahoma"/>
                <a:cs typeface="Tahoma"/>
              </a:rPr>
              <a:t>K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35" dirty="0">
                <a:latin typeface="Tahoma"/>
                <a:cs typeface="Tahoma"/>
              </a:rPr>
              <a:t>m</a:t>
            </a:r>
            <a:r>
              <a:rPr sz="2400" b="1" spc="5" dirty="0">
                <a:latin typeface="Tahoma"/>
                <a:cs typeface="Tahoma"/>
              </a:rPr>
              <a:t>p</a:t>
            </a:r>
            <a:r>
              <a:rPr sz="2400" b="1" spc="-15" dirty="0">
                <a:latin typeface="Tahoma"/>
                <a:cs typeface="Tahoma"/>
              </a:rPr>
              <a:t>et</a:t>
            </a:r>
            <a:r>
              <a:rPr sz="2400" b="1" spc="-25" dirty="0">
                <a:latin typeface="Tahoma"/>
                <a:cs typeface="Tahoma"/>
              </a:rPr>
              <a:t>en</a:t>
            </a:r>
            <a:r>
              <a:rPr sz="2400" b="1" spc="-10" dirty="0">
                <a:latin typeface="Tahoma"/>
                <a:cs typeface="Tahoma"/>
              </a:rPr>
              <a:t>si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d</a:t>
            </a:r>
            <a:r>
              <a:rPr sz="2400" b="1" spc="-15" dirty="0">
                <a:latin typeface="Tahoma"/>
                <a:cs typeface="Tahoma"/>
              </a:rPr>
              <a:t>alam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K</a:t>
            </a:r>
            <a:r>
              <a:rPr sz="2400" b="1" spc="-20" dirty="0">
                <a:latin typeface="Tahoma"/>
                <a:cs typeface="Tahoma"/>
              </a:rPr>
              <a:t>olaboras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Inter</a:t>
            </a: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-15" dirty="0">
                <a:latin typeface="Tahoma"/>
                <a:cs typeface="Tahoma"/>
              </a:rPr>
              <a:t>rofesional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1888" y="6480175"/>
            <a:ext cx="6545262" cy="376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49325" indent="-936625"/>
            <a:r>
              <a:rPr lang="en-US" sz="1200" i="1">
                <a:solidFill>
                  <a:srgbClr val="002E5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Interprofessional Education Collaborative Expert Panel.. Core competencies for interprofessional collaborative practice: Report of an expert panel. Washington, D.C.: Interprofessional Education Collaborative, (2011)</a:t>
            </a:r>
            <a:endParaRPr lang="en-US" sz="12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7563" y="158750"/>
            <a:ext cx="561975" cy="322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5" dirty="0">
                <a:latin typeface="Arial Black"/>
                <a:cs typeface="Arial Black"/>
              </a:rPr>
              <a:t>(</a:t>
            </a:r>
            <a:r>
              <a:rPr sz="2000" spc="5" dirty="0">
                <a:latin typeface="Arial Black"/>
                <a:cs typeface="Arial Black"/>
              </a:rPr>
              <a:t>3</a:t>
            </a:r>
            <a:r>
              <a:rPr sz="2000" dirty="0">
                <a:latin typeface="Arial Black"/>
                <a:cs typeface="Arial Black"/>
              </a:rPr>
              <a:t>8)</a:t>
            </a:r>
            <a:endParaRPr sz="20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8625" y="642938"/>
          <a:ext cx="8382000" cy="6210302"/>
        </p:xfrm>
        <a:graphic>
          <a:graphicData uri="http://schemas.openxmlformats.org/drawingml/2006/table">
            <a:tbl>
              <a:tblPr/>
              <a:tblGrid>
                <a:gridCol w="3211513"/>
                <a:gridCol w="3740150"/>
                <a:gridCol w="1430337"/>
              </a:tblGrid>
              <a:tr h="747713">
                <a:tc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Kompetensi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1: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069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Values/Ethics for Interprofessional Practice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	</a:t>
                      </a:r>
                      <a:r>
                        <a:rPr kumimoji="0" lang="en-US" sz="2400" b="0" i="0" u="none" strike="noStrike" cap="none" normalizeH="0" baseline="500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(10)</a:t>
                      </a:r>
                      <a:endParaRPr kumimoji="0" lang="en-US" sz="2400" b="0" i="0" u="none" strike="noStrike" cap="none" normalizeH="0" baseline="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3"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Bekerja bersama Nakes dari profesi lain untuk memelihara iklim  saling respek (menghormati) dan berbagi nilai2.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Ranah Kompetensi 2: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Roles/Responsibilities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(9)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76313">
                <a:tc gridSpan="3">
                  <a:txBody>
                    <a:bodyPr/>
                    <a:lstStyle/>
                    <a:p>
                      <a:pPr marL="809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Menggunakan pengetahuan dari peran masing2 maupun profesi lain guna memperoleh dan mengatasi kebutuhan layanan kesehatan dari pasien dan populasi yang dilayani.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Ranah Kompetensi 3: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2350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Interprofessional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	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Communic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79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	</a:t>
                      </a:r>
                      <a:r>
                        <a:rPr kumimoji="0" lang="en-US" sz="2400" b="0" i="0" u="none" strike="noStrike" cap="none" normalizeH="0" baseline="14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(8)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68413">
                <a:tc gridSpan="3"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Berkomunikasi dengan pasien, keluarga, komunitas, dan profesional kesehatan lain dengan cara yang responsif dan bertanggung jawab yang mendukung suatu pendekatan tim dalam pemeliharaan kesehatan serta pengobatan penyakit.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Ranah Kompetensi 4: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Teams and Teamwork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63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(11)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68413">
                <a:tc gridSpan="3"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Menerapkan nilai2 membangun-relasi dan prinsip2 dinamika tim untuk kinerja efektif dalam tim dgn peran yang berbeda untuk merencanakan dan memberikan asuhan berfokus pasien-/populasi yang aman, tepat waktu, efisien, dan wajar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4002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1071563"/>
            <a:ext cx="8623300" cy="56165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/>
            <a:r>
              <a:rPr lang="en-US" sz="2300" b="1"/>
              <a:t>  N/E1. </a:t>
            </a:r>
            <a:r>
              <a:rPr lang="en-US" sz="2300" b="1">
                <a:solidFill>
                  <a:srgbClr val="FFFF00"/>
                </a:solidFill>
              </a:rPr>
              <a:t>Tempatkan minat pasien </a:t>
            </a:r>
            <a:r>
              <a:rPr lang="en-US" sz="2300" b="1"/>
              <a:t>/ populasi </a:t>
            </a:r>
            <a:r>
              <a:rPr lang="en-US" sz="2300" b="1">
                <a:solidFill>
                  <a:srgbClr val="FFFF00"/>
                </a:solidFill>
              </a:rPr>
              <a:t>di pusat pemberian asuhan </a:t>
            </a:r>
            <a:r>
              <a:rPr lang="en-US" sz="2300" b="1"/>
              <a:t>nakes yang interprofesional</a:t>
            </a:r>
            <a:endParaRPr lang="en-US" sz="2300"/>
          </a:p>
          <a:p>
            <a:pPr marL="179388">
              <a:spcBef>
                <a:spcPts val="600"/>
              </a:spcBef>
            </a:pPr>
            <a:r>
              <a:rPr lang="en-US" sz="2300" b="1"/>
              <a:t>N/E2. </a:t>
            </a:r>
            <a:r>
              <a:rPr lang="en-US" sz="2300" b="1">
                <a:solidFill>
                  <a:srgbClr val="FFFF00"/>
                </a:solidFill>
              </a:rPr>
              <a:t>Hormati martabat dan privasi para pasien </a:t>
            </a:r>
            <a:r>
              <a:rPr lang="en-US" sz="2300" b="1"/>
              <a:t>sambil menjaga konfidensialitas dalam pemberian asuhan berbasis tim.</a:t>
            </a:r>
            <a:endParaRPr lang="en-US" sz="2300"/>
          </a:p>
          <a:p>
            <a:pPr marL="179388" algn="just">
              <a:spcBef>
                <a:spcPts val="600"/>
              </a:spcBef>
            </a:pPr>
            <a:r>
              <a:rPr lang="en-US" sz="2300" b="1"/>
              <a:t>N/E3. </a:t>
            </a:r>
            <a:r>
              <a:rPr lang="en-US" sz="2300" b="1">
                <a:solidFill>
                  <a:srgbClr val="FFFF00"/>
                </a:solidFill>
              </a:rPr>
              <a:t>Rangkullah keberagaman kultural dan perbedaan individual </a:t>
            </a:r>
            <a:r>
              <a:rPr lang="en-US" sz="2300" b="1"/>
              <a:t>yang menjadi ciri pasien / populasi, dan tim nakes.</a:t>
            </a:r>
            <a:endParaRPr lang="en-US" sz="2300"/>
          </a:p>
          <a:p>
            <a:pPr marL="179388">
              <a:spcBef>
                <a:spcPts val="600"/>
              </a:spcBef>
            </a:pPr>
            <a:r>
              <a:rPr lang="en-US" sz="2300" b="1"/>
              <a:t>N/E4</a:t>
            </a:r>
            <a:r>
              <a:rPr lang="en-US" sz="2300" b="1">
                <a:solidFill>
                  <a:srgbClr val="FFFF00"/>
                </a:solidFill>
              </a:rPr>
              <a:t>. Hormati keunikan budaya, nilai2</a:t>
            </a:r>
            <a:r>
              <a:rPr lang="en-US" sz="2300" b="1"/>
              <a:t>, peran / tanggung</a:t>
            </a:r>
            <a:endParaRPr lang="en-US" sz="2300"/>
          </a:p>
          <a:p>
            <a:pPr marL="179388"/>
            <a:r>
              <a:rPr lang="en-US" sz="2300" b="1"/>
              <a:t>jawab, dan expertise dari nakes lain.</a:t>
            </a:r>
            <a:endParaRPr lang="en-US" sz="2300"/>
          </a:p>
          <a:p>
            <a:pPr marL="179388">
              <a:spcBef>
                <a:spcPts val="600"/>
              </a:spcBef>
            </a:pPr>
            <a:r>
              <a:rPr lang="en-US" sz="2300" b="1"/>
              <a:t>N/E5. </a:t>
            </a:r>
            <a:r>
              <a:rPr lang="en-US" sz="2300" b="1">
                <a:solidFill>
                  <a:srgbClr val="FFFF00"/>
                </a:solidFill>
              </a:rPr>
              <a:t>Bekerjasamalah dengan mereka </a:t>
            </a:r>
            <a:r>
              <a:rPr lang="en-US" sz="2300" b="1"/>
              <a:t>yang menerima asuhan, mereka yang memberikan asuhan, dan orang2 lain yang berkontribusi untuk dan mendukung pencegahan dan pelayanan kesehatan.</a:t>
            </a:r>
            <a:endParaRPr lang="en-US" sz="2300"/>
          </a:p>
        </p:txBody>
      </p:sp>
      <p:sp>
        <p:nvSpPr>
          <p:cNvPr id="45059" name="object 3"/>
          <p:cNvSpPr>
            <a:spLocks noChangeArrowheads="1"/>
          </p:cNvSpPr>
          <p:nvPr/>
        </p:nvSpPr>
        <p:spPr bwMode="auto">
          <a:xfrm>
            <a:off x="407988" y="142875"/>
            <a:ext cx="8478837" cy="277813"/>
          </a:xfrm>
          <a:custGeom>
            <a:avLst/>
            <a:gdLst>
              <a:gd name="T0" fmla="*/ 0 w 8478520"/>
              <a:gd name="T1" fmla="*/ 0 h 831215"/>
              <a:gd name="T2" fmla="*/ 8478520 w 8478520"/>
              <a:gd name="T3" fmla="*/ 831215 h 831215"/>
            </a:gdLst>
            <a:ahLst/>
            <a:cxnLst/>
            <a:rect l="T0" t="T1" r="T2" b="T3"/>
            <a:pathLst>
              <a:path w="8478520" h="831215">
                <a:moveTo>
                  <a:pt x="0" y="830999"/>
                </a:moveTo>
                <a:lnTo>
                  <a:pt x="8478393" y="830999"/>
                </a:lnTo>
                <a:lnTo>
                  <a:pt x="8478393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1470" y="640659"/>
            <a:ext cx="9144000" cy="430887"/>
          </a:xfrm>
        </p:spPr>
        <p:txBody>
          <a:bodyPr wrap="square" lIns="0" tIns="0" rIns="0" bIns="0" rtlCol="0">
            <a:spAutoFit/>
          </a:bodyPr>
          <a:lstStyle/>
          <a:p>
            <a:pPr marL="412115" fontAlgn="auto">
              <a:spcAft>
                <a:spcPts val="0"/>
              </a:spcAft>
              <a:defRPr/>
            </a:pPr>
            <a:r>
              <a:rPr sz="2800" spc="-5" dirty="0">
                <a:solidFill>
                  <a:srgbClr val="66FF33"/>
                </a:solidFill>
              </a:rPr>
              <a:t>Rana</a:t>
            </a:r>
            <a:r>
              <a:rPr sz="2800" dirty="0">
                <a:solidFill>
                  <a:srgbClr val="66FF33"/>
                </a:solidFill>
              </a:rPr>
              <a:t>h</a:t>
            </a:r>
            <a:r>
              <a:rPr sz="2800" spc="-20" dirty="0">
                <a:solidFill>
                  <a:srgbClr val="66FF33"/>
                </a:solidFill>
              </a:rPr>
              <a:t> </a:t>
            </a:r>
            <a:r>
              <a:rPr sz="2800" dirty="0">
                <a:solidFill>
                  <a:srgbClr val="66FF33"/>
                </a:solidFill>
              </a:rPr>
              <a:t>K</a:t>
            </a:r>
            <a:r>
              <a:rPr sz="2800" spc="-5" dirty="0">
                <a:solidFill>
                  <a:srgbClr val="66FF33"/>
                </a:solidFill>
              </a:rPr>
              <a:t>o</a:t>
            </a:r>
            <a:r>
              <a:rPr sz="2800" spc="-15" dirty="0">
                <a:solidFill>
                  <a:srgbClr val="66FF33"/>
                </a:solidFill>
              </a:rPr>
              <a:t>m</a:t>
            </a:r>
            <a:r>
              <a:rPr sz="2800" spc="5" dirty="0">
                <a:solidFill>
                  <a:srgbClr val="66FF33"/>
                </a:solidFill>
              </a:rPr>
              <a:t>p</a:t>
            </a:r>
            <a:r>
              <a:rPr sz="2800" dirty="0">
                <a:solidFill>
                  <a:srgbClr val="66FF33"/>
                </a:solidFill>
              </a:rPr>
              <a:t>et</a:t>
            </a:r>
            <a:r>
              <a:rPr sz="2800" spc="-15" dirty="0">
                <a:solidFill>
                  <a:srgbClr val="66FF33"/>
                </a:solidFill>
              </a:rPr>
              <a:t>e</a:t>
            </a:r>
            <a:r>
              <a:rPr sz="2800" spc="-5" dirty="0">
                <a:solidFill>
                  <a:srgbClr val="66FF33"/>
                </a:solidFill>
              </a:rPr>
              <a:t>ns</a:t>
            </a:r>
            <a:r>
              <a:rPr sz="2800" dirty="0">
                <a:solidFill>
                  <a:srgbClr val="66FF33"/>
                </a:solidFill>
              </a:rPr>
              <a:t>i</a:t>
            </a:r>
            <a:r>
              <a:rPr sz="2800" spc="105" dirty="0">
                <a:solidFill>
                  <a:srgbClr val="66FF33"/>
                </a:solidFill>
              </a:rPr>
              <a:t> </a:t>
            </a:r>
            <a:r>
              <a:rPr sz="2800" spc="-10" dirty="0">
                <a:solidFill>
                  <a:srgbClr val="66FF33"/>
                </a:solidFill>
              </a:rPr>
              <a:t>1</a:t>
            </a:r>
            <a:r>
              <a:rPr sz="2800" dirty="0">
                <a:solidFill>
                  <a:srgbClr val="66FF33"/>
                </a:solidFill>
              </a:rPr>
              <a:t>: </a:t>
            </a:r>
            <a:r>
              <a:rPr sz="2800" i="1" spc="-80" dirty="0">
                <a:solidFill>
                  <a:srgbClr val="66FF33"/>
                </a:solidFill>
                <a:latin typeface="Tahoma"/>
                <a:cs typeface="Tahoma"/>
              </a:rPr>
              <a:t>Nila</a:t>
            </a:r>
            <a:r>
              <a:rPr sz="2800" i="1" spc="-65" dirty="0">
                <a:solidFill>
                  <a:srgbClr val="66FF33"/>
                </a:solidFill>
                <a:latin typeface="Tahoma"/>
                <a:cs typeface="Tahoma"/>
              </a:rPr>
              <a:t>i2</a:t>
            </a:r>
            <a:r>
              <a:rPr sz="2800" i="1" spc="15" dirty="0">
                <a:solidFill>
                  <a:srgbClr val="66FF33"/>
                </a:solidFill>
                <a:latin typeface="Tahoma"/>
                <a:cs typeface="Tahoma"/>
              </a:rPr>
              <a:t> 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/</a:t>
            </a:r>
            <a:r>
              <a:rPr sz="2800" i="1" spc="-55" dirty="0">
                <a:solidFill>
                  <a:srgbClr val="66FF33"/>
                </a:solidFill>
                <a:latin typeface="Tahoma"/>
                <a:cs typeface="Tahoma"/>
              </a:rPr>
              <a:t> </a:t>
            </a:r>
            <a:r>
              <a:rPr sz="2800" i="1" spc="-85" dirty="0">
                <a:solidFill>
                  <a:srgbClr val="66FF33"/>
                </a:solidFill>
                <a:latin typeface="Tahoma"/>
                <a:cs typeface="Tahoma"/>
              </a:rPr>
              <a:t>E</a:t>
            </a:r>
            <a:r>
              <a:rPr sz="2800" i="1" spc="-75" dirty="0">
                <a:solidFill>
                  <a:srgbClr val="66FF33"/>
                </a:solidFill>
                <a:latin typeface="Tahoma"/>
                <a:cs typeface="Tahoma"/>
              </a:rPr>
              <a:t>t</a:t>
            </a:r>
            <a:r>
              <a:rPr sz="2800" i="1" spc="-80" dirty="0">
                <a:solidFill>
                  <a:srgbClr val="66FF33"/>
                </a:solidFill>
                <a:latin typeface="Tahoma"/>
                <a:cs typeface="Tahoma"/>
              </a:rPr>
              <a:t>ik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a</a:t>
            </a:r>
            <a:r>
              <a:rPr sz="2800" i="1" spc="-10" dirty="0">
                <a:solidFill>
                  <a:srgbClr val="66FF33"/>
                </a:solidFill>
                <a:latin typeface="Tahoma"/>
                <a:cs typeface="Tahoma"/>
              </a:rPr>
              <a:t> </a:t>
            </a:r>
            <a:r>
              <a:rPr sz="2800" i="1" spc="-85" dirty="0">
                <a:solidFill>
                  <a:srgbClr val="66FF33"/>
                </a:solidFill>
                <a:latin typeface="Tahoma"/>
                <a:cs typeface="Tahoma"/>
              </a:rPr>
              <a:t>un</a:t>
            </a:r>
            <a:r>
              <a:rPr sz="2800" i="1" spc="-75" dirty="0">
                <a:solidFill>
                  <a:srgbClr val="66FF33"/>
                </a:solidFill>
                <a:latin typeface="Tahoma"/>
                <a:cs typeface="Tahoma"/>
              </a:rPr>
              <a:t>t</a:t>
            </a:r>
            <a:r>
              <a:rPr sz="2800" i="1" spc="-85" dirty="0">
                <a:solidFill>
                  <a:srgbClr val="66FF33"/>
                </a:solidFill>
                <a:latin typeface="Tahoma"/>
                <a:cs typeface="Tahoma"/>
              </a:rPr>
              <a:t>u</a:t>
            </a:r>
            <a:r>
              <a:rPr sz="2800" i="1" spc="-65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r>
              <a:rPr sz="2800" i="1" spc="-5" dirty="0">
                <a:solidFill>
                  <a:srgbClr val="66FF33"/>
                </a:solidFill>
                <a:latin typeface="Tahoma"/>
                <a:cs typeface="Tahoma"/>
              </a:rPr>
              <a:t> </a:t>
            </a:r>
            <a:r>
              <a:rPr sz="2800" i="1" spc="-90" dirty="0">
                <a:solidFill>
                  <a:srgbClr val="66FF33"/>
                </a:solidFill>
                <a:latin typeface="Tahoma"/>
                <a:cs typeface="Tahoma"/>
              </a:rPr>
              <a:t>P</a:t>
            </a:r>
            <a:r>
              <a:rPr sz="2800" i="1" spc="-70" dirty="0">
                <a:solidFill>
                  <a:srgbClr val="66FF33"/>
                </a:solidFill>
                <a:latin typeface="Tahoma"/>
                <a:cs typeface="Tahoma"/>
              </a:rPr>
              <a:t>r</a:t>
            </a:r>
            <a:r>
              <a:rPr sz="2800" i="1" spc="-80" dirty="0">
                <a:solidFill>
                  <a:srgbClr val="66FF33"/>
                </a:solidFill>
                <a:latin typeface="Tahoma"/>
                <a:cs typeface="Tahoma"/>
              </a:rPr>
              <a:t>a</a:t>
            </a:r>
            <a:r>
              <a:rPr sz="2800" i="1" spc="-95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r>
              <a:rPr sz="2800" i="1" spc="-75" dirty="0">
                <a:solidFill>
                  <a:srgbClr val="66FF33"/>
                </a:solidFill>
                <a:latin typeface="Tahoma"/>
                <a:cs typeface="Tahoma"/>
              </a:rPr>
              <a:t>t</a:t>
            </a:r>
            <a:r>
              <a:rPr sz="2800" i="1" spc="-90" dirty="0">
                <a:solidFill>
                  <a:srgbClr val="66FF33"/>
                </a:solidFill>
                <a:latin typeface="Tahoma"/>
                <a:cs typeface="Tahoma"/>
              </a:rPr>
              <a:t>e</a:t>
            </a:r>
            <a:r>
              <a:rPr sz="2800" i="1" spc="-65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endParaRPr sz="2800">
              <a:solidFill>
                <a:srgbClr val="66FF33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2013" y="142875"/>
            <a:ext cx="2493962" cy="385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b="1" i="1" spc="-75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500" b="1" i="1" spc="-8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500" b="1" i="1" spc="-75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500" b="1" i="1" spc="-105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500" b="1" i="1" spc="-80" dirty="0">
                <a:solidFill>
                  <a:srgbClr val="FFFF00"/>
                </a:solidFill>
                <a:latin typeface="Tahoma"/>
                <a:cs typeface="Tahoma"/>
              </a:rPr>
              <a:t>rpr</a:t>
            </a:r>
            <a:r>
              <a:rPr sz="2500" b="1" i="1" spc="-90" dirty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sz="2500" b="1" i="1" spc="-60" dirty="0">
                <a:solidFill>
                  <a:srgbClr val="FFFF00"/>
                </a:solidFill>
                <a:latin typeface="Tahoma"/>
                <a:cs typeface="Tahoma"/>
              </a:rPr>
              <a:t>f</a:t>
            </a:r>
            <a:r>
              <a:rPr sz="2500" b="1" i="1" spc="-105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500" b="1" i="1" spc="-55" dirty="0">
                <a:solidFill>
                  <a:srgbClr val="FFFF00"/>
                </a:solidFill>
                <a:latin typeface="Tahoma"/>
                <a:cs typeface="Tahoma"/>
              </a:rPr>
              <a:t>si</a:t>
            </a:r>
            <a:r>
              <a:rPr sz="2500" b="1" i="1" spc="-105" dirty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sz="2500" b="1" i="1" spc="-8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500" b="1" i="1" spc="-9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500" b="1" i="1" spc="-40" dirty="0">
                <a:solidFill>
                  <a:srgbClr val="FFFF00"/>
                </a:solidFill>
                <a:latin typeface="Tahoma"/>
                <a:cs typeface="Tahoma"/>
              </a:rPr>
              <a:t>l</a:t>
            </a:r>
            <a:endParaRPr sz="2500">
              <a:solidFill>
                <a:srgbClr val="FFFF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313" y="214313"/>
            <a:ext cx="8929687" cy="58166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/>
            <a:r>
              <a:rPr lang="en-US" sz="2600" b="1"/>
              <a:t>N/E6. </a:t>
            </a:r>
            <a:r>
              <a:rPr lang="en-US" sz="2600" b="1">
                <a:solidFill>
                  <a:srgbClr val="99FF66"/>
                </a:solidFill>
              </a:rPr>
              <a:t>Kembangkan hubungan berdasarkan kepercayaan,</a:t>
            </a:r>
            <a:endParaRPr lang="en-US" sz="2600">
              <a:solidFill>
                <a:srgbClr val="99FF66"/>
              </a:solidFill>
            </a:endParaRPr>
          </a:p>
          <a:p>
            <a:pPr marL="179388"/>
            <a:r>
              <a:rPr lang="en-US" sz="2600" b="1"/>
              <a:t>dengan pasien, keluarga, dan anggota tim yang lain.</a:t>
            </a:r>
            <a:endParaRPr lang="en-US" sz="2600"/>
          </a:p>
          <a:p>
            <a:pPr marL="179388">
              <a:spcBef>
                <a:spcPts val="1200"/>
              </a:spcBef>
            </a:pPr>
            <a:r>
              <a:rPr lang="en-US" sz="2600" b="1"/>
              <a:t>N/E7. </a:t>
            </a:r>
            <a:r>
              <a:rPr lang="en-US" sz="2600" b="1">
                <a:solidFill>
                  <a:srgbClr val="99FF66"/>
                </a:solidFill>
              </a:rPr>
              <a:t>Tunjukkan standar yang tinggi dalam perilaku etik dan mutu asuhan </a:t>
            </a:r>
            <a:r>
              <a:rPr lang="en-US" sz="2600" b="1"/>
              <a:t>dalam berkontribusi pada layanan berbasis tim.</a:t>
            </a:r>
            <a:endParaRPr lang="en-US" sz="2600"/>
          </a:p>
          <a:p>
            <a:pPr marL="179388">
              <a:spcBef>
                <a:spcPts val="1200"/>
              </a:spcBef>
            </a:pPr>
            <a:r>
              <a:rPr lang="en-US" sz="2600" b="1"/>
              <a:t>N/E8. </a:t>
            </a:r>
            <a:r>
              <a:rPr lang="en-US" sz="2600" b="1">
                <a:solidFill>
                  <a:srgbClr val="99FF66"/>
                </a:solidFill>
              </a:rPr>
              <a:t>Kelola dilema etis yang spesifik terhadap situasi</a:t>
            </a:r>
            <a:endParaRPr lang="en-US" sz="2600">
              <a:solidFill>
                <a:srgbClr val="99FF66"/>
              </a:solidFill>
            </a:endParaRPr>
          </a:p>
          <a:p>
            <a:pPr marL="179388"/>
            <a:r>
              <a:rPr lang="en-US" sz="2600" b="1">
                <a:solidFill>
                  <a:srgbClr val="99FF66"/>
                </a:solidFill>
              </a:rPr>
              <a:t>layanan terpadu interprofesional </a:t>
            </a:r>
            <a:r>
              <a:rPr lang="en-US" sz="2600" b="1"/>
              <a:t>bagi pasien/populasi.</a:t>
            </a:r>
            <a:endParaRPr lang="en-US" sz="2600"/>
          </a:p>
          <a:p>
            <a:pPr marL="179388" algn="just">
              <a:spcBef>
                <a:spcPts val="1200"/>
              </a:spcBef>
            </a:pPr>
            <a:r>
              <a:rPr lang="en-US" sz="2600" b="1"/>
              <a:t>N/E9. </a:t>
            </a:r>
            <a:r>
              <a:rPr lang="en-US" sz="2600" b="1">
                <a:solidFill>
                  <a:srgbClr val="99FF66"/>
                </a:solidFill>
              </a:rPr>
              <a:t>Bertindaklah dengan jujur dan integritas </a:t>
            </a:r>
            <a:r>
              <a:rPr lang="en-US" sz="2600" b="1"/>
              <a:t>dalam hubungan dengan pasien, keluarga, dan anggota tim yang lain.</a:t>
            </a:r>
            <a:endParaRPr lang="en-US" sz="2600"/>
          </a:p>
          <a:p>
            <a:pPr marL="179388">
              <a:spcBef>
                <a:spcPts val="1200"/>
              </a:spcBef>
            </a:pPr>
            <a:r>
              <a:rPr lang="en-US" sz="2600" b="1"/>
              <a:t>N/E10. </a:t>
            </a:r>
            <a:r>
              <a:rPr lang="en-US" sz="2600" b="1">
                <a:solidFill>
                  <a:srgbClr val="99FF66"/>
                </a:solidFill>
              </a:rPr>
              <a:t>Jaga kompetensi dalam profesi sendiri </a:t>
            </a:r>
            <a:r>
              <a:rPr lang="en-US" sz="2600" b="1"/>
              <a:t>yang</a:t>
            </a:r>
            <a:endParaRPr lang="en-US" sz="2600"/>
          </a:p>
          <a:p>
            <a:pPr marL="179388"/>
            <a:r>
              <a:rPr lang="en-US" sz="2600" b="1"/>
              <a:t>pantas dalam cakupan praktek.4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282" y="274638"/>
            <a:ext cx="8929718" cy="486415"/>
          </a:xfrm>
        </p:spPr>
        <p:txBody>
          <a:bodyPr wrap="square" lIns="0" tIns="54991" rIns="0" bIns="0" rtlCol="0">
            <a:spAutoFit/>
          </a:bodyPr>
          <a:lstStyle/>
          <a:p>
            <a:pPr marL="485775" algn="l" fontAlgn="auto">
              <a:spcAft>
                <a:spcPts val="0"/>
              </a:spcAft>
              <a:defRPr/>
            </a:pPr>
            <a:r>
              <a:rPr sz="2800" spc="-2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Rana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2800" spc="-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800" spc="-3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800" spc="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800" spc="-1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sz="2800" spc="-2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2800" spc="-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sz="2800" spc="2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sz="2800" spc="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i="1" spc="-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sz="2800" i="1" spc="-2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i="1" spc="-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800" i="1" spc="-4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i="1" spc="-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800" i="1" spc="-6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2800" i="1" spc="-5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800" i="1" spc="-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800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800" i="1" spc="-6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sz="2800" i="1" spc="-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i="1" spc="-9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Jaw</a:t>
            </a:r>
            <a:r>
              <a:rPr sz="2800" i="1" spc="-6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800" i="1" spc="-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endParaRPr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38" y="857250"/>
            <a:ext cx="9001125" cy="58483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/>
            <a:r>
              <a:rPr lang="en-US" sz="2400" b="1"/>
              <a:t>PT1. </a:t>
            </a:r>
            <a:r>
              <a:rPr lang="en-US" sz="2400" b="1">
                <a:solidFill>
                  <a:srgbClr val="66FF33"/>
                </a:solidFill>
              </a:rPr>
              <a:t>Komunikasikan secara jelas peran &amp; tanggung jawab</a:t>
            </a:r>
            <a:endParaRPr lang="en-US" sz="2400">
              <a:solidFill>
                <a:srgbClr val="66FF33"/>
              </a:solidFill>
            </a:endParaRPr>
          </a:p>
          <a:p>
            <a:pPr marL="179388"/>
            <a:r>
              <a:rPr lang="en-US" sz="2400" b="1">
                <a:solidFill>
                  <a:srgbClr val="66FF33"/>
                </a:solidFill>
              </a:rPr>
              <a:t>anda </a:t>
            </a:r>
            <a:r>
              <a:rPr lang="en-US" sz="2400" b="1"/>
              <a:t>kepada pasien, keluarga, dan profesional lain.</a:t>
            </a:r>
            <a:endParaRPr lang="en-US" sz="2400"/>
          </a:p>
          <a:p>
            <a:pPr marL="179388">
              <a:spcBef>
                <a:spcPts val="600"/>
              </a:spcBef>
            </a:pPr>
            <a:r>
              <a:rPr lang="en-US" sz="2400" b="1"/>
              <a:t>PT2. </a:t>
            </a:r>
            <a:r>
              <a:rPr lang="en-US" sz="2400" b="1">
                <a:solidFill>
                  <a:srgbClr val="66FF33"/>
                </a:solidFill>
              </a:rPr>
              <a:t>Kenali keterbatasan anda </a:t>
            </a:r>
            <a:r>
              <a:rPr lang="en-US" sz="2400" b="1"/>
              <a:t>dalam ketrampilan, pengetahuan, dan kemampuan.</a:t>
            </a:r>
            <a:endParaRPr lang="en-US" sz="2400"/>
          </a:p>
          <a:p>
            <a:pPr marL="179388">
              <a:spcBef>
                <a:spcPts val="600"/>
              </a:spcBef>
            </a:pPr>
            <a:r>
              <a:rPr lang="en-US" sz="2400" b="1"/>
              <a:t>PT3. </a:t>
            </a:r>
            <a:r>
              <a:rPr lang="en-US" sz="2400" b="1">
                <a:solidFill>
                  <a:srgbClr val="66FF33"/>
                </a:solidFill>
              </a:rPr>
              <a:t>Ajak berbagai tenaga profesional kesehatan yang melengkapi expertise profesional anda</a:t>
            </a:r>
            <a:r>
              <a:rPr lang="en-US" sz="2400" b="1"/>
              <a:t>, maupun sumber2 yang terkait, untuk mengembangkan strategi dalam memenuhi kebutuhan asuhan pasien yang spesifik.</a:t>
            </a:r>
            <a:endParaRPr lang="en-US" sz="2400"/>
          </a:p>
          <a:p>
            <a:pPr marL="179388">
              <a:spcBef>
                <a:spcPts val="600"/>
              </a:spcBef>
            </a:pPr>
            <a:r>
              <a:rPr lang="en-US" sz="2400" b="1"/>
              <a:t>PT4. </a:t>
            </a:r>
            <a:r>
              <a:rPr lang="en-US" sz="2400" b="1">
                <a:solidFill>
                  <a:srgbClr val="66FF33"/>
                </a:solidFill>
              </a:rPr>
              <a:t>Jelaskan peran dan tanggung jawab pemberi asuhan lain</a:t>
            </a:r>
            <a:r>
              <a:rPr lang="en-US" sz="2400" b="1">
                <a:solidFill>
                  <a:srgbClr val="0000CC"/>
                </a:solidFill>
              </a:rPr>
              <a:t> </a:t>
            </a:r>
            <a:r>
              <a:rPr lang="en-US" sz="2400" b="1"/>
              <a:t>dan bagaimana tim bekerja sama dalam memberikan asuhan.</a:t>
            </a:r>
            <a:endParaRPr lang="en-US" sz="2400"/>
          </a:p>
          <a:p>
            <a:pPr marL="179388">
              <a:spcBef>
                <a:spcPts val="600"/>
              </a:spcBef>
            </a:pPr>
            <a:r>
              <a:rPr lang="en-US" sz="2400" b="1"/>
              <a:t>PT5. </a:t>
            </a:r>
            <a:r>
              <a:rPr lang="en-US" sz="2400" b="1">
                <a:solidFill>
                  <a:srgbClr val="66FF33"/>
                </a:solidFill>
              </a:rPr>
              <a:t>Gunakan sepenuhnya cakupan pengetahuan, </a:t>
            </a:r>
            <a:r>
              <a:rPr lang="en-US" sz="2400" b="1"/>
              <a:t>ketrampilan, dan kemampuan profesional kesehatan yang tersedia maupun nakes dalam </a:t>
            </a:r>
            <a:r>
              <a:rPr lang="en-US" sz="2400" b="1">
                <a:solidFill>
                  <a:srgbClr val="66FF33"/>
                </a:solidFill>
              </a:rPr>
              <a:t>memberikan asuhan yang aman, tepat waktu, efisien, efektif, dan wajar</a:t>
            </a:r>
            <a:r>
              <a:rPr lang="en-US" sz="2400" b="1"/>
              <a:t>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975" y="690563"/>
            <a:ext cx="8420100" cy="586263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/>
            <a:r>
              <a:rPr lang="en-US" sz="2400" b="1"/>
              <a:t>PT 6. </a:t>
            </a:r>
            <a:r>
              <a:rPr lang="en-US" sz="2400" b="1">
                <a:solidFill>
                  <a:srgbClr val="66FF33"/>
                </a:solidFill>
              </a:rPr>
              <a:t>Komunikasikan kepada anggota tim untuk menjelaskan tanggung jawab setiap anggota </a:t>
            </a:r>
            <a:r>
              <a:rPr lang="en-US" sz="2400" b="1"/>
              <a:t>dalam menjalankan bagian dari rencana pengobatan atau intervensi kesehatan masyarakat.</a:t>
            </a:r>
            <a:endParaRPr lang="en-US" sz="2400"/>
          </a:p>
          <a:p>
            <a:pPr marL="179388">
              <a:spcBef>
                <a:spcPts val="1800"/>
              </a:spcBef>
            </a:pPr>
            <a:r>
              <a:rPr lang="en-US" sz="2400" b="1"/>
              <a:t>PT 7. </a:t>
            </a:r>
            <a:r>
              <a:rPr lang="en-US" sz="2400" b="1">
                <a:solidFill>
                  <a:srgbClr val="66FF33"/>
                </a:solidFill>
              </a:rPr>
              <a:t>Bentuk hubungan yang saling terkait dengan profesi lain</a:t>
            </a:r>
            <a:r>
              <a:rPr lang="en-US" sz="2400" b="1">
                <a:solidFill>
                  <a:srgbClr val="0000CC"/>
                </a:solidFill>
              </a:rPr>
              <a:t> </a:t>
            </a:r>
            <a:r>
              <a:rPr lang="en-US" sz="2400" b="1"/>
              <a:t>untuk meningkatkan asuhan dan memajukan pembelajaran.</a:t>
            </a:r>
            <a:endParaRPr lang="en-US" sz="2400"/>
          </a:p>
          <a:p>
            <a:pPr marL="179388">
              <a:spcBef>
                <a:spcPts val="1800"/>
              </a:spcBef>
            </a:pPr>
            <a:r>
              <a:rPr lang="en-US" sz="2400" b="1"/>
              <a:t>PT 8. Ajaklah dalam </a:t>
            </a:r>
            <a:r>
              <a:rPr lang="en-US" sz="2400" b="1">
                <a:solidFill>
                  <a:srgbClr val="66FF33"/>
                </a:solidFill>
              </a:rPr>
              <a:t>pengembangan profesional </a:t>
            </a:r>
            <a:r>
              <a:rPr lang="en-US" sz="2400" b="1"/>
              <a:t>dan interprofesional yang berkesinambungan </a:t>
            </a:r>
            <a:r>
              <a:rPr lang="en-US" sz="2400" b="1">
                <a:solidFill>
                  <a:srgbClr val="66FF33"/>
                </a:solidFill>
              </a:rPr>
              <a:t>untuk meningkatkan kinerja tim.</a:t>
            </a:r>
            <a:endParaRPr lang="en-US" sz="2400">
              <a:solidFill>
                <a:srgbClr val="66FF33"/>
              </a:solidFill>
            </a:endParaRPr>
          </a:p>
          <a:p>
            <a:pPr marL="179388">
              <a:spcBef>
                <a:spcPts val="1800"/>
              </a:spcBef>
            </a:pPr>
            <a:r>
              <a:rPr lang="en-US" sz="2400" b="1">
                <a:solidFill>
                  <a:srgbClr val="66FF33"/>
                </a:solidFill>
              </a:rPr>
              <a:t>PT 9. </a:t>
            </a:r>
            <a:r>
              <a:rPr lang="en-US" sz="2400" b="1"/>
              <a:t>Gunakan kemampuan yang unik </a:t>
            </a:r>
            <a:r>
              <a:rPr lang="en-US" sz="2400" b="1">
                <a:solidFill>
                  <a:srgbClr val="66FF33"/>
                </a:solidFill>
              </a:rPr>
              <a:t>dan komplementer dari setiap anggota tim </a:t>
            </a:r>
            <a:r>
              <a:rPr lang="en-US" sz="2400" b="1"/>
              <a:t>untuk mengoptimalkan asuhan pasien.</a:t>
            </a:r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282" y="138334"/>
            <a:ext cx="8472518" cy="861774"/>
          </a:xfrm>
        </p:spPr>
        <p:txBody>
          <a:bodyPr wrap="square" lIns="0" tIns="0" rIns="0" bIns="0" rtlCol="0">
            <a:spAutoFit/>
          </a:bodyPr>
          <a:lstStyle/>
          <a:p>
            <a:pPr marL="273050" fontAlgn="auto">
              <a:spcAft>
                <a:spcPts val="0"/>
              </a:spcAft>
              <a:defRPr/>
            </a:pPr>
            <a:r>
              <a:rPr sz="2800" spc="-5" dirty="0">
                <a:solidFill>
                  <a:srgbClr val="66FF33"/>
                </a:solidFill>
              </a:rPr>
              <a:t>Ran</a:t>
            </a:r>
            <a:r>
              <a:rPr sz="2800" spc="5" dirty="0">
                <a:solidFill>
                  <a:srgbClr val="66FF33"/>
                </a:solidFill>
              </a:rPr>
              <a:t>a</a:t>
            </a:r>
            <a:r>
              <a:rPr sz="2800" dirty="0">
                <a:solidFill>
                  <a:srgbClr val="66FF33"/>
                </a:solidFill>
              </a:rPr>
              <a:t>h</a:t>
            </a:r>
            <a:r>
              <a:rPr sz="2800" spc="-30" dirty="0">
                <a:solidFill>
                  <a:srgbClr val="66FF33"/>
                </a:solidFill>
              </a:rPr>
              <a:t> </a:t>
            </a:r>
            <a:r>
              <a:rPr sz="2800" spc="5" dirty="0">
                <a:solidFill>
                  <a:srgbClr val="66FF33"/>
                </a:solidFill>
              </a:rPr>
              <a:t>K</a:t>
            </a:r>
            <a:r>
              <a:rPr sz="2800" spc="-5" dirty="0">
                <a:solidFill>
                  <a:srgbClr val="66FF33"/>
                </a:solidFill>
              </a:rPr>
              <a:t>o</a:t>
            </a:r>
            <a:r>
              <a:rPr sz="2800" spc="-10" dirty="0">
                <a:solidFill>
                  <a:srgbClr val="66FF33"/>
                </a:solidFill>
              </a:rPr>
              <a:t>m</a:t>
            </a:r>
            <a:r>
              <a:rPr sz="2800" spc="5" dirty="0">
                <a:solidFill>
                  <a:srgbClr val="66FF33"/>
                </a:solidFill>
              </a:rPr>
              <a:t>p</a:t>
            </a:r>
            <a:r>
              <a:rPr sz="2800" dirty="0">
                <a:solidFill>
                  <a:srgbClr val="66FF33"/>
                </a:solidFill>
              </a:rPr>
              <a:t>et</a:t>
            </a:r>
            <a:r>
              <a:rPr sz="2800" spc="-10" dirty="0">
                <a:solidFill>
                  <a:srgbClr val="66FF33"/>
                </a:solidFill>
              </a:rPr>
              <a:t>e</a:t>
            </a:r>
            <a:r>
              <a:rPr sz="2800" spc="-5" dirty="0">
                <a:solidFill>
                  <a:srgbClr val="66FF33"/>
                </a:solidFill>
              </a:rPr>
              <a:t>n</a:t>
            </a:r>
            <a:r>
              <a:rPr sz="2800" spc="5" dirty="0">
                <a:solidFill>
                  <a:srgbClr val="66FF33"/>
                </a:solidFill>
              </a:rPr>
              <a:t>s</a:t>
            </a:r>
            <a:r>
              <a:rPr sz="2800" dirty="0">
                <a:solidFill>
                  <a:srgbClr val="66FF33"/>
                </a:solidFill>
              </a:rPr>
              <a:t>i </a:t>
            </a:r>
            <a:r>
              <a:rPr sz="2800" spc="-10" dirty="0">
                <a:solidFill>
                  <a:srgbClr val="66FF33"/>
                </a:solidFill>
              </a:rPr>
              <a:t>3</a:t>
            </a:r>
            <a:r>
              <a:rPr sz="2800" dirty="0">
                <a:solidFill>
                  <a:srgbClr val="66FF33"/>
                </a:solidFill>
              </a:rPr>
              <a:t>: </a:t>
            </a:r>
            <a:r>
              <a:rPr sz="2800" i="1" spc="-65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r>
              <a:rPr sz="2800" i="1" spc="-70" dirty="0">
                <a:solidFill>
                  <a:srgbClr val="66FF33"/>
                </a:solidFill>
                <a:latin typeface="Tahoma"/>
                <a:cs typeface="Tahoma"/>
              </a:rPr>
              <a:t>o</a:t>
            </a:r>
            <a:r>
              <a:rPr sz="2800" i="1" spc="-110" dirty="0">
                <a:solidFill>
                  <a:srgbClr val="66FF33"/>
                </a:solidFill>
                <a:latin typeface="Tahoma"/>
                <a:cs typeface="Tahoma"/>
              </a:rPr>
              <a:t>m</a:t>
            </a:r>
            <a:r>
              <a:rPr sz="2800" i="1" spc="-70" dirty="0">
                <a:solidFill>
                  <a:srgbClr val="66FF33"/>
                </a:solidFill>
                <a:latin typeface="Tahoma"/>
                <a:cs typeface="Tahoma"/>
              </a:rPr>
              <a:t>u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n</a:t>
            </a:r>
            <a:r>
              <a:rPr sz="2800" i="1" spc="-35" dirty="0">
                <a:solidFill>
                  <a:srgbClr val="66FF33"/>
                </a:solidFill>
                <a:latin typeface="Tahoma"/>
                <a:cs typeface="Tahoma"/>
              </a:rPr>
              <a:t>i</a:t>
            </a:r>
            <a:r>
              <a:rPr sz="2800" i="1" spc="-80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a</a:t>
            </a:r>
            <a:r>
              <a:rPr sz="2800" i="1" spc="-50" dirty="0">
                <a:solidFill>
                  <a:srgbClr val="66FF33"/>
                </a:solidFill>
                <a:latin typeface="Tahoma"/>
                <a:cs typeface="Tahoma"/>
              </a:rPr>
              <a:t>s</a:t>
            </a:r>
            <a:r>
              <a:rPr sz="2800" i="1" spc="-35" dirty="0">
                <a:solidFill>
                  <a:srgbClr val="66FF33"/>
                </a:solidFill>
                <a:latin typeface="Tahoma"/>
                <a:cs typeface="Tahoma"/>
              </a:rPr>
              <a:t>i</a:t>
            </a:r>
            <a:r>
              <a:rPr sz="2800" i="1" spc="-30" dirty="0">
                <a:solidFill>
                  <a:srgbClr val="66FF33"/>
                </a:solidFill>
                <a:latin typeface="Tahoma"/>
                <a:cs typeface="Tahoma"/>
              </a:rPr>
              <a:t> </a:t>
            </a:r>
            <a:r>
              <a:rPr sz="2800" i="1" spc="-65" dirty="0">
                <a:solidFill>
                  <a:srgbClr val="66FF33"/>
                </a:solidFill>
                <a:latin typeface="Tahoma"/>
                <a:cs typeface="Tahoma"/>
              </a:rPr>
              <a:t>In</a:t>
            </a:r>
            <a:r>
              <a:rPr sz="2800" i="1" spc="-40" dirty="0">
                <a:solidFill>
                  <a:srgbClr val="66FF33"/>
                </a:solidFill>
                <a:latin typeface="Tahoma"/>
                <a:cs typeface="Tahoma"/>
              </a:rPr>
              <a:t>t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e</a:t>
            </a:r>
            <a:r>
              <a:rPr sz="2800" i="1" spc="-55" dirty="0">
                <a:solidFill>
                  <a:srgbClr val="66FF33"/>
                </a:solidFill>
                <a:latin typeface="Tahoma"/>
                <a:cs typeface="Tahoma"/>
              </a:rPr>
              <a:t>r</a:t>
            </a:r>
            <a:r>
              <a:rPr sz="2800" i="1" spc="-60" dirty="0">
                <a:solidFill>
                  <a:srgbClr val="66FF33"/>
                </a:solidFill>
                <a:latin typeface="Tahoma"/>
                <a:cs typeface="Tahoma"/>
              </a:rPr>
              <a:t>p</a:t>
            </a:r>
            <a:r>
              <a:rPr sz="2800" i="1" spc="-50" dirty="0">
                <a:solidFill>
                  <a:srgbClr val="66FF33"/>
                </a:solidFill>
                <a:latin typeface="Tahoma"/>
                <a:cs typeface="Tahoma"/>
              </a:rPr>
              <a:t>rofesional</a:t>
            </a:r>
            <a:endParaRPr sz="2800">
              <a:solidFill>
                <a:srgbClr val="66FF33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050" y="1143000"/>
            <a:ext cx="8855075" cy="52863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 indent="-88900"/>
            <a:r>
              <a:rPr lang="en-US" sz="2400" b="1"/>
              <a:t>KK 1. Pilih </a:t>
            </a:r>
            <a:r>
              <a:rPr lang="en-US" sz="2400" b="1">
                <a:solidFill>
                  <a:srgbClr val="66FF33"/>
                </a:solidFill>
              </a:rPr>
              <a:t>alat dan tehnik komunikasi yang efektif</a:t>
            </a:r>
            <a:r>
              <a:rPr lang="en-US" sz="2400" b="1"/>
              <a:t>, termasuk sistem informasi dan teknologi komunikasi, untuk memfasilitasi diskusi dan interaksi yang meningkatkan fungsi tim.</a:t>
            </a:r>
            <a:endParaRPr lang="en-US" sz="2400"/>
          </a:p>
          <a:p>
            <a:pPr marL="179388" indent="-88900">
              <a:spcBef>
                <a:spcPts val="1200"/>
              </a:spcBef>
            </a:pPr>
            <a:r>
              <a:rPr lang="en-US" sz="2400" b="1"/>
              <a:t> KK 2. </a:t>
            </a:r>
            <a:r>
              <a:rPr lang="en-US" sz="2400" b="1">
                <a:solidFill>
                  <a:srgbClr val="66FF33"/>
                </a:solidFill>
              </a:rPr>
              <a:t>Kelola dan komunikasikan informasi dengan pasien, keluarga, dan anggota tim pelayanan kesehatan </a:t>
            </a:r>
            <a:r>
              <a:rPr lang="en-US" sz="2400" b="1"/>
              <a:t>dalam bentuk yang bisa dimengerti, sedapat mungkin menghindari istilah yang spesifik.</a:t>
            </a:r>
            <a:endParaRPr lang="en-US" sz="2400"/>
          </a:p>
          <a:p>
            <a:pPr marL="179388" indent="-88900">
              <a:spcBef>
                <a:spcPts val="1200"/>
              </a:spcBef>
            </a:pPr>
            <a:r>
              <a:rPr lang="en-US" sz="2400" b="1"/>
              <a:t> KK 3. </a:t>
            </a:r>
            <a:r>
              <a:rPr lang="en-US" sz="2400" b="1">
                <a:solidFill>
                  <a:srgbClr val="66FF33"/>
                </a:solidFill>
              </a:rPr>
              <a:t>Nyatakan pengetahuan dan pendapat anda kepada anggota tim </a:t>
            </a:r>
            <a:r>
              <a:rPr lang="en-US" sz="2400" b="1"/>
              <a:t>yang terlibat dalam asuhan pasien, dengan </a:t>
            </a:r>
            <a:r>
              <a:rPr lang="en-US" sz="2400" b="1">
                <a:solidFill>
                  <a:srgbClr val="66FF33"/>
                </a:solidFill>
              </a:rPr>
              <a:t>percaya diri, jelas, dan respek, </a:t>
            </a:r>
            <a:r>
              <a:rPr lang="en-US" sz="2400" b="1"/>
              <a:t>dan bekerja untuk memastikan pengertian yang sama terhadap informasi dan pengobatan serta keputusan pola asuhan yang diambil.</a:t>
            </a:r>
            <a:endParaRPr 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238125"/>
            <a:ext cx="8497888" cy="658653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269875">
              <a:tabLst>
                <a:tab pos="876300" algn="l"/>
              </a:tabLst>
            </a:pPr>
            <a:r>
              <a:rPr lang="en-US" sz="2400" b="1"/>
              <a:t>KK4.</a:t>
            </a:r>
            <a:r>
              <a:rPr lang="en-US" sz="2400" b="1">
                <a:solidFill>
                  <a:srgbClr val="99FF66"/>
                </a:solidFill>
              </a:rPr>
              <a:t>Dengarkan secara aktif</a:t>
            </a:r>
            <a:r>
              <a:rPr lang="en-US" sz="2400" b="1"/>
              <a:t>, dan dorong gagasan2 dan pendapat2 dari para anggota tim yang lain.</a:t>
            </a:r>
            <a:endParaRPr lang="en-US" sz="2400"/>
          </a:p>
          <a:p>
            <a:pPr marL="269875">
              <a:spcBef>
                <a:spcPts val="600"/>
              </a:spcBef>
              <a:tabLst>
                <a:tab pos="876300" algn="l"/>
              </a:tabLst>
            </a:pPr>
            <a:r>
              <a:rPr lang="en-US" sz="2400" b="1"/>
              <a:t>KK5. </a:t>
            </a:r>
            <a:r>
              <a:rPr lang="en-US" sz="2400" b="1">
                <a:solidFill>
                  <a:srgbClr val="99FF66"/>
                </a:solidFill>
              </a:rPr>
              <a:t>Berikan feedback secara tepat waktu, sensitif dan instruktif kepada anggota lain tentang kinerja </a:t>
            </a:r>
            <a:r>
              <a:rPr lang="en-US" sz="2400" b="1"/>
              <a:t>tim, merespon secara santun anggota tim untuk memberikan umpan-balik ke orang lain.</a:t>
            </a:r>
            <a:endParaRPr lang="en-US" sz="2400"/>
          </a:p>
          <a:p>
            <a:pPr marL="269875">
              <a:spcBef>
                <a:spcPts val="600"/>
              </a:spcBef>
              <a:tabLst>
                <a:tab pos="876300" algn="l"/>
              </a:tabLst>
            </a:pPr>
            <a:r>
              <a:rPr lang="en-US" sz="2400" b="1"/>
              <a:t>KK 6. </a:t>
            </a:r>
            <a:r>
              <a:rPr lang="en-US" sz="2400" b="1">
                <a:solidFill>
                  <a:srgbClr val="99FF66"/>
                </a:solidFill>
              </a:rPr>
              <a:t>Gunakan bahasa yang tepat dan santun</a:t>
            </a:r>
            <a:r>
              <a:rPr lang="en-US" sz="2400" b="1">
                <a:solidFill>
                  <a:srgbClr val="0000CC"/>
                </a:solidFill>
              </a:rPr>
              <a:t> </a:t>
            </a:r>
            <a:r>
              <a:rPr lang="en-US" sz="2400" b="1"/>
              <a:t>alam situasi yang sulit, percakapan yang krusial, atau konflik interprofesional.</a:t>
            </a:r>
            <a:endParaRPr lang="en-US" sz="2400"/>
          </a:p>
          <a:p>
            <a:pPr marL="269875">
              <a:spcBef>
                <a:spcPts val="600"/>
              </a:spcBef>
              <a:tabLst>
                <a:tab pos="876300" algn="l"/>
              </a:tabLst>
            </a:pPr>
            <a:r>
              <a:rPr lang="en-US" sz="2400" b="1"/>
              <a:t>KK 7. </a:t>
            </a:r>
            <a:r>
              <a:rPr lang="en-US" sz="2400" b="1">
                <a:solidFill>
                  <a:srgbClr val="99FF66"/>
                </a:solidFill>
              </a:rPr>
              <a:t>Akui bagaimana keunikan diri anda</a:t>
            </a:r>
            <a:r>
              <a:rPr lang="en-US" sz="2400" b="1"/>
              <a:t>, termasuk tingkat pengalaman, expertise, budaya, kekuasaan, dan hierarki dalam tim asuhan, berkontribusi terhadap komunikasi efektif, mengatasi konflik, dan hubunan kerja interprofesional yang positif.</a:t>
            </a:r>
            <a:endParaRPr lang="en-US" sz="2400"/>
          </a:p>
          <a:p>
            <a:pPr marL="269875" algn="just">
              <a:spcBef>
                <a:spcPts val="600"/>
              </a:spcBef>
              <a:tabLst>
                <a:tab pos="876300" algn="l"/>
              </a:tabLst>
            </a:pPr>
            <a:r>
              <a:rPr lang="en-US" sz="2400" b="1"/>
              <a:t>KK 8. </a:t>
            </a:r>
            <a:r>
              <a:rPr lang="en-US" sz="2400" b="1">
                <a:solidFill>
                  <a:srgbClr val="99FF66"/>
                </a:solidFill>
              </a:rPr>
              <a:t>Komunikasikan secara konsisten pentingnya kerjasama tim </a:t>
            </a:r>
            <a:r>
              <a:rPr lang="en-US" sz="2400" b="1"/>
              <a:t>dalam asuhan berfokus-pasien dan berfokus-komunitas.</a:t>
            </a:r>
            <a:endParaRPr 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58" y="274638"/>
            <a:ext cx="8329642" cy="496418"/>
          </a:xfrm>
        </p:spPr>
        <p:txBody>
          <a:bodyPr wrap="square" lIns="0" tIns="64897" rIns="0" bIns="0" rtlCol="0">
            <a:spAutoFit/>
          </a:bodyPr>
          <a:lstStyle/>
          <a:p>
            <a:pPr marL="269875" fontAlgn="auto">
              <a:spcAft>
                <a:spcPts val="0"/>
              </a:spcAft>
              <a:defRPr/>
            </a:pPr>
            <a:r>
              <a:rPr sz="2800" spc="-5" dirty="0">
                <a:solidFill>
                  <a:srgbClr val="FFFF00"/>
                </a:solidFill>
              </a:rPr>
              <a:t>Ran</a:t>
            </a:r>
            <a:r>
              <a:rPr sz="2800" spc="5" dirty="0">
                <a:solidFill>
                  <a:srgbClr val="FFFF00"/>
                </a:solidFill>
              </a:rPr>
              <a:t>a</a:t>
            </a:r>
            <a:r>
              <a:rPr sz="2800" dirty="0">
                <a:solidFill>
                  <a:srgbClr val="FFFF00"/>
                </a:solidFill>
              </a:rPr>
              <a:t>h</a:t>
            </a:r>
            <a:r>
              <a:rPr sz="2800" spc="-30" dirty="0">
                <a:solidFill>
                  <a:srgbClr val="FFFF00"/>
                </a:solidFill>
              </a:rPr>
              <a:t> </a:t>
            </a:r>
            <a:r>
              <a:rPr sz="2800" spc="5" dirty="0">
                <a:solidFill>
                  <a:srgbClr val="FFFF00"/>
                </a:solidFill>
              </a:rPr>
              <a:t>K</a:t>
            </a:r>
            <a:r>
              <a:rPr sz="2800" spc="-5" dirty="0">
                <a:solidFill>
                  <a:srgbClr val="FFFF00"/>
                </a:solidFill>
              </a:rPr>
              <a:t>o</a:t>
            </a:r>
            <a:r>
              <a:rPr sz="2800" spc="-10" dirty="0">
                <a:solidFill>
                  <a:srgbClr val="FFFF00"/>
                </a:solidFill>
              </a:rPr>
              <a:t>m</a:t>
            </a:r>
            <a:r>
              <a:rPr sz="2800" spc="5" dirty="0">
                <a:solidFill>
                  <a:srgbClr val="FFFF00"/>
                </a:solidFill>
              </a:rPr>
              <a:t>p</a:t>
            </a:r>
            <a:r>
              <a:rPr sz="2800" dirty="0">
                <a:solidFill>
                  <a:srgbClr val="FFFF00"/>
                </a:solidFill>
              </a:rPr>
              <a:t>etensi </a:t>
            </a:r>
            <a:r>
              <a:rPr sz="2800" spc="-10" dirty="0">
                <a:solidFill>
                  <a:srgbClr val="FFFF00"/>
                </a:solidFill>
              </a:rPr>
              <a:t>4</a:t>
            </a:r>
            <a:r>
              <a:rPr sz="2800" dirty="0">
                <a:solidFill>
                  <a:srgbClr val="FFFF00"/>
                </a:solidFill>
              </a:rPr>
              <a:t>: </a:t>
            </a:r>
            <a:r>
              <a:rPr sz="2800" i="1" spc="-235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800" i="1" spc="-200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800" i="1" spc="-100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800" i="1" spc="-3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i="1" spc="-215" dirty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2800" i="1" spc="-22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i="1" spc="-6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i="1" spc="-3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i="1" spc="-220" dirty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2800" i="1" spc="-229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800" i="1" spc="-204" dirty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800" i="1" spc="-190" dirty="0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sz="2800" i="1" spc="-22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i="1" spc="-210" dirty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800" i="1" spc="-22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i="1" spc="-270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800" i="1" spc="-6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i="1" spc="-3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i="1" spc="-235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800" i="1" spc="-200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800" i="1" spc="-100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endParaRPr sz="280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750" y="928688"/>
            <a:ext cx="8609013" cy="58483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179388">
              <a:tabLst>
                <a:tab pos="2344738" algn="l"/>
              </a:tabLst>
            </a:pPr>
            <a:r>
              <a:rPr lang="en-US" sz="2400" b="1"/>
              <a:t>TK1. Jelaskan	proses pembentukan tim dan peran serta praktik dari tim yang efektif.</a:t>
            </a:r>
            <a:endParaRPr lang="en-US" sz="2400"/>
          </a:p>
          <a:p>
            <a:pPr marL="179388">
              <a:spcBef>
                <a:spcPts val="600"/>
              </a:spcBef>
              <a:tabLst>
                <a:tab pos="2344738" algn="l"/>
              </a:tabLst>
            </a:pPr>
            <a:r>
              <a:rPr lang="en-US" sz="2400" b="1"/>
              <a:t>TK2.</a:t>
            </a:r>
            <a:r>
              <a:rPr lang="en-US" sz="2400" b="1">
                <a:solidFill>
                  <a:srgbClr val="002E5F"/>
                </a:solidFill>
              </a:rPr>
              <a:t>	</a:t>
            </a:r>
            <a:r>
              <a:rPr lang="en-US" sz="2400" b="1">
                <a:solidFill>
                  <a:srgbClr val="66FF33"/>
                </a:solidFill>
              </a:rPr>
              <a:t>Kembangkan konsensus atas prinsip2 etis </a:t>
            </a:r>
            <a:r>
              <a:rPr lang="en-US" sz="2400" b="1"/>
              <a:t>untuk memandu semua aspek dari asuhan pasien dan kerjasama tim.</a:t>
            </a:r>
            <a:endParaRPr lang="en-US" sz="2400"/>
          </a:p>
          <a:p>
            <a:pPr marL="179388">
              <a:spcBef>
                <a:spcPts val="600"/>
              </a:spcBef>
              <a:tabLst>
                <a:tab pos="2344738" algn="l"/>
              </a:tabLst>
            </a:pPr>
            <a:r>
              <a:rPr lang="en-US" sz="2400" b="1"/>
              <a:t>TK3.</a:t>
            </a:r>
            <a:r>
              <a:rPr lang="en-US" sz="2400" b="1">
                <a:solidFill>
                  <a:srgbClr val="002E5F"/>
                </a:solidFill>
              </a:rPr>
              <a:t> </a:t>
            </a:r>
            <a:r>
              <a:rPr lang="en-US" sz="2400" b="1">
                <a:solidFill>
                  <a:srgbClr val="66FF33"/>
                </a:solidFill>
              </a:rPr>
              <a:t>Ajak profesional kesehatan lain-yang tepat bagi situasi asuhan yang spesifik </a:t>
            </a:r>
            <a:r>
              <a:rPr lang="en-US" sz="2400" b="1"/>
              <a:t>dalam pemecahan masalah berfokus pasien.</a:t>
            </a:r>
            <a:endParaRPr lang="en-US" sz="2400"/>
          </a:p>
          <a:p>
            <a:pPr marL="179388">
              <a:spcBef>
                <a:spcPts val="600"/>
              </a:spcBef>
              <a:tabLst>
                <a:tab pos="2344738" algn="l"/>
              </a:tabLst>
            </a:pPr>
            <a:r>
              <a:rPr lang="en-US" sz="2400" b="1"/>
              <a:t>TK 4.</a:t>
            </a:r>
            <a:r>
              <a:rPr lang="en-US" sz="2400" b="1">
                <a:solidFill>
                  <a:srgbClr val="002E5F"/>
                </a:solidFill>
              </a:rPr>
              <a:t>	</a:t>
            </a:r>
            <a:r>
              <a:rPr lang="en-US" sz="2400" b="1">
                <a:solidFill>
                  <a:srgbClr val="66FF33"/>
                </a:solidFill>
              </a:rPr>
              <a:t>Integrasikan pengetahuan dan pengalaman dari profesi lain yang </a:t>
            </a:r>
            <a:r>
              <a:rPr lang="en-US" sz="2400" b="1"/>
              <a:t>tepat bagi situasi asuhan yang spesifik untuk menginformasikan keputusan asuhan, sambil menghormati nilai2 pasien / komunitas dan prioritas / preferensi asuhan.</a:t>
            </a:r>
            <a:endParaRPr lang="en-US" sz="2400"/>
          </a:p>
          <a:p>
            <a:pPr marL="179388">
              <a:spcBef>
                <a:spcPts val="600"/>
              </a:spcBef>
              <a:tabLst>
                <a:tab pos="2344738" algn="l"/>
              </a:tabLst>
            </a:pPr>
            <a:r>
              <a:rPr lang="en-US" sz="2400" b="1"/>
              <a:t>TK5. </a:t>
            </a:r>
            <a:r>
              <a:rPr lang="en-US" sz="2400" b="1">
                <a:solidFill>
                  <a:srgbClr val="66FF33"/>
                </a:solidFill>
              </a:rPr>
              <a:t>Terapkan praktek2 kepemimpinan yang mendukung praktek kolaboratif</a:t>
            </a:r>
            <a:r>
              <a:rPr lang="en-US" sz="2400" b="1">
                <a:solidFill>
                  <a:srgbClr val="0000CC"/>
                </a:solidFill>
              </a:rPr>
              <a:t> </a:t>
            </a:r>
            <a:r>
              <a:rPr lang="en-US" sz="2400" b="1"/>
              <a:t>dan efektivitas tim.</a:t>
            </a:r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888" y="6329363"/>
            <a:ext cx="7650162" cy="438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spc="-20" dirty="0">
                <a:latin typeface="Arial Narrow"/>
                <a:cs typeface="Arial Narrow"/>
              </a:rPr>
              <a:t>Inte</a:t>
            </a:r>
            <a:r>
              <a:rPr sz="1400" i="1" spc="-25" dirty="0">
                <a:latin typeface="Arial Narrow"/>
                <a:cs typeface="Arial Narrow"/>
              </a:rPr>
              <a:t>r</a:t>
            </a:r>
            <a:r>
              <a:rPr sz="1400" i="1" spc="-20" dirty="0">
                <a:latin typeface="Arial Narrow"/>
                <a:cs typeface="Arial Narrow"/>
              </a:rPr>
              <a:t>p</a:t>
            </a:r>
            <a:r>
              <a:rPr sz="1400" i="1" spc="-25" dirty="0">
                <a:latin typeface="Arial Narrow"/>
                <a:cs typeface="Arial Narrow"/>
              </a:rPr>
              <a:t>r</a:t>
            </a:r>
            <a:r>
              <a:rPr sz="1400" i="1" dirty="0">
                <a:latin typeface="Arial Narrow"/>
                <a:cs typeface="Arial Narrow"/>
              </a:rPr>
              <a:t>o</a:t>
            </a:r>
            <a:r>
              <a:rPr sz="1400" i="1" spc="-20" dirty="0">
                <a:latin typeface="Arial Narrow"/>
                <a:cs typeface="Arial Narrow"/>
              </a:rPr>
              <a:t>fess</a:t>
            </a:r>
            <a:r>
              <a:rPr sz="1400" i="1" dirty="0">
                <a:latin typeface="Arial Narrow"/>
                <a:cs typeface="Arial Narrow"/>
              </a:rPr>
              <a:t>i</a:t>
            </a:r>
            <a:r>
              <a:rPr sz="1400" i="1" spc="-20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n</a:t>
            </a:r>
            <a:r>
              <a:rPr sz="1400" i="1" spc="-20" dirty="0">
                <a:latin typeface="Arial Narrow"/>
                <a:cs typeface="Arial Narrow"/>
              </a:rPr>
              <a:t>a</a:t>
            </a:r>
            <a:r>
              <a:rPr sz="1400" i="1" dirty="0">
                <a:latin typeface="Arial Narrow"/>
                <a:cs typeface="Arial Narrow"/>
              </a:rPr>
              <a:t>l</a:t>
            </a:r>
            <a:r>
              <a:rPr sz="1400" i="1" spc="30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ducation</a:t>
            </a:r>
            <a:r>
              <a:rPr sz="1400" i="1" spc="-55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ollaborati</a:t>
            </a:r>
            <a:r>
              <a:rPr sz="1400" i="1" spc="5" dirty="0">
                <a:latin typeface="Arial Narrow"/>
                <a:cs typeface="Arial Narrow"/>
              </a:rPr>
              <a:t>v</a:t>
            </a:r>
            <a:r>
              <a:rPr sz="1400" i="1" dirty="0">
                <a:latin typeface="Arial Narrow"/>
                <a:cs typeface="Arial Narrow"/>
              </a:rPr>
              <a:t>e</a:t>
            </a:r>
            <a:r>
              <a:rPr sz="1400" i="1" spc="-75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xpert</a:t>
            </a:r>
            <a:r>
              <a:rPr sz="1400" i="1" spc="-45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P</a:t>
            </a:r>
            <a:r>
              <a:rPr sz="1400" i="1" dirty="0">
                <a:latin typeface="Arial Narrow"/>
                <a:cs typeface="Arial Narrow"/>
              </a:rPr>
              <a:t>anel..</a:t>
            </a:r>
            <a:r>
              <a:rPr sz="1400" i="1" spc="-120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ore competencies</a:t>
            </a:r>
            <a:r>
              <a:rPr sz="1400" i="1" spc="-30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for</a:t>
            </a:r>
            <a:r>
              <a:rPr sz="1400" i="1" spc="-5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interprofes</a:t>
            </a:r>
            <a:r>
              <a:rPr sz="1400" i="1" spc="5" dirty="0">
                <a:latin typeface="Arial Narrow"/>
                <a:cs typeface="Arial Narrow"/>
              </a:rPr>
              <a:t>s</a:t>
            </a:r>
            <a:r>
              <a:rPr sz="1400" i="1" dirty="0">
                <a:latin typeface="Arial Narrow"/>
                <a:cs typeface="Arial Narrow"/>
              </a:rPr>
              <a:t>ional</a:t>
            </a:r>
            <a:r>
              <a:rPr sz="1400" i="1" spc="-30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collaborati</a:t>
            </a:r>
            <a:r>
              <a:rPr sz="1400" i="1" spc="5" dirty="0">
                <a:latin typeface="Arial Narrow"/>
                <a:cs typeface="Arial Narrow"/>
              </a:rPr>
              <a:t>v</a:t>
            </a:r>
            <a:r>
              <a:rPr sz="1400" i="1" dirty="0">
                <a:latin typeface="Arial Narrow"/>
                <a:cs typeface="Arial Narrow"/>
              </a:rPr>
              <a:t>e</a:t>
            </a:r>
            <a:r>
              <a:rPr sz="1400" i="1" spc="-55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pract</a:t>
            </a:r>
            <a:r>
              <a:rPr sz="1400" i="1" spc="5" dirty="0">
                <a:latin typeface="Arial Narrow"/>
                <a:cs typeface="Arial Narrow"/>
              </a:rPr>
              <a:t>i</a:t>
            </a:r>
            <a:r>
              <a:rPr sz="1400" i="1" dirty="0">
                <a:latin typeface="Arial Narrow"/>
                <a:cs typeface="Arial Narrow"/>
              </a:rPr>
              <a:t>ce:</a:t>
            </a:r>
            <a:endParaRPr sz="1400">
              <a:latin typeface="Arial Narrow"/>
              <a:cs typeface="Arial Narrow"/>
            </a:endParaRPr>
          </a:p>
          <a:p>
            <a:pPr marL="1176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spc="-20" dirty="0">
                <a:latin typeface="Arial Narrow"/>
                <a:cs typeface="Arial Narrow"/>
              </a:rPr>
              <a:t>R</a:t>
            </a:r>
            <a:r>
              <a:rPr sz="1400" i="1" dirty="0">
                <a:latin typeface="Arial Narrow"/>
                <a:cs typeface="Arial Narrow"/>
              </a:rPr>
              <a:t>epo</a:t>
            </a:r>
            <a:r>
              <a:rPr sz="1400" i="1" spc="-5" dirty="0">
                <a:latin typeface="Arial Narrow"/>
                <a:cs typeface="Arial Narrow"/>
              </a:rPr>
              <a:t>rt</a:t>
            </a:r>
            <a:r>
              <a:rPr sz="1400" i="1" dirty="0">
                <a:latin typeface="Arial Narrow"/>
                <a:cs typeface="Arial Narrow"/>
              </a:rPr>
              <a:t> of </a:t>
            </a:r>
            <a:r>
              <a:rPr sz="1400" i="1" spc="-5" dirty="0">
                <a:latin typeface="Arial Narrow"/>
                <a:cs typeface="Arial Narrow"/>
              </a:rPr>
              <a:t>a</a:t>
            </a:r>
            <a:r>
              <a:rPr sz="1400" i="1" dirty="0">
                <a:latin typeface="Arial Narrow"/>
                <a:cs typeface="Arial Narrow"/>
              </a:rPr>
              <a:t>n ex</a:t>
            </a:r>
            <a:r>
              <a:rPr sz="1400" i="1" spc="-5" dirty="0">
                <a:latin typeface="Arial Narrow"/>
                <a:cs typeface="Arial Narrow"/>
              </a:rPr>
              <a:t>per</a:t>
            </a:r>
            <a:r>
              <a:rPr sz="1400" i="1" dirty="0">
                <a:latin typeface="Arial Narrow"/>
                <a:cs typeface="Arial Narrow"/>
              </a:rPr>
              <a:t>t pane</a:t>
            </a:r>
            <a:r>
              <a:rPr sz="1400" i="1" spc="5" dirty="0">
                <a:latin typeface="Arial Narrow"/>
                <a:cs typeface="Arial Narrow"/>
              </a:rPr>
              <a:t>l</a:t>
            </a:r>
            <a:r>
              <a:rPr sz="1400" i="1" dirty="0">
                <a:latin typeface="Arial Narrow"/>
                <a:cs typeface="Arial Narrow"/>
              </a:rPr>
              <a:t>.</a:t>
            </a:r>
            <a:r>
              <a:rPr sz="1400" i="1" spc="5" dirty="0">
                <a:latin typeface="Arial Narrow"/>
                <a:cs typeface="Arial Narrow"/>
              </a:rPr>
              <a:t> </a:t>
            </a:r>
            <a:r>
              <a:rPr sz="1400" i="1" spc="-80" dirty="0">
                <a:latin typeface="Arial Narrow"/>
                <a:cs typeface="Arial Narrow"/>
              </a:rPr>
              <a:t>W</a:t>
            </a:r>
            <a:r>
              <a:rPr sz="1400" i="1" dirty="0">
                <a:latin typeface="Arial Narrow"/>
                <a:cs typeface="Arial Narrow"/>
              </a:rPr>
              <a:t>a</a:t>
            </a:r>
            <a:r>
              <a:rPr sz="1400" i="1" spc="5" dirty="0">
                <a:latin typeface="Arial Narrow"/>
                <a:cs typeface="Arial Narrow"/>
              </a:rPr>
              <a:t>s</a:t>
            </a:r>
            <a:r>
              <a:rPr sz="1400" i="1" dirty="0">
                <a:latin typeface="Arial Narrow"/>
                <a:cs typeface="Arial Narrow"/>
              </a:rPr>
              <a:t>h</a:t>
            </a:r>
            <a:r>
              <a:rPr sz="1400" i="1" spc="5" dirty="0">
                <a:latin typeface="Arial Narrow"/>
                <a:cs typeface="Arial Narrow"/>
              </a:rPr>
              <a:t>i</a:t>
            </a:r>
            <a:r>
              <a:rPr sz="1400" i="1" dirty="0">
                <a:latin typeface="Arial Narrow"/>
                <a:cs typeface="Arial Narrow"/>
              </a:rPr>
              <a:t>ngton,</a:t>
            </a:r>
            <a:r>
              <a:rPr sz="1400" i="1" spc="-5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D</a:t>
            </a:r>
            <a:r>
              <a:rPr sz="1400" i="1" spc="-5" dirty="0">
                <a:latin typeface="Arial Narrow"/>
                <a:cs typeface="Arial Narrow"/>
              </a:rPr>
              <a:t>.</a:t>
            </a:r>
            <a:r>
              <a:rPr sz="1400" i="1" spc="-2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.:</a:t>
            </a:r>
            <a:r>
              <a:rPr sz="1400" i="1" spc="4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Inte</a:t>
            </a:r>
            <a:r>
              <a:rPr sz="1400" i="1" spc="-30" dirty="0">
                <a:latin typeface="Arial Narrow"/>
                <a:cs typeface="Arial Narrow"/>
              </a:rPr>
              <a:t>r</a:t>
            </a:r>
            <a:r>
              <a:rPr sz="1400" i="1" spc="-20" dirty="0">
                <a:latin typeface="Arial Narrow"/>
                <a:cs typeface="Arial Narrow"/>
              </a:rPr>
              <a:t>p</a:t>
            </a:r>
            <a:r>
              <a:rPr sz="1400" i="1" spc="-30" dirty="0">
                <a:latin typeface="Arial Narrow"/>
                <a:cs typeface="Arial Narrow"/>
              </a:rPr>
              <a:t>r</a:t>
            </a:r>
            <a:r>
              <a:rPr sz="1400" i="1" spc="-20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f</a:t>
            </a:r>
            <a:r>
              <a:rPr sz="1400" i="1" spc="-20" dirty="0">
                <a:latin typeface="Arial Narrow"/>
                <a:cs typeface="Arial Narrow"/>
              </a:rPr>
              <a:t>e</a:t>
            </a:r>
            <a:r>
              <a:rPr sz="1400" i="1" spc="-15" dirty="0">
                <a:latin typeface="Arial Narrow"/>
                <a:cs typeface="Arial Narrow"/>
              </a:rPr>
              <a:t>ss</a:t>
            </a:r>
            <a:r>
              <a:rPr sz="1400" i="1" dirty="0">
                <a:latin typeface="Arial Narrow"/>
                <a:cs typeface="Arial Narrow"/>
              </a:rPr>
              <a:t>i</a:t>
            </a:r>
            <a:r>
              <a:rPr sz="1400" i="1" spc="-20" dirty="0">
                <a:latin typeface="Arial Narrow"/>
                <a:cs typeface="Arial Narrow"/>
              </a:rPr>
              <a:t>ona</a:t>
            </a:r>
            <a:r>
              <a:rPr sz="1400" i="1" dirty="0">
                <a:latin typeface="Arial Narrow"/>
                <a:cs typeface="Arial Narrow"/>
              </a:rPr>
              <a:t>l</a:t>
            </a:r>
            <a:r>
              <a:rPr sz="1400" i="1" spc="10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du</a:t>
            </a:r>
            <a:r>
              <a:rPr sz="1400" i="1" spc="5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at</a:t>
            </a:r>
            <a:r>
              <a:rPr sz="1400" i="1" spc="5" dirty="0">
                <a:latin typeface="Arial Narrow"/>
                <a:cs typeface="Arial Narrow"/>
              </a:rPr>
              <a:t>i</a:t>
            </a:r>
            <a:r>
              <a:rPr sz="1400" i="1" dirty="0">
                <a:latin typeface="Arial Narrow"/>
                <a:cs typeface="Arial Narrow"/>
              </a:rPr>
              <a:t>on</a:t>
            </a:r>
            <a:r>
              <a:rPr sz="1400" i="1" spc="-1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o</a:t>
            </a:r>
            <a:r>
              <a:rPr sz="1400" i="1" spc="5" dirty="0">
                <a:latin typeface="Arial Narrow"/>
                <a:cs typeface="Arial Narrow"/>
              </a:rPr>
              <a:t>l</a:t>
            </a:r>
            <a:r>
              <a:rPr sz="1400" i="1" dirty="0">
                <a:latin typeface="Arial Narrow"/>
                <a:cs typeface="Arial Narrow"/>
              </a:rPr>
              <a:t>laborativ</a:t>
            </a:r>
            <a:r>
              <a:rPr sz="1400" i="1" spc="-5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,</a:t>
            </a:r>
            <a:r>
              <a:rPr sz="1400" i="1" spc="-20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(20</a:t>
            </a:r>
            <a:r>
              <a:rPr sz="1400" i="1" spc="-100" dirty="0">
                <a:latin typeface="Arial Narrow"/>
                <a:cs typeface="Arial Narrow"/>
              </a:rPr>
              <a:t>1</a:t>
            </a:r>
            <a:r>
              <a:rPr sz="1400" i="1" spc="10" dirty="0">
                <a:latin typeface="Arial Narrow"/>
                <a:cs typeface="Arial Narrow"/>
              </a:rPr>
              <a:t>1</a:t>
            </a:r>
            <a:r>
              <a:rPr sz="1400" i="1" spc="-5" dirty="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350" y="142875"/>
            <a:ext cx="8135938" cy="1477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9388">
              <a:tabLst>
                <a:tab pos="179388" algn="l"/>
                <a:tab pos="657225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TT6.	</a:t>
            </a:r>
            <a:r>
              <a:rPr lang="en-US" sz="2400" b="1">
                <a:solidFill>
                  <a:srgbClr val="99FF6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Ajak yang lain bersama mengelola secara konstruktif ketidak sepakatan akan nilai2</a:t>
            </a:r>
            <a:r>
              <a:rPr lang="en-US" sz="2400" b="1">
                <a:solidFill>
                  <a:srgbClr val="002E5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,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peran2, goals, dan actions yang muncul dari para profesional pemberi asuhan dan dengan pasien serta keluarga</a:t>
            </a:r>
            <a:r>
              <a:rPr lang="en-US" sz="2400" b="1">
                <a:solidFill>
                  <a:srgbClr val="002E5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350" y="1614488"/>
            <a:ext cx="8159750" cy="4681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9388">
              <a:lnSpc>
                <a:spcPts val="2863"/>
              </a:lnSpc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TT7. Bagikan </a:t>
            </a:r>
            <a:r>
              <a:rPr lang="en-US" sz="2400" b="1">
                <a:solidFill>
                  <a:srgbClr val="99FF6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akuntabilitas dengan profesional lai</a:t>
            </a:r>
            <a:r>
              <a:rPr lang="en-US" sz="2400" b="1">
                <a:solidFill>
                  <a:srgbClr val="0000CC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n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, pasien / komunitas agar hasil relevan dengan prevensi dan asuhan kesehatan.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79388">
              <a:lnSpc>
                <a:spcPts val="2863"/>
              </a:lnSpc>
              <a:spcBef>
                <a:spcPts val="1238"/>
              </a:spcBef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TT8.	Cerminkan </a:t>
            </a:r>
            <a:r>
              <a:rPr lang="en-US" sz="2400" b="1">
                <a:solidFill>
                  <a:srgbClr val="99FF6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kinerja individu dan kinerja tim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untuk individu maupun juga sebagai tim, serta peningkatan kinerja.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79388">
              <a:lnSpc>
                <a:spcPts val="2863"/>
              </a:lnSpc>
              <a:spcBef>
                <a:spcPts val="1238"/>
              </a:spcBef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TT9. Gunakan proses strategi untuk </a:t>
            </a:r>
            <a:r>
              <a:rPr lang="en-US" sz="2400" b="1">
                <a:solidFill>
                  <a:srgbClr val="99FF6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meningkatkan efektivitas kerjasama tim interprofesional</a:t>
            </a:r>
            <a:r>
              <a:rPr lang="en-US" sz="2400" b="1">
                <a:solidFill>
                  <a:srgbClr val="0000CC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dan asuhan berbasis tim.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79388">
              <a:lnSpc>
                <a:spcPts val="2863"/>
              </a:lnSpc>
              <a:spcBef>
                <a:spcPts val="1238"/>
              </a:spcBef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TT10. Gunakan bukti2 yang tersedia untuk menginformasikan kerjasama tim yang efektif dan praktek berbasis tim.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79388">
              <a:lnSpc>
                <a:spcPts val="2863"/>
              </a:lnSpc>
              <a:spcBef>
                <a:spcPts val="1238"/>
              </a:spcBef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TT11. Tampilkan kinerja untuk tim yang efektif dan dalam peran tim yang berbeda serta dalam berbagai setting.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ChangeArrowheads="1"/>
          </p:cNvSpPr>
          <p:nvPr/>
        </p:nvSpPr>
        <p:spPr bwMode="auto">
          <a:xfrm>
            <a:off x="0" y="0"/>
            <a:ext cx="9144000" cy="65484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3881438" y="158750"/>
            <a:ext cx="3517900" cy="339725"/>
          </a:xfrm>
          <a:custGeom>
            <a:avLst/>
            <a:gdLst>
              <a:gd name="T0" fmla="*/ 0 w 3519170"/>
              <a:gd name="T1" fmla="*/ 0 h 339090"/>
              <a:gd name="T2" fmla="*/ 3519170 w 3519170"/>
              <a:gd name="T3" fmla="*/ 339090 h 339090"/>
            </a:gdLst>
            <a:ahLst/>
            <a:cxnLst/>
            <a:rect l="T0" t="T1" r="T2" b="T3"/>
            <a:pathLst>
              <a:path w="3519170" h="339090">
                <a:moveTo>
                  <a:pt x="0" y="338556"/>
                </a:moveTo>
                <a:lnTo>
                  <a:pt x="3519170" y="338556"/>
                </a:lnTo>
                <a:lnTo>
                  <a:pt x="3519170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0813" y="200025"/>
            <a:ext cx="3324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1600" b="1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IT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U</a:t>
            </a:r>
            <a:r>
              <a:rPr sz="1600" b="1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ONA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L</a:t>
            </a:r>
            <a:r>
              <a:rPr sz="1600" b="1" spc="1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U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PP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OR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600" b="1" spc="1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1600" b="1" spc="-20" dirty="0">
                <a:solidFill>
                  <a:schemeClr val="bg1"/>
                </a:solidFill>
                <a:latin typeface="Arial Narrow"/>
                <a:cs typeface="Arial Narrow"/>
              </a:rPr>
              <a:t>CHAN</a:t>
            </a:r>
            <a:r>
              <a:rPr sz="1600" b="1" spc="-5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1600" b="1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sz="16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endParaRPr sz="160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3253" name="object 5"/>
          <p:cNvSpPr>
            <a:spLocks noChangeArrowheads="1"/>
          </p:cNvSpPr>
          <p:nvPr/>
        </p:nvSpPr>
        <p:spPr bwMode="auto">
          <a:xfrm>
            <a:off x="733425" y="5149850"/>
            <a:ext cx="1857375" cy="584200"/>
          </a:xfrm>
          <a:custGeom>
            <a:avLst/>
            <a:gdLst>
              <a:gd name="T0" fmla="*/ 0 w 1857375"/>
              <a:gd name="T1" fmla="*/ 0 h 584835"/>
              <a:gd name="T2" fmla="*/ 1857375 w 1857375"/>
              <a:gd name="T3" fmla="*/ 584835 h 584835"/>
            </a:gdLst>
            <a:ahLst/>
            <a:cxnLst/>
            <a:rect l="T0" t="T1" r="T2" b="T3"/>
            <a:pathLst>
              <a:path w="1857375" h="584835">
                <a:moveTo>
                  <a:pt x="0" y="584771"/>
                </a:moveTo>
                <a:lnTo>
                  <a:pt x="1857120" y="584771"/>
                </a:lnTo>
                <a:lnTo>
                  <a:pt x="185712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00" y="5192713"/>
            <a:ext cx="1676400" cy="496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1600" b="1">
                <a:solidFill>
                  <a:srgbClr val="97470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WORKING CULTURE MECHANISMS</a:t>
            </a:r>
            <a:endParaRPr lang="en-US" sz="16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53255" name="object 7"/>
          <p:cNvSpPr>
            <a:spLocks noChangeArrowheads="1"/>
          </p:cNvSpPr>
          <p:nvPr/>
        </p:nvSpPr>
        <p:spPr bwMode="auto">
          <a:xfrm>
            <a:off x="5880100" y="5165725"/>
            <a:ext cx="2933700" cy="339725"/>
          </a:xfrm>
          <a:custGeom>
            <a:avLst/>
            <a:gdLst>
              <a:gd name="T0" fmla="*/ 0 w 2934334"/>
              <a:gd name="T1" fmla="*/ 0 h 339089"/>
              <a:gd name="T2" fmla="*/ 2934334 w 2934334"/>
              <a:gd name="T3" fmla="*/ 339089 h 339089"/>
            </a:gdLst>
            <a:ahLst/>
            <a:cxnLst/>
            <a:rect l="T0" t="T1" r="T2" b="T3"/>
            <a:pathLst>
              <a:path w="2934334" h="339089">
                <a:moveTo>
                  <a:pt x="0" y="338556"/>
                </a:moveTo>
                <a:lnTo>
                  <a:pt x="2934207" y="338556"/>
                </a:lnTo>
                <a:lnTo>
                  <a:pt x="2934207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1063" y="5208588"/>
            <a:ext cx="269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E</a:t>
            </a:r>
            <a:r>
              <a:rPr sz="1600" b="1" spc="-20" dirty="0">
                <a:solidFill>
                  <a:srgbClr val="974707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V</a:t>
            </a:r>
            <a:r>
              <a:rPr sz="1600" b="1" spc="-5" dirty="0">
                <a:solidFill>
                  <a:srgbClr val="974707"/>
                </a:solidFill>
                <a:latin typeface="Arial Narrow"/>
                <a:cs typeface="Arial Narrow"/>
              </a:rPr>
              <a:t>I</a:t>
            </a:r>
            <a:r>
              <a:rPr sz="1600" b="1" spc="-20" dirty="0">
                <a:solidFill>
                  <a:srgbClr val="974707"/>
                </a:solidFill>
                <a:latin typeface="Arial Narrow"/>
                <a:cs typeface="Arial Narrow"/>
              </a:rPr>
              <a:t>RON</a:t>
            </a:r>
            <a:r>
              <a:rPr sz="1600" b="1" dirty="0">
                <a:solidFill>
                  <a:srgbClr val="974707"/>
                </a:solidFill>
                <a:latin typeface="Arial Narrow"/>
                <a:cs typeface="Arial Narrow"/>
              </a:rPr>
              <a:t>M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E</a:t>
            </a:r>
            <a:r>
              <a:rPr sz="1600" b="1" spc="-20" dirty="0">
                <a:solidFill>
                  <a:srgbClr val="974707"/>
                </a:solidFill>
                <a:latin typeface="Arial Narrow"/>
                <a:cs typeface="Arial Narrow"/>
              </a:rPr>
              <a:t>N</a:t>
            </a:r>
            <a:r>
              <a:rPr sz="1600" b="1" spc="-114" dirty="0">
                <a:solidFill>
                  <a:srgbClr val="974707"/>
                </a:solidFill>
                <a:latin typeface="Arial Narrow"/>
                <a:cs typeface="Arial Narrow"/>
              </a:rPr>
              <a:t>T</a:t>
            </a:r>
            <a:r>
              <a:rPr sz="1600" b="1" spc="-20" dirty="0">
                <a:solidFill>
                  <a:srgbClr val="974707"/>
                </a:solidFill>
                <a:latin typeface="Arial Narrow"/>
                <a:cs typeface="Arial Narrow"/>
              </a:rPr>
              <a:t>A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L</a:t>
            </a:r>
            <a:r>
              <a:rPr sz="1600" b="1" dirty="0">
                <a:solidFill>
                  <a:srgbClr val="974707"/>
                </a:solidFill>
                <a:latin typeface="Arial Narrow"/>
                <a:cs typeface="Arial Narrow"/>
              </a:rPr>
              <a:t> </a:t>
            </a:r>
            <a:r>
              <a:rPr sz="1600" b="1" spc="20" dirty="0">
                <a:solidFill>
                  <a:srgbClr val="974707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974707"/>
                </a:solidFill>
                <a:latin typeface="Arial Narrow"/>
                <a:cs typeface="Arial Narrow"/>
              </a:rPr>
              <a:t>M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E</a:t>
            </a:r>
            <a:r>
              <a:rPr sz="1600" b="1" spc="-20" dirty="0">
                <a:solidFill>
                  <a:srgbClr val="974707"/>
                </a:solidFill>
                <a:latin typeface="Arial Narrow"/>
                <a:cs typeface="Arial Narrow"/>
              </a:rPr>
              <a:t>CHAN</a:t>
            </a:r>
            <a:r>
              <a:rPr sz="1600" b="1" spc="-5" dirty="0">
                <a:solidFill>
                  <a:srgbClr val="974707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S</a:t>
            </a:r>
            <a:r>
              <a:rPr sz="1600" b="1" dirty="0">
                <a:solidFill>
                  <a:srgbClr val="974707"/>
                </a:solidFill>
                <a:latin typeface="Arial Narrow"/>
                <a:cs typeface="Arial Narrow"/>
              </a:rPr>
              <a:t>M</a:t>
            </a:r>
            <a:r>
              <a:rPr sz="1600" b="1" spc="-10" dirty="0">
                <a:solidFill>
                  <a:srgbClr val="974707"/>
                </a:solidFill>
                <a:latin typeface="Arial Narrow"/>
                <a:cs typeface="Arial Narrow"/>
              </a:rPr>
              <a:t>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3257" name="object 9"/>
          <p:cNvSpPr>
            <a:spLocks noChangeArrowheads="1"/>
          </p:cNvSpPr>
          <p:nvPr/>
        </p:nvSpPr>
        <p:spPr bwMode="auto">
          <a:xfrm>
            <a:off x="228600" y="209550"/>
            <a:ext cx="2776538" cy="1738313"/>
          </a:xfrm>
          <a:custGeom>
            <a:avLst/>
            <a:gdLst>
              <a:gd name="T0" fmla="*/ 0 w 2776220"/>
              <a:gd name="T1" fmla="*/ 0 h 1737995"/>
              <a:gd name="T2" fmla="*/ 2776220 w 2776220"/>
              <a:gd name="T3" fmla="*/ 1737995 h 1737995"/>
            </a:gdLst>
            <a:ahLst/>
            <a:cxnLst/>
            <a:rect l="T0" t="T1" r="T2" b="T3"/>
            <a:pathLst>
              <a:path w="2776220" h="1737995">
                <a:moveTo>
                  <a:pt x="0" y="866139"/>
                </a:moveTo>
                <a:lnTo>
                  <a:pt x="2470658" y="0"/>
                </a:lnTo>
                <a:lnTo>
                  <a:pt x="2776093" y="871347"/>
                </a:lnTo>
                <a:lnTo>
                  <a:pt x="305473" y="1737487"/>
                </a:lnTo>
                <a:lnTo>
                  <a:pt x="0" y="866139"/>
                </a:lnTo>
                <a:close/>
              </a:path>
            </a:pathLst>
          </a:cu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3258" name="object 10"/>
          <p:cNvSpPr>
            <a:spLocks noChangeArrowheads="1"/>
          </p:cNvSpPr>
          <p:nvPr/>
        </p:nvSpPr>
        <p:spPr bwMode="auto">
          <a:xfrm>
            <a:off x="544513" y="474663"/>
            <a:ext cx="2320925" cy="1341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12700" y="6439852"/>
            <a:ext cx="9201150" cy="3752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tabLst>
                <a:tab pos="3895090" algn="l"/>
                <a:tab pos="9187815" algn="l"/>
              </a:tabLst>
              <a:defRPr/>
            </a:pPr>
            <a:r>
              <a:rPr sz="1200" strike="sngStrike" dirty="0">
                <a:solidFill>
                  <a:srgbClr val="888888"/>
                </a:solidFill>
                <a:latin typeface="Calibri"/>
                <a:cs typeface="Calibri"/>
              </a:rPr>
              <a:t> 	</a:t>
            </a:r>
            <a:r>
              <a:rPr sz="1200" strike="sngStrike" spc="-1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trike="sngStrike" spc="-1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trike="sngStrike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trike="sngStrike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trike="sngStrike" spc="-5" dirty="0">
                <a:solidFill>
                  <a:srgbClr val="888888"/>
                </a:solidFill>
                <a:latin typeface="Calibri"/>
                <a:cs typeface="Calibri"/>
              </a:rPr>
              <a:t> D</a:t>
            </a:r>
            <a:r>
              <a:rPr sz="1200" strike="sngStrike" spc="-1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trike="sngStrike" spc="-5" dirty="0">
                <a:solidFill>
                  <a:srgbClr val="888888"/>
                </a:solidFill>
                <a:latin typeface="Calibri"/>
                <a:cs typeface="Calibri"/>
              </a:rPr>
              <a:t>.N</a:t>
            </a:r>
            <a:r>
              <a:rPr sz="1200" strike="sngStrike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trike="sngStrike" spc="-3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trike="sngStrike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trike="sngStrike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trike="sngStrike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trike="sngStrike" spc="5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trike="sngStrike" spc="-10" dirty="0">
                <a:solidFill>
                  <a:srgbClr val="888888"/>
                </a:solidFill>
                <a:latin typeface="Calibri"/>
                <a:cs typeface="Calibri"/>
              </a:rPr>
              <a:t>me</a:t>
            </a:r>
            <a:r>
              <a:rPr sz="1200" strike="sngStrike" spc="-2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trike="sngStrike" spc="-3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trike="sngStrike" dirty="0">
                <a:solidFill>
                  <a:srgbClr val="888888"/>
                </a:solidFill>
                <a:latin typeface="Calibri"/>
                <a:cs typeface="Calibri"/>
              </a:rPr>
              <a:t>a 	</a:t>
            </a:r>
            <a:endParaRPr sz="1200">
              <a:latin typeface="Calibri"/>
              <a:cs typeface="Calibri"/>
            </a:endParaRPr>
          </a:p>
          <a:p>
            <a:pPr marL="3093085" fontAlgn="auto">
              <a:lnSpc>
                <a:spcPts val="1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i="1" spc="-10" dirty="0">
                <a:latin typeface="Arial Narrow"/>
                <a:cs typeface="Arial Narrow"/>
              </a:rPr>
              <a:t>(F</a:t>
            </a:r>
            <a:r>
              <a:rPr sz="1400" i="1" spc="-15" dirty="0">
                <a:latin typeface="Arial Narrow"/>
                <a:cs typeface="Arial Narrow"/>
              </a:rPr>
              <a:t>r</a:t>
            </a:r>
            <a:r>
              <a:rPr sz="1400" i="1" dirty="0">
                <a:latin typeface="Arial Narrow"/>
                <a:cs typeface="Arial Narrow"/>
              </a:rPr>
              <a:t>am</a:t>
            </a:r>
            <a:r>
              <a:rPr sz="1400" i="1" spc="-10" dirty="0">
                <a:latin typeface="Arial Narrow"/>
                <a:cs typeface="Arial Narrow"/>
              </a:rPr>
              <a:t>e</a:t>
            </a:r>
            <a:r>
              <a:rPr sz="1400" i="1" spc="-20" dirty="0">
                <a:latin typeface="Arial Narrow"/>
                <a:cs typeface="Arial Narrow"/>
              </a:rPr>
              <a:t>w</a:t>
            </a:r>
            <a:r>
              <a:rPr sz="1400" i="1" dirty="0">
                <a:latin typeface="Arial Narrow"/>
                <a:cs typeface="Arial Narrow"/>
              </a:rPr>
              <a:t>ork</a:t>
            </a:r>
            <a:r>
              <a:rPr sz="1400" i="1" spc="20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for</a:t>
            </a:r>
            <a:r>
              <a:rPr sz="1400" i="1" spc="-6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A</a:t>
            </a:r>
            <a:r>
              <a:rPr sz="1400" i="1" dirty="0">
                <a:latin typeface="Arial Narrow"/>
                <a:cs typeface="Arial Narrow"/>
              </a:rPr>
              <a:t>cti</a:t>
            </a:r>
            <a:r>
              <a:rPr sz="1400" i="1" spc="-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n on</a:t>
            </a:r>
            <a:r>
              <a:rPr sz="1400" i="1" spc="15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Interprofessional</a:t>
            </a:r>
            <a:r>
              <a:rPr sz="1400" i="1" spc="-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du</a:t>
            </a:r>
            <a:r>
              <a:rPr sz="1400" i="1" spc="5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at</a:t>
            </a:r>
            <a:r>
              <a:rPr sz="1400" i="1" spc="5" dirty="0">
                <a:latin typeface="Arial Narrow"/>
                <a:cs typeface="Arial Narrow"/>
              </a:rPr>
              <a:t>i</a:t>
            </a:r>
            <a:r>
              <a:rPr sz="1400" i="1" spc="-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n</a:t>
            </a:r>
            <a:r>
              <a:rPr sz="1400" i="1" spc="-20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&amp;</a:t>
            </a:r>
            <a:r>
              <a:rPr sz="1400" i="1" spc="1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o</a:t>
            </a:r>
            <a:r>
              <a:rPr sz="1400" i="1" spc="5" dirty="0">
                <a:latin typeface="Arial Narrow"/>
                <a:cs typeface="Arial Narrow"/>
              </a:rPr>
              <a:t>l</a:t>
            </a:r>
            <a:r>
              <a:rPr sz="1400" i="1" dirty="0">
                <a:latin typeface="Arial Narrow"/>
                <a:cs typeface="Arial Narrow"/>
              </a:rPr>
              <a:t>laborative</a:t>
            </a:r>
            <a:r>
              <a:rPr sz="1400" i="1" spc="-4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P</a:t>
            </a:r>
            <a:r>
              <a:rPr sz="1400" i="1" dirty="0">
                <a:latin typeface="Arial Narrow"/>
                <a:cs typeface="Arial Narrow"/>
              </a:rPr>
              <a:t>ractic</a:t>
            </a:r>
            <a:r>
              <a:rPr sz="1400" i="1" spc="-5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, </a:t>
            </a:r>
            <a:r>
              <a:rPr sz="1400" i="1" spc="-15" dirty="0">
                <a:latin typeface="Arial Narrow"/>
                <a:cs typeface="Arial Narrow"/>
              </a:rPr>
              <a:t>W</a:t>
            </a:r>
            <a:r>
              <a:rPr sz="1400" i="1" spc="-20" dirty="0">
                <a:latin typeface="Arial Narrow"/>
                <a:cs typeface="Arial Narrow"/>
              </a:rPr>
              <a:t>H</a:t>
            </a:r>
            <a:r>
              <a:rPr sz="1400" i="1" spc="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,</a:t>
            </a:r>
            <a:r>
              <a:rPr sz="1400" i="1" spc="15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2010)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FFFF00"/>
                </a:solidFill>
              </a:rPr>
              <a:t>10 Produk Pelayanan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</a:t>
            </a:r>
            <a:r>
              <a:rPr lang="en-US" b="1" dirty="0" smtClean="0">
                <a:solidFill>
                  <a:srgbClr val="FFFF00"/>
                </a:solidFill>
              </a:rPr>
              <a:t> RS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Medik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Penunjang Medik</a:t>
            </a:r>
          </a:p>
          <a:p>
            <a:r>
              <a:rPr lang="id-ID" sz="2400" dirty="0" smtClean="0">
                <a:solidFill>
                  <a:srgbClr val="FFFF00"/>
                </a:solidFill>
              </a:rPr>
              <a:t>P</a:t>
            </a:r>
            <a:r>
              <a:rPr lang="en-US" sz="2400" dirty="0" smtClean="0">
                <a:solidFill>
                  <a:srgbClr val="FFFF00"/>
                </a:solidFill>
              </a:rPr>
              <a:t>el</a:t>
            </a:r>
            <a:r>
              <a:rPr lang="id-ID" sz="2400" dirty="0" smtClean="0">
                <a:solidFill>
                  <a:srgbClr val="FFFF00"/>
                </a:solidFill>
              </a:rPr>
              <a:t>. Keperawatan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Pondokan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Pemberian Obat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Gizi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Administrasi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Pencatatan Medik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Penyuluhan dan Sosial</a:t>
            </a:r>
          </a:p>
          <a:p>
            <a:r>
              <a:rPr lang="id-ID" sz="2400" dirty="0" smtClean="0"/>
              <a:t>P</a:t>
            </a:r>
            <a:r>
              <a:rPr lang="en-US" sz="2400" dirty="0" smtClean="0"/>
              <a:t>el</a:t>
            </a:r>
            <a:r>
              <a:rPr lang="id-ID" sz="2400" dirty="0" smtClean="0"/>
              <a:t>. Rohani</a:t>
            </a:r>
          </a:p>
          <a:p>
            <a:endParaRPr lang="id-ID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>
            <a:spLocks noChangeArrowheads="1"/>
          </p:cNvSpPr>
          <p:nvPr/>
        </p:nvSpPr>
        <p:spPr bwMode="auto">
          <a:xfrm>
            <a:off x="623888" y="768350"/>
            <a:ext cx="7850187" cy="4340225"/>
          </a:xfrm>
          <a:custGeom>
            <a:avLst/>
            <a:gdLst>
              <a:gd name="T0" fmla="*/ 0 w 7851140"/>
              <a:gd name="T1" fmla="*/ 0 h 4339590"/>
              <a:gd name="T2" fmla="*/ 7851140 w 7851140"/>
              <a:gd name="T3" fmla="*/ 4339590 h 4339590"/>
            </a:gdLst>
            <a:ahLst/>
            <a:cxnLst/>
            <a:rect l="T0" t="T1" r="T2" b="T3"/>
            <a:pathLst>
              <a:path w="7851140" h="4339590">
                <a:moveTo>
                  <a:pt x="0" y="4339590"/>
                </a:moveTo>
                <a:lnTo>
                  <a:pt x="7850885" y="4339590"/>
                </a:lnTo>
                <a:lnTo>
                  <a:pt x="7850885" y="0"/>
                </a:lnTo>
                <a:lnTo>
                  <a:pt x="0" y="0"/>
                </a:lnTo>
                <a:lnTo>
                  <a:pt x="0" y="433959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4275" name="object 3"/>
          <p:cNvSpPr>
            <a:spLocks noChangeArrowheads="1"/>
          </p:cNvSpPr>
          <p:nvPr/>
        </p:nvSpPr>
        <p:spPr bwMode="auto">
          <a:xfrm>
            <a:off x="623888" y="768350"/>
            <a:ext cx="7850187" cy="4340225"/>
          </a:xfrm>
          <a:custGeom>
            <a:avLst/>
            <a:gdLst>
              <a:gd name="T0" fmla="*/ 0 w 7851140"/>
              <a:gd name="T1" fmla="*/ 0 h 4339590"/>
              <a:gd name="T2" fmla="*/ 7851140 w 7851140"/>
              <a:gd name="T3" fmla="*/ 4339590 h 4339590"/>
            </a:gdLst>
            <a:ahLst/>
            <a:cxnLst/>
            <a:rect l="T0" t="T1" r="T2" b="T3"/>
            <a:pathLst>
              <a:path w="7851140" h="4339590">
                <a:moveTo>
                  <a:pt x="0" y="4339590"/>
                </a:moveTo>
                <a:lnTo>
                  <a:pt x="7850885" y="4339590"/>
                </a:lnTo>
                <a:lnTo>
                  <a:pt x="7850885" y="0"/>
                </a:lnTo>
                <a:lnTo>
                  <a:pt x="0" y="0"/>
                </a:lnTo>
                <a:lnTo>
                  <a:pt x="0" y="433959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wrap="square" lIns="0" tIns="655447" rIns="0" bIns="0" rtlCol="0">
            <a:spAutoFit/>
          </a:bodyPr>
          <a:lstStyle/>
          <a:p>
            <a:pPr marL="1078865" fontAlgn="auto">
              <a:spcAft>
                <a:spcPts val="0"/>
              </a:spcAft>
              <a:defRPr/>
            </a:pPr>
            <a:r>
              <a:rPr sz="2800" spc="-20" dirty="0">
                <a:solidFill>
                  <a:srgbClr val="0000CC"/>
                </a:solidFill>
              </a:rPr>
              <a:t>El</a:t>
            </a:r>
            <a:r>
              <a:rPr sz="2800" spc="-30" dirty="0">
                <a:solidFill>
                  <a:srgbClr val="0000CC"/>
                </a:solidFill>
              </a:rPr>
              <a:t>e</a:t>
            </a:r>
            <a:r>
              <a:rPr sz="2800" spc="-25" dirty="0">
                <a:solidFill>
                  <a:srgbClr val="0000CC"/>
                </a:solidFill>
              </a:rPr>
              <a:t>m</a:t>
            </a:r>
            <a:r>
              <a:rPr sz="2800" spc="-20" dirty="0">
                <a:solidFill>
                  <a:srgbClr val="0000CC"/>
                </a:solidFill>
              </a:rPr>
              <a:t>ents</a:t>
            </a:r>
            <a:r>
              <a:rPr sz="2800" spc="2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o</a:t>
            </a:r>
            <a:r>
              <a:rPr sz="2800" dirty="0">
                <a:solidFill>
                  <a:srgbClr val="0000CC"/>
                </a:solidFill>
              </a:rPr>
              <a:t>f</a:t>
            </a:r>
            <a:r>
              <a:rPr sz="2800" spc="25" dirty="0">
                <a:solidFill>
                  <a:srgbClr val="0000CC"/>
                </a:solidFill>
              </a:rPr>
              <a:t> </a:t>
            </a:r>
            <a:r>
              <a:rPr sz="2800" spc="-5" dirty="0">
                <a:solidFill>
                  <a:srgbClr val="0000CC"/>
                </a:solidFill>
              </a:rPr>
              <a:t>co</a:t>
            </a:r>
            <a:r>
              <a:rPr sz="2800" spc="-10" dirty="0">
                <a:solidFill>
                  <a:srgbClr val="0000CC"/>
                </a:solidFill>
              </a:rPr>
              <a:t>l</a:t>
            </a:r>
            <a:r>
              <a:rPr sz="2800" spc="-15" dirty="0">
                <a:solidFill>
                  <a:srgbClr val="0000CC"/>
                </a:solidFill>
              </a:rPr>
              <a:t>la</a:t>
            </a:r>
            <a:r>
              <a:rPr sz="2800" spc="-35" dirty="0">
                <a:solidFill>
                  <a:srgbClr val="0000CC"/>
                </a:solidFill>
              </a:rPr>
              <a:t>b</a:t>
            </a:r>
            <a:r>
              <a:rPr sz="2800" spc="-20" dirty="0">
                <a:solidFill>
                  <a:srgbClr val="0000CC"/>
                </a:solidFill>
              </a:rPr>
              <a:t>orative</a:t>
            </a:r>
            <a:r>
              <a:rPr sz="2800" spc="95" dirty="0">
                <a:solidFill>
                  <a:srgbClr val="0000CC"/>
                </a:solidFill>
              </a:rPr>
              <a:t> </a:t>
            </a:r>
            <a:r>
              <a:rPr sz="2800" spc="-25" dirty="0">
                <a:solidFill>
                  <a:srgbClr val="0000CC"/>
                </a:solidFill>
              </a:rPr>
              <a:t>pra</a:t>
            </a:r>
            <a:r>
              <a:rPr sz="2800" spc="-5" dirty="0">
                <a:solidFill>
                  <a:srgbClr val="0000CC"/>
                </a:solidFill>
              </a:rPr>
              <a:t>c</a:t>
            </a:r>
            <a:r>
              <a:rPr sz="2800" spc="-15" dirty="0">
                <a:solidFill>
                  <a:srgbClr val="0000CC"/>
                </a:solidFill>
              </a:rPr>
              <a:t>t</a:t>
            </a:r>
            <a:r>
              <a:rPr sz="2800" spc="-25" dirty="0">
                <a:solidFill>
                  <a:srgbClr val="0000CC"/>
                </a:solidFill>
              </a:rPr>
              <a:t>i</a:t>
            </a:r>
            <a:r>
              <a:rPr sz="2800" spc="-5" dirty="0">
                <a:solidFill>
                  <a:srgbClr val="0000CC"/>
                </a:solidFill>
              </a:rPr>
              <a:t>ce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35025" y="6072188"/>
            <a:ext cx="7721600" cy="430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(Kasperski M. Implementation strategies: „Collaboration in  primary care - family doctors and nurse practitioners delivering</a:t>
            </a:r>
          </a:p>
          <a:p>
            <a:pPr marL="12700"/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KA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s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h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ar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e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d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.N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c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ic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a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re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.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‟ 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To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ro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n</a:t>
            </a:r>
            <a:r>
              <a:rPr lang="en-US" baseline="19000">
                <a:solidFill>
                  <a:srgbClr val="888888"/>
                </a:solidFill>
                <a:latin typeface="Calibri" pitchFamily="34" charset="0"/>
                <a:cs typeface="Calibri" pitchFamily="34" charset="0"/>
              </a:rPr>
              <a:t>ta</a:t>
            </a:r>
            <a:r>
              <a:rPr lang="en-US" sz="1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to, ON: Ontario College of Family Physicians, 2000)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3063" y="1433513"/>
            <a:ext cx="3357562" cy="2960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Tanggung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jawab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lnSpc>
                <a:spcPts val="2875"/>
              </a:lnSpc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Akuntabel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Koordinasi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Komunikasi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Kerjasama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lnSpc>
                <a:spcPts val="2875"/>
              </a:lnSpc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Asertif</a:t>
            </a:r>
            <a:endParaRPr lang="en-US" sz="2400" dirty="0">
              <a:solidFill>
                <a:schemeClr val="bg1"/>
              </a:solidFill>
            </a:endParaRPr>
          </a:p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Otonomi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12700">
              <a:buFont typeface="Arial" charset="0"/>
              <a:buAutoNum type="arabicPeriod"/>
              <a:tabLst>
                <a:tab pos="528638" algn="l"/>
              </a:tabLs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9125" y="1535113"/>
            <a:ext cx="2384425" cy="2493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34620" indent="-12192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135255" algn="l"/>
              </a:tabLst>
              <a:defRPr/>
            </a:pP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pon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ili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24460" indent="-111760" fontAlgn="auto">
              <a:spcBef>
                <a:spcPts val="960"/>
              </a:spcBef>
              <a:spcAft>
                <a:spcPts val="0"/>
              </a:spcAft>
              <a:buFont typeface="Arial"/>
              <a:buChar char="-"/>
              <a:tabLst>
                <a:tab pos="125095" algn="l"/>
              </a:tabLst>
              <a:defRPr/>
            </a:pP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cc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oun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ity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34620" indent="-121920" fontAlgn="auto">
              <a:spcBef>
                <a:spcPts val="955"/>
              </a:spcBef>
              <a:spcAft>
                <a:spcPts val="0"/>
              </a:spcAft>
              <a:buFont typeface="Arial"/>
              <a:buChar char="-"/>
              <a:tabLst>
                <a:tab pos="135255" algn="l"/>
              </a:tabLst>
              <a:defRPr/>
            </a:pP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oo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34620" indent="-121920" fontAlgn="auto">
              <a:spcBef>
                <a:spcPts val="960"/>
              </a:spcBef>
              <a:spcAft>
                <a:spcPts val="0"/>
              </a:spcAft>
              <a:buFont typeface="Arial"/>
              <a:buChar char="-"/>
              <a:tabLst>
                <a:tab pos="135255" algn="l"/>
              </a:tabLst>
              <a:defRPr/>
            </a:pP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mm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2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34620" indent="-121920" fontAlgn="auto">
              <a:spcBef>
                <a:spcPts val="960"/>
              </a:spcBef>
              <a:spcAft>
                <a:spcPts val="0"/>
              </a:spcAft>
              <a:buFont typeface="Arial"/>
              <a:buChar char="-"/>
              <a:tabLst>
                <a:tab pos="135255" algn="l"/>
              </a:tabLst>
              <a:defRPr/>
            </a:pP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oope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24460" indent="-111760" fontAlgn="auto">
              <a:spcBef>
                <a:spcPts val="960"/>
              </a:spcBef>
              <a:spcAft>
                <a:spcPts val="0"/>
              </a:spcAft>
              <a:buFont typeface="Arial"/>
              <a:buChar char="-"/>
              <a:tabLst>
                <a:tab pos="125095" algn="l"/>
              </a:tabLst>
              <a:defRPr/>
            </a:pP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chemeClr val="bg1"/>
                </a:solidFill>
                <a:latin typeface="Arial"/>
                <a:cs typeface="Arial"/>
              </a:rPr>
              <a:t>ss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ss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  <a:p>
            <a:pPr marL="124460" indent="-111760" fontAlgn="auto">
              <a:spcBef>
                <a:spcPts val="955"/>
              </a:spcBef>
              <a:spcAft>
                <a:spcPts val="0"/>
              </a:spcAft>
              <a:buFont typeface="Arial"/>
              <a:buChar char="-"/>
              <a:tabLst>
                <a:tab pos="125095" algn="l"/>
              </a:tabLst>
              <a:defRPr/>
            </a:pP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Autono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my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0188" y="4000500"/>
            <a:ext cx="6072187" cy="369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bg1"/>
                </a:solidFill>
                <a:latin typeface="Arial"/>
                <a:cs typeface="Arial"/>
              </a:rPr>
              <a:t>  8.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mtClean="0">
                <a:solidFill>
                  <a:schemeClr val="bg1"/>
                </a:solidFill>
                <a:latin typeface="Arial"/>
                <a:cs typeface="Arial"/>
              </a:rPr>
              <a:t>Pe</a:t>
            </a:r>
            <a:r>
              <a:rPr sz="2400" b="1" spc="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spc="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-35" smtClean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-2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&amp; R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spek</a:t>
            </a:r>
            <a:r>
              <a:rPr sz="2400" b="1" spc="-4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utua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600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600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6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chemeClr val="bg1"/>
                </a:solidFill>
                <a:latin typeface="Arial"/>
                <a:cs typeface="Arial"/>
              </a:rPr>
              <a:t>pe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Beberapa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pembinaan</a:t>
            </a:r>
            <a:r>
              <a:rPr lang="en-US" dirty="0" smtClean="0">
                <a:solidFill>
                  <a:srgbClr val="FFC000"/>
                </a:solidFill>
              </a:rPr>
              <a:t> yang </a:t>
            </a:r>
            <a:r>
              <a:rPr lang="en-US" dirty="0" err="1" smtClean="0">
                <a:solidFill>
                  <a:srgbClr val="FFC000"/>
                </a:solidFill>
              </a:rPr>
              <a:t>dilakukan</a:t>
            </a:r>
            <a:r>
              <a:rPr lang="en-US" dirty="0" smtClean="0">
                <a:solidFill>
                  <a:srgbClr val="FFC000"/>
                </a:solidFill>
              </a:rPr>
              <a:t> 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09160"/>
          </a:xfrm>
          <a:solidFill>
            <a:schemeClr val="bg1"/>
          </a:solidFill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Perawat</a:t>
            </a:r>
            <a:r>
              <a:rPr lang="en-US" sz="3200" dirty="0" smtClean="0"/>
              <a:t> </a:t>
            </a:r>
            <a:r>
              <a:rPr lang="en-US" sz="3200" dirty="0" err="1" smtClean="0"/>
              <a:t>menyadari</a:t>
            </a:r>
            <a:r>
              <a:rPr lang="en-US" sz="3200" dirty="0" smtClean="0"/>
              <a:t> </a:t>
            </a:r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fungsinya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Selalu</a:t>
            </a:r>
            <a:r>
              <a:rPr lang="en-US" sz="3200" dirty="0" smtClean="0"/>
              <a:t> </a:t>
            </a:r>
            <a:r>
              <a:rPr lang="en-US" sz="3200" dirty="0" err="1" smtClean="0"/>
              <a:t>mengacu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profesionalnya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4.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bekerjasama</a:t>
            </a:r>
            <a:r>
              <a:rPr lang="en-US" sz="3200" dirty="0" smtClean="0"/>
              <a:t> ( </a:t>
            </a:r>
            <a:r>
              <a:rPr lang="en-US" sz="3200" dirty="0" err="1" smtClean="0"/>
              <a:t>kolaborasi</a:t>
            </a:r>
            <a:r>
              <a:rPr lang="en-US" sz="3200" dirty="0" smtClean="0"/>
              <a:t> 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/>
              <a:t>KOLABORASI  ???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3071802" y="4143380"/>
            <a:ext cx="1643074" cy="8572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54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IMPLEMENTASI KOLABORASI DALAM PELAYANAN KEPERAWATAN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113" y="3929063"/>
            <a:ext cx="1689100" cy="828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588" algn="ctr">
              <a:lnSpc>
                <a:spcPct val="95000"/>
              </a:lnSpc>
            </a:pPr>
            <a:r>
              <a:rPr lang="en-US" sz="1900" b="1" i="1">
                <a:latin typeface="Tahoma" pitchFamily="34" charset="0"/>
                <a:cs typeface="Tahoma" pitchFamily="34" charset="0"/>
              </a:rPr>
              <a:t>4 Fondasi Nakes PAP Asuhan pasien</a:t>
            </a:r>
            <a:endParaRPr lang="en-US" sz="19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2266950" y="533400"/>
            <a:ext cx="2736850" cy="1908175"/>
          </a:xfrm>
          <a:custGeom>
            <a:avLst/>
            <a:gdLst>
              <a:gd name="T0" fmla="*/ 0 w 2736850"/>
              <a:gd name="T1" fmla="*/ 0 h 1908810"/>
              <a:gd name="T2" fmla="*/ 2736850 w 2736850"/>
              <a:gd name="T3" fmla="*/ 1908810 h 1908810"/>
            </a:gdLst>
            <a:ahLst/>
            <a:cxnLst/>
            <a:rect l="T0" t="T1" r="T2" b="T3"/>
            <a:pathLst>
              <a:path w="2736850" h="1908810">
                <a:moveTo>
                  <a:pt x="1368171" y="0"/>
                </a:moveTo>
                <a:lnTo>
                  <a:pt x="1255955" y="3163"/>
                </a:lnTo>
                <a:lnTo>
                  <a:pt x="1146239" y="12489"/>
                </a:lnTo>
                <a:lnTo>
                  <a:pt x="1039373" y="27732"/>
                </a:lnTo>
                <a:lnTo>
                  <a:pt x="935711" y="48647"/>
                </a:lnTo>
                <a:lnTo>
                  <a:pt x="835604" y="74987"/>
                </a:lnTo>
                <a:lnTo>
                  <a:pt x="739404" y="106508"/>
                </a:lnTo>
                <a:lnTo>
                  <a:pt x="647463" y="142963"/>
                </a:lnTo>
                <a:lnTo>
                  <a:pt x="560134" y="184107"/>
                </a:lnTo>
                <a:lnTo>
                  <a:pt x="477767" y="229694"/>
                </a:lnTo>
                <a:lnTo>
                  <a:pt x="400716" y="279479"/>
                </a:lnTo>
                <a:lnTo>
                  <a:pt x="329333" y="333216"/>
                </a:lnTo>
                <a:lnTo>
                  <a:pt x="263968" y="390659"/>
                </a:lnTo>
                <a:lnTo>
                  <a:pt x="204976" y="451562"/>
                </a:lnTo>
                <a:lnTo>
                  <a:pt x="152707" y="515681"/>
                </a:lnTo>
                <a:lnTo>
                  <a:pt x="107513" y="582769"/>
                </a:lnTo>
                <a:lnTo>
                  <a:pt x="69747" y="652580"/>
                </a:lnTo>
                <a:lnTo>
                  <a:pt x="39760" y="724870"/>
                </a:lnTo>
                <a:lnTo>
                  <a:pt x="17906" y="799392"/>
                </a:lnTo>
                <a:lnTo>
                  <a:pt x="4535" y="875901"/>
                </a:lnTo>
                <a:lnTo>
                  <a:pt x="0" y="954151"/>
                </a:lnTo>
                <a:lnTo>
                  <a:pt x="4535" y="1032400"/>
                </a:lnTo>
                <a:lnTo>
                  <a:pt x="17906" y="1108909"/>
                </a:lnTo>
                <a:lnTo>
                  <a:pt x="39760" y="1183431"/>
                </a:lnTo>
                <a:lnTo>
                  <a:pt x="69747" y="1255721"/>
                </a:lnTo>
                <a:lnTo>
                  <a:pt x="107513" y="1325532"/>
                </a:lnTo>
                <a:lnTo>
                  <a:pt x="152707" y="1392620"/>
                </a:lnTo>
                <a:lnTo>
                  <a:pt x="204976" y="1456739"/>
                </a:lnTo>
                <a:lnTo>
                  <a:pt x="263968" y="1517642"/>
                </a:lnTo>
                <a:lnTo>
                  <a:pt x="329333" y="1575085"/>
                </a:lnTo>
                <a:lnTo>
                  <a:pt x="400716" y="1628822"/>
                </a:lnTo>
                <a:lnTo>
                  <a:pt x="477767" y="1678607"/>
                </a:lnTo>
                <a:lnTo>
                  <a:pt x="560134" y="1724194"/>
                </a:lnTo>
                <a:lnTo>
                  <a:pt x="647463" y="1765338"/>
                </a:lnTo>
                <a:lnTo>
                  <a:pt x="739404" y="1801793"/>
                </a:lnTo>
                <a:lnTo>
                  <a:pt x="835604" y="1833314"/>
                </a:lnTo>
                <a:lnTo>
                  <a:pt x="935711" y="1859654"/>
                </a:lnTo>
                <a:lnTo>
                  <a:pt x="1039373" y="1880569"/>
                </a:lnTo>
                <a:lnTo>
                  <a:pt x="1146239" y="1895812"/>
                </a:lnTo>
                <a:lnTo>
                  <a:pt x="1255955" y="1905138"/>
                </a:lnTo>
                <a:lnTo>
                  <a:pt x="1368171" y="1908302"/>
                </a:lnTo>
                <a:lnTo>
                  <a:pt x="1480386" y="1905138"/>
                </a:lnTo>
                <a:lnTo>
                  <a:pt x="1590102" y="1895812"/>
                </a:lnTo>
                <a:lnTo>
                  <a:pt x="1696968" y="1880569"/>
                </a:lnTo>
                <a:lnTo>
                  <a:pt x="1800630" y="1859654"/>
                </a:lnTo>
                <a:lnTo>
                  <a:pt x="1900737" y="1833314"/>
                </a:lnTo>
                <a:lnTo>
                  <a:pt x="1996937" y="1801793"/>
                </a:lnTo>
                <a:lnTo>
                  <a:pt x="2088878" y="1765338"/>
                </a:lnTo>
                <a:lnTo>
                  <a:pt x="2176207" y="1724194"/>
                </a:lnTo>
                <a:lnTo>
                  <a:pt x="2258574" y="1678607"/>
                </a:lnTo>
                <a:lnTo>
                  <a:pt x="2335625" y="1628822"/>
                </a:lnTo>
                <a:lnTo>
                  <a:pt x="2407008" y="1575085"/>
                </a:lnTo>
                <a:lnTo>
                  <a:pt x="2472373" y="1517642"/>
                </a:lnTo>
                <a:lnTo>
                  <a:pt x="2531365" y="1456739"/>
                </a:lnTo>
                <a:lnTo>
                  <a:pt x="2583634" y="1392620"/>
                </a:lnTo>
                <a:lnTo>
                  <a:pt x="2628828" y="1325532"/>
                </a:lnTo>
                <a:lnTo>
                  <a:pt x="2666594" y="1255721"/>
                </a:lnTo>
                <a:lnTo>
                  <a:pt x="2696581" y="1183431"/>
                </a:lnTo>
                <a:lnTo>
                  <a:pt x="2718435" y="1108909"/>
                </a:lnTo>
                <a:lnTo>
                  <a:pt x="2731806" y="1032400"/>
                </a:lnTo>
                <a:lnTo>
                  <a:pt x="2736341" y="954151"/>
                </a:lnTo>
                <a:lnTo>
                  <a:pt x="2731806" y="875901"/>
                </a:lnTo>
                <a:lnTo>
                  <a:pt x="2718435" y="799392"/>
                </a:lnTo>
                <a:lnTo>
                  <a:pt x="2696581" y="724870"/>
                </a:lnTo>
                <a:lnTo>
                  <a:pt x="2666594" y="652580"/>
                </a:lnTo>
                <a:lnTo>
                  <a:pt x="2628828" y="582769"/>
                </a:lnTo>
                <a:lnTo>
                  <a:pt x="2583634" y="515681"/>
                </a:lnTo>
                <a:lnTo>
                  <a:pt x="2531365" y="451562"/>
                </a:lnTo>
                <a:lnTo>
                  <a:pt x="2472373" y="390659"/>
                </a:lnTo>
                <a:lnTo>
                  <a:pt x="2407008" y="333216"/>
                </a:lnTo>
                <a:lnTo>
                  <a:pt x="2335625" y="279479"/>
                </a:lnTo>
                <a:lnTo>
                  <a:pt x="2258574" y="229694"/>
                </a:lnTo>
                <a:lnTo>
                  <a:pt x="2176207" y="184107"/>
                </a:lnTo>
                <a:lnTo>
                  <a:pt x="2088878" y="142963"/>
                </a:lnTo>
                <a:lnTo>
                  <a:pt x="1996937" y="106508"/>
                </a:lnTo>
                <a:lnTo>
                  <a:pt x="1900737" y="74987"/>
                </a:lnTo>
                <a:lnTo>
                  <a:pt x="1800630" y="48647"/>
                </a:lnTo>
                <a:lnTo>
                  <a:pt x="1696968" y="27732"/>
                </a:lnTo>
                <a:lnTo>
                  <a:pt x="1590102" y="12489"/>
                </a:lnTo>
                <a:lnTo>
                  <a:pt x="1480386" y="3163"/>
                </a:lnTo>
                <a:lnTo>
                  <a:pt x="13681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2266950" y="533400"/>
            <a:ext cx="2736850" cy="1908175"/>
          </a:xfrm>
          <a:custGeom>
            <a:avLst/>
            <a:gdLst>
              <a:gd name="T0" fmla="*/ 0 w 2736850"/>
              <a:gd name="T1" fmla="*/ 0 h 1908810"/>
              <a:gd name="T2" fmla="*/ 2736850 w 2736850"/>
              <a:gd name="T3" fmla="*/ 1908810 h 1908810"/>
            </a:gdLst>
            <a:ahLst/>
            <a:cxnLst/>
            <a:rect l="T0" t="T1" r="T2" b="T3"/>
            <a:pathLst>
              <a:path w="2736850" h="1908810">
                <a:moveTo>
                  <a:pt x="0" y="954151"/>
                </a:moveTo>
                <a:lnTo>
                  <a:pt x="4535" y="875901"/>
                </a:lnTo>
                <a:lnTo>
                  <a:pt x="17906" y="799392"/>
                </a:lnTo>
                <a:lnTo>
                  <a:pt x="39760" y="724870"/>
                </a:lnTo>
                <a:lnTo>
                  <a:pt x="69747" y="652580"/>
                </a:lnTo>
                <a:lnTo>
                  <a:pt x="107513" y="582769"/>
                </a:lnTo>
                <a:lnTo>
                  <a:pt x="152707" y="515681"/>
                </a:lnTo>
                <a:lnTo>
                  <a:pt x="204976" y="451562"/>
                </a:lnTo>
                <a:lnTo>
                  <a:pt x="263968" y="390659"/>
                </a:lnTo>
                <a:lnTo>
                  <a:pt x="329333" y="333216"/>
                </a:lnTo>
                <a:lnTo>
                  <a:pt x="400716" y="279479"/>
                </a:lnTo>
                <a:lnTo>
                  <a:pt x="477767" y="229694"/>
                </a:lnTo>
                <a:lnTo>
                  <a:pt x="560134" y="184107"/>
                </a:lnTo>
                <a:lnTo>
                  <a:pt x="647463" y="142963"/>
                </a:lnTo>
                <a:lnTo>
                  <a:pt x="739404" y="106508"/>
                </a:lnTo>
                <a:lnTo>
                  <a:pt x="835604" y="74987"/>
                </a:lnTo>
                <a:lnTo>
                  <a:pt x="935711" y="48647"/>
                </a:lnTo>
                <a:lnTo>
                  <a:pt x="1039373" y="27732"/>
                </a:lnTo>
                <a:lnTo>
                  <a:pt x="1146239" y="12489"/>
                </a:lnTo>
                <a:lnTo>
                  <a:pt x="1255955" y="3163"/>
                </a:lnTo>
                <a:lnTo>
                  <a:pt x="1368171" y="0"/>
                </a:lnTo>
                <a:lnTo>
                  <a:pt x="1480386" y="3163"/>
                </a:lnTo>
                <a:lnTo>
                  <a:pt x="1590102" y="12489"/>
                </a:lnTo>
                <a:lnTo>
                  <a:pt x="1696968" y="27732"/>
                </a:lnTo>
                <a:lnTo>
                  <a:pt x="1800630" y="48647"/>
                </a:lnTo>
                <a:lnTo>
                  <a:pt x="1900737" y="74987"/>
                </a:lnTo>
                <a:lnTo>
                  <a:pt x="1996937" y="106508"/>
                </a:lnTo>
                <a:lnTo>
                  <a:pt x="2088878" y="142963"/>
                </a:lnTo>
                <a:lnTo>
                  <a:pt x="2176207" y="184107"/>
                </a:lnTo>
                <a:lnTo>
                  <a:pt x="2258574" y="229694"/>
                </a:lnTo>
                <a:lnTo>
                  <a:pt x="2335625" y="279479"/>
                </a:lnTo>
                <a:lnTo>
                  <a:pt x="2407008" y="333216"/>
                </a:lnTo>
                <a:lnTo>
                  <a:pt x="2472373" y="390659"/>
                </a:lnTo>
                <a:lnTo>
                  <a:pt x="2531365" y="451562"/>
                </a:lnTo>
                <a:lnTo>
                  <a:pt x="2583634" y="515681"/>
                </a:lnTo>
                <a:lnTo>
                  <a:pt x="2628828" y="582769"/>
                </a:lnTo>
                <a:lnTo>
                  <a:pt x="2666594" y="652580"/>
                </a:lnTo>
                <a:lnTo>
                  <a:pt x="2696581" y="724870"/>
                </a:lnTo>
                <a:lnTo>
                  <a:pt x="2718435" y="799392"/>
                </a:lnTo>
                <a:lnTo>
                  <a:pt x="2731806" y="875901"/>
                </a:lnTo>
                <a:lnTo>
                  <a:pt x="2736341" y="954151"/>
                </a:lnTo>
                <a:lnTo>
                  <a:pt x="2731806" y="1032400"/>
                </a:lnTo>
                <a:lnTo>
                  <a:pt x="2718435" y="1108909"/>
                </a:lnTo>
                <a:lnTo>
                  <a:pt x="2696581" y="1183431"/>
                </a:lnTo>
                <a:lnTo>
                  <a:pt x="2666594" y="1255721"/>
                </a:lnTo>
                <a:lnTo>
                  <a:pt x="2628828" y="1325532"/>
                </a:lnTo>
                <a:lnTo>
                  <a:pt x="2583634" y="1392620"/>
                </a:lnTo>
                <a:lnTo>
                  <a:pt x="2531365" y="1456739"/>
                </a:lnTo>
                <a:lnTo>
                  <a:pt x="2472373" y="1517642"/>
                </a:lnTo>
                <a:lnTo>
                  <a:pt x="2407008" y="1575085"/>
                </a:lnTo>
                <a:lnTo>
                  <a:pt x="2335625" y="1628822"/>
                </a:lnTo>
                <a:lnTo>
                  <a:pt x="2258574" y="1678607"/>
                </a:lnTo>
                <a:lnTo>
                  <a:pt x="2176207" y="1724194"/>
                </a:lnTo>
                <a:lnTo>
                  <a:pt x="2088878" y="1765338"/>
                </a:lnTo>
                <a:lnTo>
                  <a:pt x="1996937" y="1801793"/>
                </a:lnTo>
                <a:lnTo>
                  <a:pt x="1900737" y="1833314"/>
                </a:lnTo>
                <a:lnTo>
                  <a:pt x="1800630" y="1859654"/>
                </a:lnTo>
                <a:lnTo>
                  <a:pt x="1696968" y="1880569"/>
                </a:lnTo>
                <a:lnTo>
                  <a:pt x="1590102" y="1895812"/>
                </a:lnTo>
                <a:lnTo>
                  <a:pt x="1480386" y="1905138"/>
                </a:lnTo>
                <a:lnTo>
                  <a:pt x="1368171" y="1908302"/>
                </a:lnTo>
                <a:lnTo>
                  <a:pt x="1255955" y="1905138"/>
                </a:lnTo>
                <a:lnTo>
                  <a:pt x="1146239" y="1895812"/>
                </a:lnTo>
                <a:lnTo>
                  <a:pt x="1039373" y="1880569"/>
                </a:lnTo>
                <a:lnTo>
                  <a:pt x="935711" y="1859654"/>
                </a:lnTo>
                <a:lnTo>
                  <a:pt x="835604" y="1833314"/>
                </a:lnTo>
                <a:lnTo>
                  <a:pt x="739404" y="1801793"/>
                </a:lnTo>
                <a:lnTo>
                  <a:pt x="647463" y="1765338"/>
                </a:lnTo>
                <a:lnTo>
                  <a:pt x="560134" y="1724194"/>
                </a:lnTo>
                <a:lnTo>
                  <a:pt x="477767" y="1678607"/>
                </a:lnTo>
                <a:lnTo>
                  <a:pt x="400716" y="1628822"/>
                </a:lnTo>
                <a:lnTo>
                  <a:pt x="329333" y="1575085"/>
                </a:lnTo>
                <a:lnTo>
                  <a:pt x="263968" y="1517642"/>
                </a:lnTo>
                <a:lnTo>
                  <a:pt x="204976" y="1456739"/>
                </a:lnTo>
                <a:lnTo>
                  <a:pt x="152707" y="1392620"/>
                </a:lnTo>
                <a:lnTo>
                  <a:pt x="107513" y="1325532"/>
                </a:lnTo>
                <a:lnTo>
                  <a:pt x="69747" y="1255721"/>
                </a:lnTo>
                <a:lnTo>
                  <a:pt x="39760" y="1183431"/>
                </a:lnTo>
                <a:lnTo>
                  <a:pt x="17906" y="1108909"/>
                </a:lnTo>
                <a:lnTo>
                  <a:pt x="4535" y="1032400"/>
                </a:lnTo>
                <a:lnTo>
                  <a:pt x="0" y="954151"/>
                </a:lnTo>
                <a:close/>
              </a:path>
            </a:pathLst>
          </a:custGeom>
          <a:noFill/>
          <a:ln w="1270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4" name="object 6"/>
          <p:cNvSpPr>
            <a:spLocks noChangeArrowheads="1"/>
          </p:cNvSpPr>
          <p:nvPr/>
        </p:nvSpPr>
        <p:spPr bwMode="auto">
          <a:xfrm>
            <a:off x="3708400" y="2817813"/>
            <a:ext cx="2265363" cy="1587"/>
          </a:xfrm>
          <a:custGeom>
            <a:avLst/>
            <a:gdLst>
              <a:gd name="T0" fmla="*/ 0 w 2266315"/>
              <a:gd name="T1" fmla="*/ 0 h 1905"/>
              <a:gd name="T2" fmla="*/ 2266315 w 2266315"/>
              <a:gd name="T3" fmla="*/ 1905 h 1905"/>
            </a:gdLst>
            <a:ahLst/>
            <a:cxnLst/>
            <a:rect l="T0" t="T1" r="T2" b="T3"/>
            <a:pathLst>
              <a:path w="2266315" h="1905">
                <a:moveTo>
                  <a:pt x="0" y="0"/>
                </a:moveTo>
                <a:lnTo>
                  <a:pt x="2266188" y="1650"/>
                </a:lnTo>
              </a:path>
            </a:pathLst>
          </a:cu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5" name="object 7"/>
          <p:cNvSpPr>
            <a:spLocks noChangeArrowheads="1"/>
          </p:cNvSpPr>
          <p:nvPr/>
        </p:nvSpPr>
        <p:spPr bwMode="auto">
          <a:xfrm>
            <a:off x="3716338" y="2441575"/>
            <a:ext cx="9525" cy="395288"/>
          </a:xfrm>
          <a:custGeom>
            <a:avLst/>
            <a:gdLst>
              <a:gd name="T0" fmla="*/ 0 w 9525"/>
              <a:gd name="T1" fmla="*/ 0 h 394969"/>
              <a:gd name="T2" fmla="*/ 9525 w 9525"/>
              <a:gd name="T3" fmla="*/ 394969 h 394969"/>
            </a:gdLst>
            <a:ahLst/>
            <a:cxnLst/>
            <a:rect l="T0" t="T1" r="T2" b="T3"/>
            <a:pathLst>
              <a:path w="9525" h="394969">
                <a:moveTo>
                  <a:pt x="9271" y="0"/>
                </a:moveTo>
                <a:lnTo>
                  <a:pt x="0" y="394843"/>
                </a:lnTo>
              </a:path>
            </a:pathLst>
          </a:cu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6" name="object 8"/>
          <p:cNvSpPr>
            <a:spLocks noChangeArrowheads="1"/>
          </p:cNvSpPr>
          <p:nvPr/>
        </p:nvSpPr>
        <p:spPr bwMode="auto">
          <a:xfrm>
            <a:off x="5940425" y="2457450"/>
            <a:ext cx="23813" cy="376238"/>
          </a:xfrm>
          <a:custGeom>
            <a:avLst/>
            <a:gdLst>
              <a:gd name="T0" fmla="*/ 0 w 24129"/>
              <a:gd name="T1" fmla="*/ 0 h 376555"/>
              <a:gd name="T2" fmla="*/ 24129 w 24129"/>
              <a:gd name="T3" fmla="*/ 376555 h 376555"/>
            </a:gdLst>
            <a:ahLst/>
            <a:cxnLst/>
            <a:rect l="T0" t="T1" r="T2" b="T3"/>
            <a:pathLst>
              <a:path w="24129" h="376555">
                <a:moveTo>
                  <a:pt x="0" y="0"/>
                </a:moveTo>
                <a:lnTo>
                  <a:pt x="23749" y="376174"/>
                </a:lnTo>
              </a:path>
            </a:pathLst>
          </a:cu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7" name="object 9"/>
          <p:cNvSpPr>
            <a:spLocks noChangeArrowheads="1"/>
          </p:cNvSpPr>
          <p:nvPr/>
        </p:nvSpPr>
        <p:spPr bwMode="auto">
          <a:xfrm>
            <a:off x="4697413" y="2816225"/>
            <a:ext cx="312737" cy="434975"/>
          </a:xfrm>
          <a:custGeom>
            <a:avLst/>
            <a:gdLst>
              <a:gd name="T0" fmla="*/ 0 w 313689"/>
              <a:gd name="T1" fmla="*/ 0 h 434339"/>
              <a:gd name="T2" fmla="*/ 313689 w 313689"/>
              <a:gd name="T3" fmla="*/ 434339 h 434339"/>
            </a:gdLst>
            <a:ahLst/>
            <a:cxnLst/>
            <a:rect l="T0" t="T1" r="T2" b="T3"/>
            <a:pathLst>
              <a:path w="313689" h="434339">
                <a:moveTo>
                  <a:pt x="35886" y="115857"/>
                </a:moveTo>
                <a:lnTo>
                  <a:pt x="95" y="145907"/>
                </a:lnTo>
                <a:lnTo>
                  <a:pt x="0" y="156955"/>
                </a:lnTo>
                <a:lnTo>
                  <a:pt x="3474" y="167132"/>
                </a:lnTo>
                <a:lnTo>
                  <a:pt x="145206" y="434339"/>
                </a:lnTo>
                <a:lnTo>
                  <a:pt x="188526" y="366522"/>
                </a:lnTo>
                <a:lnTo>
                  <a:pt x="182925" y="366522"/>
                </a:lnTo>
                <a:lnTo>
                  <a:pt x="113075" y="363600"/>
                </a:lnTo>
                <a:lnTo>
                  <a:pt x="118305" y="234530"/>
                </a:lnTo>
                <a:lnTo>
                  <a:pt x="65196" y="134365"/>
                </a:lnTo>
                <a:lnTo>
                  <a:pt x="57590" y="124664"/>
                </a:lnTo>
                <a:lnTo>
                  <a:pt x="47464" y="118387"/>
                </a:lnTo>
                <a:lnTo>
                  <a:pt x="35886" y="115857"/>
                </a:lnTo>
                <a:close/>
              </a:path>
              <a:path w="313689" h="434339">
                <a:moveTo>
                  <a:pt x="118305" y="234530"/>
                </a:moveTo>
                <a:lnTo>
                  <a:pt x="113075" y="363600"/>
                </a:lnTo>
                <a:lnTo>
                  <a:pt x="182925" y="366522"/>
                </a:lnTo>
                <a:lnTo>
                  <a:pt x="183639" y="348742"/>
                </a:lnTo>
                <a:lnTo>
                  <a:pt x="178861" y="348742"/>
                </a:lnTo>
                <a:lnTo>
                  <a:pt x="118536" y="346201"/>
                </a:lnTo>
                <a:lnTo>
                  <a:pt x="150768" y="295757"/>
                </a:lnTo>
                <a:lnTo>
                  <a:pt x="118305" y="234530"/>
                </a:lnTo>
                <a:close/>
              </a:path>
              <a:path w="313689" h="434339">
                <a:moveTo>
                  <a:pt x="277790" y="126667"/>
                </a:moveTo>
                <a:lnTo>
                  <a:pt x="188113" y="237309"/>
                </a:lnTo>
                <a:lnTo>
                  <a:pt x="182925" y="366522"/>
                </a:lnTo>
                <a:lnTo>
                  <a:pt x="188526" y="366522"/>
                </a:lnTo>
                <a:lnTo>
                  <a:pt x="308020" y="179450"/>
                </a:lnTo>
                <a:lnTo>
                  <a:pt x="312725" y="168103"/>
                </a:lnTo>
                <a:lnTo>
                  <a:pt x="313235" y="156261"/>
                </a:lnTo>
                <a:lnTo>
                  <a:pt x="309792" y="144985"/>
                </a:lnTo>
                <a:lnTo>
                  <a:pt x="302643" y="135336"/>
                </a:lnTo>
                <a:lnTo>
                  <a:pt x="289962" y="128918"/>
                </a:lnTo>
                <a:lnTo>
                  <a:pt x="277790" y="126667"/>
                </a:lnTo>
                <a:close/>
              </a:path>
              <a:path w="313689" h="434339">
                <a:moveTo>
                  <a:pt x="150768" y="295757"/>
                </a:moveTo>
                <a:lnTo>
                  <a:pt x="118536" y="346201"/>
                </a:lnTo>
                <a:lnTo>
                  <a:pt x="178861" y="348742"/>
                </a:lnTo>
                <a:lnTo>
                  <a:pt x="150768" y="295757"/>
                </a:lnTo>
                <a:close/>
              </a:path>
              <a:path w="313689" h="434339">
                <a:moveTo>
                  <a:pt x="188113" y="237309"/>
                </a:moveTo>
                <a:lnTo>
                  <a:pt x="150768" y="295757"/>
                </a:lnTo>
                <a:lnTo>
                  <a:pt x="178861" y="348742"/>
                </a:lnTo>
                <a:lnTo>
                  <a:pt x="183639" y="348742"/>
                </a:lnTo>
                <a:lnTo>
                  <a:pt x="188113" y="237309"/>
                </a:lnTo>
                <a:close/>
              </a:path>
              <a:path w="313689" h="434339">
                <a:moveTo>
                  <a:pt x="127807" y="0"/>
                </a:moveTo>
                <a:lnTo>
                  <a:pt x="118305" y="234530"/>
                </a:lnTo>
                <a:lnTo>
                  <a:pt x="150768" y="295757"/>
                </a:lnTo>
                <a:lnTo>
                  <a:pt x="188113" y="237309"/>
                </a:lnTo>
                <a:lnTo>
                  <a:pt x="197530" y="2794"/>
                </a:lnTo>
                <a:lnTo>
                  <a:pt x="12780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8" name="object 10"/>
          <p:cNvSpPr>
            <a:spLocks noChangeArrowheads="1"/>
          </p:cNvSpPr>
          <p:nvPr/>
        </p:nvSpPr>
        <p:spPr bwMode="auto">
          <a:xfrm>
            <a:off x="2517775" y="4646613"/>
            <a:ext cx="614363" cy="285750"/>
          </a:xfrm>
          <a:custGeom>
            <a:avLst/>
            <a:gdLst>
              <a:gd name="T0" fmla="*/ 0 w 614044"/>
              <a:gd name="T1" fmla="*/ 0 h 285750"/>
              <a:gd name="T2" fmla="*/ 614044 w 614044"/>
              <a:gd name="T3" fmla="*/ 285750 h 285750"/>
            </a:gdLst>
            <a:ahLst/>
            <a:cxnLst/>
            <a:rect l="T0" t="T1" r="T2" b="T3"/>
            <a:pathLst>
              <a:path w="614044" h="285750">
                <a:moveTo>
                  <a:pt x="1904" y="100764"/>
                </a:moveTo>
                <a:lnTo>
                  <a:pt x="0" y="164264"/>
                </a:lnTo>
                <a:lnTo>
                  <a:pt x="63500" y="166042"/>
                </a:lnTo>
                <a:lnTo>
                  <a:pt x="65277" y="102542"/>
                </a:lnTo>
                <a:lnTo>
                  <a:pt x="1904" y="100764"/>
                </a:lnTo>
                <a:close/>
              </a:path>
              <a:path w="614044" h="285750">
                <a:moveTo>
                  <a:pt x="128777" y="104320"/>
                </a:moveTo>
                <a:lnTo>
                  <a:pt x="127000" y="167820"/>
                </a:lnTo>
                <a:lnTo>
                  <a:pt x="190500" y="169598"/>
                </a:lnTo>
                <a:lnTo>
                  <a:pt x="192277" y="106098"/>
                </a:lnTo>
                <a:lnTo>
                  <a:pt x="128777" y="104320"/>
                </a:lnTo>
                <a:close/>
              </a:path>
              <a:path w="614044" h="285750">
                <a:moveTo>
                  <a:pt x="255777" y="107876"/>
                </a:moveTo>
                <a:lnTo>
                  <a:pt x="254000" y="171376"/>
                </a:lnTo>
                <a:lnTo>
                  <a:pt x="317372" y="173154"/>
                </a:lnTo>
                <a:lnTo>
                  <a:pt x="319277" y="109654"/>
                </a:lnTo>
                <a:lnTo>
                  <a:pt x="255777" y="107876"/>
                </a:lnTo>
                <a:close/>
              </a:path>
              <a:path w="614044" h="285750">
                <a:moveTo>
                  <a:pt x="432770" y="176385"/>
                </a:moveTo>
                <a:lnTo>
                  <a:pt x="339856" y="227229"/>
                </a:lnTo>
                <a:lnTo>
                  <a:pt x="331375" y="235507"/>
                </a:lnTo>
                <a:lnTo>
                  <a:pt x="326651" y="246141"/>
                </a:lnTo>
                <a:lnTo>
                  <a:pt x="326096" y="258038"/>
                </a:lnTo>
                <a:lnTo>
                  <a:pt x="330120" y="270102"/>
                </a:lnTo>
                <a:lnTo>
                  <a:pt x="338311" y="279152"/>
                </a:lnTo>
                <a:lnTo>
                  <a:pt x="348960" y="284343"/>
                </a:lnTo>
                <a:lnTo>
                  <a:pt x="360782" y="285291"/>
                </a:lnTo>
                <a:lnTo>
                  <a:pt x="372490" y="281612"/>
                </a:lnTo>
                <a:lnTo>
                  <a:pt x="559027" y="179758"/>
                </a:lnTo>
                <a:lnTo>
                  <a:pt x="550037" y="179758"/>
                </a:lnTo>
                <a:lnTo>
                  <a:pt x="507872" y="178488"/>
                </a:lnTo>
                <a:lnTo>
                  <a:pt x="507922" y="176710"/>
                </a:lnTo>
                <a:lnTo>
                  <a:pt x="444372" y="176710"/>
                </a:lnTo>
                <a:lnTo>
                  <a:pt x="432770" y="176385"/>
                </a:lnTo>
                <a:close/>
              </a:path>
              <a:path w="614044" h="285750">
                <a:moveTo>
                  <a:pt x="508421" y="158929"/>
                </a:moveTo>
                <a:lnTo>
                  <a:pt x="507872" y="178488"/>
                </a:lnTo>
                <a:lnTo>
                  <a:pt x="550037" y="179758"/>
                </a:lnTo>
                <a:lnTo>
                  <a:pt x="550172" y="174932"/>
                </a:lnTo>
                <a:lnTo>
                  <a:pt x="534162" y="174932"/>
                </a:lnTo>
                <a:lnTo>
                  <a:pt x="508421" y="158929"/>
                </a:lnTo>
                <a:close/>
              </a:path>
              <a:path w="614044" h="285750">
                <a:moveTo>
                  <a:pt x="558134" y="115115"/>
                </a:moveTo>
                <a:lnTo>
                  <a:pt x="509650" y="115115"/>
                </a:lnTo>
                <a:lnTo>
                  <a:pt x="551814" y="116258"/>
                </a:lnTo>
                <a:lnTo>
                  <a:pt x="550037" y="179758"/>
                </a:lnTo>
                <a:lnTo>
                  <a:pt x="559027" y="179758"/>
                </a:lnTo>
                <a:lnTo>
                  <a:pt x="613917" y="149786"/>
                </a:lnTo>
                <a:lnTo>
                  <a:pt x="558134" y="115115"/>
                </a:lnTo>
                <a:close/>
              </a:path>
              <a:path w="614044" h="285750">
                <a:moveTo>
                  <a:pt x="444563" y="169932"/>
                </a:moveTo>
                <a:lnTo>
                  <a:pt x="432770" y="176385"/>
                </a:lnTo>
                <a:lnTo>
                  <a:pt x="444372" y="176710"/>
                </a:lnTo>
                <a:lnTo>
                  <a:pt x="444563" y="169932"/>
                </a:lnTo>
                <a:close/>
              </a:path>
              <a:path w="614044" h="285750">
                <a:moveTo>
                  <a:pt x="487939" y="146196"/>
                </a:moveTo>
                <a:lnTo>
                  <a:pt x="444563" y="169932"/>
                </a:lnTo>
                <a:lnTo>
                  <a:pt x="444372" y="176710"/>
                </a:lnTo>
                <a:lnTo>
                  <a:pt x="507922" y="176710"/>
                </a:lnTo>
                <a:lnTo>
                  <a:pt x="508421" y="158929"/>
                </a:lnTo>
                <a:lnTo>
                  <a:pt x="487939" y="146196"/>
                </a:lnTo>
                <a:close/>
              </a:path>
              <a:path w="614044" h="285750">
                <a:moveTo>
                  <a:pt x="382650" y="111432"/>
                </a:moveTo>
                <a:lnTo>
                  <a:pt x="380872" y="174932"/>
                </a:lnTo>
                <a:lnTo>
                  <a:pt x="432770" y="176385"/>
                </a:lnTo>
                <a:lnTo>
                  <a:pt x="444563" y="169932"/>
                </a:lnTo>
                <a:lnTo>
                  <a:pt x="445961" y="120098"/>
                </a:lnTo>
                <a:lnTo>
                  <a:pt x="434525" y="112988"/>
                </a:lnTo>
                <a:lnTo>
                  <a:pt x="382650" y="111432"/>
                </a:lnTo>
                <a:close/>
              </a:path>
              <a:path w="614044" h="285750">
                <a:moveTo>
                  <a:pt x="535685" y="120068"/>
                </a:moveTo>
                <a:lnTo>
                  <a:pt x="509103" y="134614"/>
                </a:lnTo>
                <a:lnTo>
                  <a:pt x="508421" y="158929"/>
                </a:lnTo>
                <a:lnTo>
                  <a:pt x="534162" y="174932"/>
                </a:lnTo>
                <a:lnTo>
                  <a:pt x="535685" y="120068"/>
                </a:lnTo>
                <a:close/>
              </a:path>
              <a:path w="614044" h="285750">
                <a:moveTo>
                  <a:pt x="551708" y="120068"/>
                </a:moveTo>
                <a:lnTo>
                  <a:pt x="535685" y="120068"/>
                </a:lnTo>
                <a:lnTo>
                  <a:pt x="534162" y="174932"/>
                </a:lnTo>
                <a:lnTo>
                  <a:pt x="550172" y="174932"/>
                </a:lnTo>
                <a:lnTo>
                  <a:pt x="551708" y="120068"/>
                </a:lnTo>
                <a:close/>
              </a:path>
              <a:path w="614044" h="285750">
                <a:moveTo>
                  <a:pt x="509103" y="134614"/>
                </a:moveTo>
                <a:lnTo>
                  <a:pt x="487939" y="146196"/>
                </a:lnTo>
                <a:lnTo>
                  <a:pt x="508421" y="158929"/>
                </a:lnTo>
                <a:lnTo>
                  <a:pt x="509103" y="134614"/>
                </a:lnTo>
                <a:close/>
              </a:path>
              <a:path w="614044" h="285750">
                <a:moveTo>
                  <a:pt x="366639" y="0"/>
                </a:moveTo>
                <a:lnTo>
                  <a:pt x="355083" y="1154"/>
                </a:lnTo>
                <a:lnTo>
                  <a:pt x="344466" y="6566"/>
                </a:lnTo>
                <a:lnTo>
                  <a:pt x="335926" y="16052"/>
                </a:lnTo>
                <a:lnTo>
                  <a:pt x="332118" y="27609"/>
                </a:lnTo>
                <a:lnTo>
                  <a:pt x="332871" y="39391"/>
                </a:lnTo>
                <a:lnTo>
                  <a:pt x="337879" y="50109"/>
                </a:lnTo>
                <a:lnTo>
                  <a:pt x="346837" y="58473"/>
                </a:lnTo>
                <a:lnTo>
                  <a:pt x="434525" y="112988"/>
                </a:lnTo>
                <a:lnTo>
                  <a:pt x="446150" y="113337"/>
                </a:lnTo>
                <a:lnTo>
                  <a:pt x="445961" y="120098"/>
                </a:lnTo>
                <a:lnTo>
                  <a:pt x="487939" y="146196"/>
                </a:lnTo>
                <a:lnTo>
                  <a:pt x="509103" y="134614"/>
                </a:lnTo>
                <a:lnTo>
                  <a:pt x="509650" y="115115"/>
                </a:lnTo>
                <a:lnTo>
                  <a:pt x="558134" y="115115"/>
                </a:lnTo>
                <a:lnTo>
                  <a:pt x="380364" y="4625"/>
                </a:lnTo>
                <a:lnTo>
                  <a:pt x="378000" y="3285"/>
                </a:lnTo>
                <a:lnTo>
                  <a:pt x="366639" y="0"/>
                </a:lnTo>
                <a:close/>
              </a:path>
              <a:path w="614044" h="285750">
                <a:moveTo>
                  <a:pt x="509650" y="115115"/>
                </a:moveTo>
                <a:lnTo>
                  <a:pt x="509103" y="134614"/>
                </a:lnTo>
                <a:lnTo>
                  <a:pt x="535685" y="120068"/>
                </a:lnTo>
                <a:lnTo>
                  <a:pt x="551708" y="120068"/>
                </a:lnTo>
                <a:lnTo>
                  <a:pt x="551814" y="116258"/>
                </a:lnTo>
                <a:lnTo>
                  <a:pt x="509650" y="115115"/>
                </a:lnTo>
                <a:close/>
              </a:path>
              <a:path w="614044" h="285750">
                <a:moveTo>
                  <a:pt x="434525" y="112988"/>
                </a:moveTo>
                <a:lnTo>
                  <a:pt x="445961" y="120098"/>
                </a:lnTo>
                <a:lnTo>
                  <a:pt x="446150" y="113337"/>
                </a:lnTo>
                <a:lnTo>
                  <a:pt x="434525" y="1129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79" name="object 11"/>
          <p:cNvSpPr>
            <a:spLocks noChangeArrowheads="1"/>
          </p:cNvSpPr>
          <p:nvPr/>
        </p:nvSpPr>
        <p:spPr bwMode="auto">
          <a:xfrm>
            <a:off x="3348038" y="3251200"/>
            <a:ext cx="2987675" cy="2986088"/>
          </a:xfrm>
          <a:custGeom>
            <a:avLst/>
            <a:gdLst>
              <a:gd name="T0" fmla="*/ 0 w 2987675"/>
              <a:gd name="T1" fmla="*/ 0 h 2986404"/>
              <a:gd name="T2" fmla="*/ 2987675 w 2987675"/>
              <a:gd name="T3" fmla="*/ 2986404 h 2986404"/>
            </a:gdLst>
            <a:ahLst/>
            <a:cxnLst/>
            <a:rect l="T0" t="T1" r="T2" b="T3"/>
            <a:pathLst>
              <a:path w="2987675" h="2986404">
                <a:moveTo>
                  <a:pt x="0" y="497586"/>
                </a:moveTo>
                <a:lnTo>
                  <a:pt x="1649" y="456773"/>
                </a:lnTo>
                <a:lnTo>
                  <a:pt x="6512" y="416870"/>
                </a:lnTo>
                <a:lnTo>
                  <a:pt x="14460" y="378004"/>
                </a:lnTo>
                <a:lnTo>
                  <a:pt x="25365" y="340303"/>
                </a:lnTo>
                <a:lnTo>
                  <a:pt x="39100" y="303895"/>
                </a:lnTo>
                <a:lnTo>
                  <a:pt x="55536" y="268908"/>
                </a:lnTo>
                <a:lnTo>
                  <a:pt x="74545" y="235470"/>
                </a:lnTo>
                <a:lnTo>
                  <a:pt x="95999" y="203710"/>
                </a:lnTo>
                <a:lnTo>
                  <a:pt x="119771" y="173754"/>
                </a:lnTo>
                <a:lnTo>
                  <a:pt x="145732" y="145732"/>
                </a:lnTo>
                <a:lnTo>
                  <a:pt x="173754" y="119771"/>
                </a:lnTo>
                <a:lnTo>
                  <a:pt x="203710" y="95999"/>
                </a:lnTo>
                <a:lnTo>
                  <a:pt x="235470" y="74545"/>
                </a:lnTo>
                <a:lnTo>
                  <a:pt x="268908" y="55536"/>
                </a:lnTo>
                <a:lnTo>
                  <a:pt x="303895" y="39100"/>
                </a:lnTo>
                <a:lnTo>
                  <a:pt x="340303" y="25365"/>
                </a:lnTo>
                <a:lnTo>
                  <a:pt x="378004" y="14460"/>
                </a:lnTo>
                <a:lnTo>
                  <a:pt x="416870" y="6512"/>
                </a:lnTo>
                <a:lnTo>
                  <a:pt x="456773" y="1649"/>
                </a:lnTo>
                <a:lnTo>
                  <a:pt x="497586" y="0"/>
                </a:lnTo>
                <a:lnTo>
                  <a:pt x="2489962" y="0"/>
                </a:lnTo>
                <a:lnTo>
                  <a:pt x="2530775" y="1649"/>
                </a:lnTo>
                <a:lnTo>
                  <a:pt x="2570681" y="6512"/>
                </a:lnTo>
                <a:lnTo>
                  <a:pt x="2609551" y="14460"/>
                </a:lnTo>
                <a:lnTo>
                  <a:pt x="2647258" y="25365"/>
                </a:lnTo>
                <a:lnTo>
                  <a:pt x="2683672" y="39100"/>
                </a:lnTo>
                <a:lnTo>
                  <a:pt x="2718667" y="55536"/>
                </a:lnTo>
                <a:lnTo>
                  <a:pt x="2752113" y="74545"/>
                </a:lnTo>
                <a:lnTo>
                  <a:pt x="2783882" y="95999"/>
                </a:lnTo>
                <a:lnTo>
                  <a:pt x="2813847" y="119771"/>
                </a:lnTo>
                <a:lnTo>
                  <a:pt x="2841879" y="145732"/>
                </a:lnTo>
                <a:lnTo>
                  <a:pt x="2867849" y="173754"/>
                </a:lnTo>
                <a:lnTo>
                  <a:pt x="2891630" y="203710"/>
                </a:lnTo>
                <a:lnTo>
                  <a:pt x="2913093" y="235470"/>
                </a:lnTo>
                <a:lnTo>
                  <a:pt x="2932111" y="268908"/>
                </a:lnTo>
                <a:lnTo>
                  <a:pt x="2948555" y="303895"/>
                </a:lnTo>
                <a:lnTo>
                  <a:pt x="2962296" y="340303"/>
                </a:lnTo>
                <a:lnTo>
                  <a:pt x="2973207" y="378004"/>
                </a:lnTo>
                <a:lnTo>
                  <a:pt x="2981159" y="416870"/>
                </a:lnTo>
                <a:lnTo>
                  <a:pt x="2986024" y="456773"/>
                </a:lnTo>
                <a:lnTo>
                  <a:pt x="2987675" y="497586"/>
                </a:lnTo>
                <a:lnTo>
                  <a:pt x="2987675" y="2488336"/>
                </a:lnTo>
                <a:lnTo>
                  <a:pt x="2986024" y="2529154"/>
                </a:lnTo>
                <a:lnTo>
                  <a:pt x="2981159" y="2569064"/>
                </a:lnTo>
                <a:lnTo>
                  <a:pt x="2973207" y="2607936"/>
                </a:lnTo>
                <a:lnTo>
                  <a:pt x="2962296" y="2645644"/>
                </a:lnTo>
                <a:lnTo>
                  <a:pt x="2948555" y="2682059"/>
                </a:lnTo>
                <a:lnTo>
                  <a:pt x="2932111" y="2717052"/>
                </a:lnTo>
                <a:lnTo>
                  <a:pt x="2913093" y="2750497"/>
                </a:lnTo>
                <a:lnTo>
                  <a:pt x="2891630" y="2782264"/>
                </a:lnTo>
                <a:lnTo>
                  <a:pt x="2867849" y="2812226"/>
                </a:lnTo>
                <a:lnTo>
                  <a:pt x="2841879" y="2840254"/>
                </a:lnTo>
                <a:lnTo>
                  <a:pt x="2813847" y="2866221"/>
                </a:lnTo>
                <a:lnTo>
                  <a:pt x="2783882" y="2889999"/>
                </a:lnTo>
                <a:lnTo>
                  <a:pt x="2752113" y="2911459"/>
                </a:lnTo>
                <a:lnTo>
                  <a:pt x="2718667" y="2930473"/>
                </a:lnTo>
                <a:lnTo>
                  <a:pt x="2683672" y="2946913"/>
                </a:lnTo>
                <a:lnTo>
                  <a:pt x="2647258" y="2960651"/>
                </a:lnTo>
                <a:lnTo>
                  <a:pt x="2609551" y="2971559"/>
                </a:lnTo>
                <a:lnTo>
                  <a:pt x="2570681" y="2979510"/>
                </a:lnTo>
                <a:lnTo>
                  <a:pt x="2530775" y="2984374"/>
                </a:lnTo>
                <a:lnTo>
                  <a:pt x="2489962" y="2986024"/>
                </a:lnTo>
                <a:lnTo>
                  <a:pt x="497586" y="2986024"/>
                </a:lnTo>
                <a:lnTo>
                  <a:pt x="456773" y="2984374"/>
                </a:lnTo>
                <a:lnTo>
                  <a:pt x="416870" y="2979510"/>
                </a:lnTo>
                <a:lnTo>
                  <a:pt x="378004" y="2971559"/>
                </a:lnTo>
                <a:lnTo>
                  <a:pt x="340303" y="2960651"/>
                </a:lnTo>
                <a:lnTo>
                  <a:pt x="303895" y="2946913"/>
                </a:lnTo>
                <a:lnTo>
                  <a:pt x="268908" y="2930473"/>
                </a:lnTo>
                <a:lnTo>
                  <a:pt x="235470" y="2911459"/>
                </a:lnTo>
                <a:lnTo>
                  <a:pt x="203710" y="2889999"/>
                </a:lnTo>
                <a:lnTo>
                  <a:pt x="173754" y="2866221"/>
                </a:lnTo>
                <a:lnTo>
                  <a:pt x="145732" y="2840254"/>
                </a:lnTo>
                <a:lnTo>
                  <a:pt x="119771" y="2812226"/>
                </a:lnTo>
                <a:lnTo>
                  <a:pt x="95999" y="2782264"/>
                </a:lnTo>
                <a:lnTo>
                  <a:pt x="74545" y="2750497"/>
                </a:lnTo>
                <a:lnTo>
                  <a:pt x="55536" y="2717052"/>
                </a:lnTo>
                <a:lnTo>
                  <a:pt x="39100" y="2682059"/>
                </a:lnTo>
                <a:lnTo>
                  <a:pt x="25365" y="2645644"/>
                </a:lnTo>
                <a:lnTo>
                  <a:pt x="14460" y="2607936"/>
                </a:lnTo>
                <a:lnTo>
                  <a:pt x="6512" y="2569064"/>
                </a:lnTo>
                <a:lnTo>
                  <a:pt x="1649" y="2529154"/>
                </a:lnTo>
                <a:lnTo>
                  <a:pt x="0" y="2488336"/>
                </a:lnTo>
                <a:lnTo>
                  <a:pt x="0" y="497586"/>
                </a:lnTo>
                <a:close/>
              </a:path>
            </a:pathLst>
          </a:custGeom>
          <a:noFill/>
          <a:ln w="63500">
            <a:solidFill>
              <a:srgbClr val="FFC000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0" name="object 12"/>
          <p:cNvSpPr>
            <a:spLocks noChangeArrowheads="1"/>
          </p:cNvSpPr>
          <p:nvPr/>
        </p:nvSpPr>
        <p:spPr bwMode="auto">
          <a:xfrm>
            <a:off x="4643438" y="549275"/>
            <a:ext cx="2593975" cy="1908175"/>
          </a:xfrm>
          <a:custGeom>
            <a:avLst/>
            <a:gdLst>
              <a:gd name="T0" fmla="*/ 0 w 2592704"/>
              <a:gd name="T1" fmla="*/ 0 h 1908810"/>
              <a:gd name="T2" fmla="*/ 2592704 w 2592704"/>
              <a:gd name="T3" fmla="*/ 1908810 h 1908810"/>
            </a:gdLst>
            <a:ahLst/>
            <a:cxnLst/>
            <a:rect l="T0" t="T1" r="T2" b="T3"/>
            <a:pathLst>
              <a:path w="2592704" h="1908810">
                <a:moveTo>
                  <a:pt x="1296162" y="0"/>
                </a:moveTo>
                <a:lnTo>
                  <a:pt x="1189849" y="3163"/>
                </a:lnTo>
                <a:lnTo>
                  <a:pt x="1085906" y="12489"/>
                </a:lnTo>
                <a:lnTo>
                  <a:pt x="984663" y="27732"/>
                </a:lnTo>
                <a:lnTo>
                  <a:pt x="886455" y="48647"/>
                </a:lnTo>
                <a:lnTo>
                  <a:pt x="791616" y="74987"/>
                </a:lnTo>
                <a:lnTo>
                  <a:pt x="700479" y="106508"/>
                </a:lnTo>
                <a:lnTo>
                  <a:pt x="613377" y="142963"/>
                </a:lnTo>
                <a:lnTo>
                  <a:pt x="530644" y="184107"/>
                </a:lnTo>
                <a:lnTo>
                  <a:pt x="452613" y="229694"/>
                </a:lnTo>
                <a:lnTo>
                  <a:pt x="379618" y="279479"/>
                </a:lnTo>
                <a:lnTo>
                  <a:pt x="311993" y="333216"/>
                </a:lnTo>
                <a:lnTo>
                  <a:pt x="250070" y="390659"/>
                </a:lnTo>
                <a:lnTo>
                  <a:pt x="194183" y="451562"/>
                </a:lnTo>
                <a:lnTo>
                  <a:pt x="144666" y="515681"/>
                </a:lnTo>
                <a:lnTo>
                  <a:pt x="101852" y="582769"/>
                </a:lnTo>
                <a:lnTo>
                  <a:pt x="66074" y="652580"/>
                </a:lnTo>
                <a:lnTo>
                  <a:pt x="37667" y="724870"/>
                </a:lnTo>
                <a:lnTo>
                  <a:pt x="16963" y="799392"/>
                </a:lnTo>
                <a:lnTo>
                  <a:pt x="4296" y="875901"/>
                </a:lnTo>
                <a:lnTo>
                  <a:pt x="0" y="954151"/>
                </a:lnTo>
                <a:lnTo>
                  <a:pt x="4296" y="1032417"/>
                </a:lnTo>
                <a:lnTo>
                  <a:pt x="16963" y="1108940"/>
                </a:lnTo>
                <a:lnTo>
                  <a:pt x="37667" y="1183472"/>
                </a:lnTo>
                <a:lnTo>
                  <a:pt x="66074" y="1255769"/>
                </a:lnTo>
                <a:lnTo>
                  <a:pt x="101852" y="1325586"/>
                </a:lnTo>
                <a:lnTo>
                  <a:pt x="144666" y="1392676"/>
                </a:lnTo>
                <a:lnTo>
                  <a:pt x="194183" y="1456795"/>
                </a:lnTo>
                <a:lnTo>
                  <a:pt x="250070" y="1517697"/>
                </a:lnTo>
                <a:lnTo>
                  <a:pt x="311993" y="1575137"/>
                </a:lnTo>
                <a:lnTo>
                  <a:pt x="379618" y="1628870"/>
                </a:lnTo>
                <a:lnTo>
                  <a:pt x="452613" y="1678649"/>
                </a:lnTo>
                <a:lnTo>
                  <a:pt x="530644" y="1724231"/>
                </a:lnTo>
                <a:lnTo>
                  <a:pt x="613377" y="1765369"/>
                </a:lnTo>
                <a:lnTo>
                  <a:pt x="700479" y="1801817"/>
                </a:lnTo>
                <a:lnTo>
                  <a:pt x="791616" y="1833332"/>
                </a:lnTo>
                <a:lnTo>
                  <a:pt x="886455" y="1859667"/>
                </a:lnTo>
                <a:lnTo>
                  <a:pt x="984663" y="1880576"/>
                </a:lnTo>
                <a:lnTo>
                  <a:pt x="1085906" y="1895816"/>
                </a:lnTo>
                <a:lnTo>
                  <a:pt x="1189849" y="1905139"/>
                </a:lnTo>
                <a:lnTo>
                  <a:pt x="1296162" y="1908302"/>
                </a:lnTo>
                <a:lnTo>
                  <a:pt x="1402456" y="1905139"/>
                </a:lnTo>
                <a:lnTo>
                  <a:pt x="1506387" y="1895816"/>
                </a:lnTo>
                <a:lnTo>
                  <a:pt x="1607619" y="1880576"/>
                </a:lnTo>
                <a:lnTo>
                  <a:pt x="1705819" y="1859667"/>
                </a:lnTo>
                <a:lnTo>
                  <a:pt x="1800653" y="1833332"/>
                </a:lnTo>
                <a:lnTo>
                  <a:pt x="1891788" y="1801817"/>
                </a:lnTo>
                <a:lnTo>
                  <a:pt x="1978889" y="1765369"/>
                </a:lnTo>
                <a:lnTo>
                  <a:pt x="2061624" y="1724231"/>
                </a:lnTo>
                <a:lnTo>
                  <a:pt x="2139658" y="1678649"/>
                </a:lnTo>
                <a:lnTo>
                  <a:pt x="2212657" y="1628870"/>
                </a:lnTo>
                <a:lnTo>
                  <a:pt x="2280288" y="1575137"/>
                </a:lnTo>
                <a:lnTo>
                  <a:pt x="2342217" y="1517697"/>
                </a:lnTo>
                <a:lnTo>
                  <a:pt x="2398110" y="1456795"/>
                </a:lnTo>
                <a:lnTo>
                  <a:pt x="2447633" y="1392676"/>
                </a:lnTo>
                <a:lnTo>
                  <a:pt x="2490454" y="1325586"/>
                </a:lnTo>
                <a:lnTo>
                  <a:pt x="2526237" y="1255769"/>
                </a:lnTo>
                <a:lnTo>
                  <a:pt x="2554649" y="1183472"/>
                </a:lnTo>
                <a:lnTo>
                  <a:pt x="2575357" y="1108940"/>
                </a:lnTo>
                <a:lnTo>
                  <a:pt x="2588026" y="1032417"/>
                </a:lnTo>
                <a:lnTo>
                  <a:pt x="2592323" y="954151"/>
                </a:lnTo>
                <a:lnTo>
                  <a:pt x="2588026" y="875901"/>
                </a:lnTo>
                <a:lnTo>
                  <a:pt x="2575357" y="799392"/>
                </a:lnTo>
                <a:lnTo>
                  <a:pt x="2554649" y="724870"/>
                </a:lnTo>
                <a:lnTo>
                  <a:pt x="2526237" y="652580"/>
                </a:lnTo>
                <a:lnTo>
                  <a:pt x="2490454" y="582769"/>
                </a:lnTo>
                <a:lnTo>
                  <a:pt x="2447633" y="515681"/>
                </a:lnTo>
                <a:lnTo>
                  <a:pt x="2398110" y="451562"/>
                </a:lnTo>
                <a:lnTo>
                  <a:pt x="2342217" y="390659"/>
                </a:lnTo>
                <a:lnTo>
                  <a:pt x="2280288" y="333216"/>
                </a:lnTo>
                <a:lnTo>
                  <a:pt x="2212657" y="279479"/>
                </a:lnTo>
                <a:lnTo>
                  <a:pt x="2139658" y="229694"/>
                </a:lnTo>
                <a:lnTo>
                  <a:pt x="2061624" y="184107"/>
                </a:lnTo>
                <a:lnTo>
                  <a:pt x="1978889" y="142963"/>
                </a:lnTo>
                <a:lnTo>
                  <a:pt x="1891788" y="106508"/>
                </a:lnTo>
                <a:lnTo>
                  <a:pt x="1800653" y="74987"/>
                </a:lnTo>
                <a:lnTo>
                  <a:pt x="1705819" y="48647"/>
                </a:lnTo>
                <a:lnTo>
                  <a:pt x="1607619" y="27732"/>
                </a:lnTo>
                <a:lnTo>
                  <a:pt x="1506387" y="12489"/>
                </a:lnTo>
                <a:lnTo>
                  <a:pt x="1402456" y="3163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1" name="object 13"/>
          <p:cNvSpPr>
            <a:spLocks noChangeArrowheads="1"/>
          </p:cNvSpPr>
          <p:nvPr/>
        </p:nvSpPr>
        <p:spPr bwMode="auto">
          <a:xfrm>
            <a:off x="4643438" y="549275"/>
            <a:ext cx="2593975" cy="1908175"/>
          </a:xfrm>
          <a:custGeom>
            <a:avLst/>
            <a:gdLst>
              <a:gd name="T0" fmla="*/ 0 w 2592704"/>
              <a:gd name="T1" fmla="*/ 0 h 1908810"/>
              <a:gd name="T2" fmla="*/ 2592704 w 2592704"/>
              <a:gd name="T3" fmla="*/ 1908810 h 1908810"/>
            </a:gdLst>
            <a:ahLst/>
            <a:cxnLst/>
            <a:rect l="T0" t="T1" r="T2" b="T3"/>
            <a:pathLst>
              <a:path w="2592704" h="1908810">
                <a:moveTo>
                  <a:pt x="0" y="954151"/>
                </a:moveTo>
                <a:lnTo>
                  <a:pt x="4296" y="875901"/>
                </a:lnTo>
                <a:lnTo>
                  <a:pt x="16963" y="799392"/>
                </a:lnTo>
                <a:lnTo>
                  <a:pt x="37667" y="724870"/>
                </a:lnTo>
                <a:lnTo>
                  <a:pt x="66074" y="652580"/>
                </a:lnTo>
                <a:lnTo>
                  <a:pt x="101852" y="582769"/>
                </a:lnTo>
                <a:lnTo>
                  <a:pt x="144666" y="515681"/>
                </a:lnTo>
                <a:lnTo>
                  <a:pt x="194183" y="451562"/>
                </a:lnTo>
                <a:lnTo>
                  <a:pt x="250070" y="390659"/>
                </a:lnTo>
                <a:lnTo>
                  <a:pt x="311993" y="333216"/>
                </a:lnTo>
                <a:lnTo>
                  <a:pt x="379618" y="279479"/>
                </a:lnTo>
                <a:lnTo>
                  <a:pt x="452613" y="229694"/>
                </a:lnTo>
                <a:lnTo>
                  <a:pt x="530644" y="184107"/>
                </a:lnTo>
                <a:lnTo>
                  <a:pt x="613377" y="142963"/>
                </a:lnTo>
                <a:lnTo>
                  <a:pt x="700479" y="106508"/>
                </a:lnTo>
                <a:lnTo>
                  <a:pt x="791616" y="74987"/>
                </a:lnTo>
                <a:lnTo>
                  <a:pt x="886455" y="48647"/>
                </a:lnTo>
                <a:lnTo>
                  <a:pt x="984663" y="27732"/>
                </a:lnTo>
                <a:lnTo>
                  <a:pt x="1085906" y="12489"/>
                </a:lnTo>
                <a:lnTo>
                  <a:pt x="1189849" y="3163"/>
                </a:lnTo>
                <a:lnTo>
                  <a:pt x="1296162" y="0"/>
                </a:lnTo>
                <a:lnTo>
                  <a:pt x="1402456" y="3163"/>
                </a:lnTo>
                <a:lnTo>
                  <a:pt x="1506387" y="12489"/>
                </a:lnTo>
                <a:lnTo>
                  <a:pt x="1607619" y="27732"/>
                </a:lnTo>
                <a:lnTo>
                  <a:pt x="1705819" y="48647"/>
                </a:lnTo>
                <a:lnTo>
                  <a:pt x="1800653" y="74987"/>
                </a:lnTo>
                <a:lnTo>
                  <a:pt x="1891788" y="106508"/>
                </a:lnTo>
                <a:lnTo>
                  <a:pt x="1978889" y="142963"/>
                </a:lnTo>
                <a:lnTo>
                  <a:pt x="2061624" y="184107"/>
                </a:lnTo>
                <a:lnTo>
                  <a:pt x="2139658" y="229694"/>
                </a:lnTo>
                <a:lnTo>
                  <a:pt x="2212657" y="279479"/>
                </a:lnTo>
                <a:lnTo>
                  <a:pt x="2280288" y="333216"/>
                </a:lnTo>
                <a:lnTo>
                  <a:pt x="2342217" y="390659"/>
                </a:lnTo>
                <a:lnTo>
                  <a:pt x="2398110" y="451562"/>
                </a:lnTo>
                <a:lnTo>
                  <a:pt x="2447633" y="515681"/>
                </a:lnTo>
                <a:lnTo>
                  <a:pt x="2490454" y="582769"/>
                </a:lnTo>
                <a:lnTo>
                  <a:pt x="2526237" y="652580"/>
                </a:lnTo>
                <a:lnTo>
                  <a:pt x="2554649" y="724870"/>
                </a:lnTo>
                <a:lnTo>
                  <a:pt x="2575357" y="799392"/>
                </a:lnTo>
                <a:lnTo>
                  <a:pt x="2588026" y="875901"/>
                </a:lnTo>
                <a:lnTo>
                  <a:pt x="2592323" y="954151"/>
                </a:lnTo>
                <a:lnTo>
                  <a:pt x="2588026" y="1032417"/>
                </a:lnTo>
                <a:lnTo>
                  <a:pt x="2575357" y="1108940"/>
                </a:lnTo>
                <a:lnTo>
                  <a:pt x="2554649" y="1183472"/>
                </a:lnTo>
                <a:lnTo>
                  <a:pt x="2526237" y="1255769"/>
                </a:lnTo>
                <a:lnTo>
                  <a:pt x="2490454" y="1325586"/>
                </a:lnTo>
                <a:lnTo>
                  <a:pt x="2447633" y="1392676"/>
                </a:lnTo>
                <a:lnTo>
                  <a:pt x="2398110" y="1456795"/>
                </a:lnTo>
                <a:lnTo>
                  <a:pt x="2342217" y="1517697"/>
                </a:lnTo>
                <a:lnTo>
                  <a:pt x="2280288" y="1575137"/>
                </a:lnTo>
                <a:lnTo>
                  <a:pt x="2212657" y="1628870"/>
                </a:lnTo>
                <a:lnTo>
                  <a:pt x="2139658" y="1678649"/>
                </a:lnTo>
                <a:lnTo>
                  <a:pt x="2061624" y="1724231"/>
                </a:lnTo>
                <a:lnTo>
                  <a:pt x="1978889" y="1765369"/>
                </a:lnTo>
                <a:lnTo>
                  <a:pt x="1891788" y="1801817"/>
                </a:lnTo>
                <a:lnTo>
                  <a:pt x="1800653" y="1833332"/>
                </a:lnTo>
                <a:lnTo>
                  <a:pt x="1705819" y="1859667"/>
                </a:lnTo>
                <a:lnTo>
                  <a:pt x="1607619" y="1880576"/>
                </a:lnTo>
                <a:lnTo>
                  <a:pt x="1506387" y="1895816"/>
                </a:lnTo>
                <a:lnTo>
                  <a:pt x="1402456" y="1905139"/>
                </a:lnTo>
                <a:lnTo>
                  <a:pt x="1296162" y="1908302"/>
                </a:lnTo>
                <a:lnTo>
                  <a:pt x="1189849" y="1905139"/>
                </a:lnTo>
                <a:lnTo>
                  <a:pt x="1085906" y="1895816"/>
                </a:lnTo>
                <a:lnTo>
                  <a:pt x="984663" y="1880576"/>
                </a:lnTo>
                <a:lnTo>
                  <a:pt x="886455" y="1859667"/>
                </a:lnTo>
                <a:lnTo>
                  <a:pt x="791616" y="1833332"/>
                </a:lnTo>
                <a:lnTo>
                  <a:pt x="700479" y="1801817"/>
                </a:lnTo>
                <a:lnTo>
                  <a:pt x="613377" y="1765369"/>
                </a:lnTo>
                <a:lnTo>
                  <a:pt x="530644" y="1724231"/>
                </a:lnTo>
                <a:lnTo>
                  <a:pt x="452613" y="1678649"/>
                </a:lnTo>
                <a:lnTo>
                  <a:pt x="379618" y="1628870"/>
                </a:lnTo>
                <a:lnTo>
                  <a:pt x="311993" y="1575137"/>
                </a:lnTo>
                <a:lnTo>
                  <a:pt x="250070" y="1517697"/>
                </a:lnTo>
                <a:lnTo>
                  <a:pt x="194183" y="1456795"/>
                </a:lnTo>
                <a:lnTo>
                  <a:pt x="144666" y="1392676"/>
                </a:lnTo>
                <a:lnTo>
                  <a:pt x="101852" y="1325586"/>
                </a:lnTo>
                <a:lnTo>
                  <a:pt x="66074" y="1255769"/>
                </a:lnTo>
                <a:lnTo>
                  <a:pt x="37667" y="1183472"/>
                </a:lnTo>
                <a:lnTo>
                  <a:pt x="16963" y="1108940"/>
                </a:lnTo>
                <a:lnTo>
                  <a:pt x="4296" y="1032417"/>
                </a:lnTo>
                <a:lnTo>
                  <a:pt x="0" y="954151"/>
                </a:lnTo>
                <a:close/>
              </a:path>
            </a:pathLst>
          </a:custGeom>
          <a:noFill/>
          <a:ln w="1270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2" name="object 14"/>
          <p:cNvSpPr>
            <a:spLocks noChangeArrowheads="1"/>
          </p:cNvSpPr>
          <p:nvPr/>
        </p:nvSpPr>
        <p:spPr bwMode="auto">
          <a:xfrm>
            <a:off x="5080000" y="1584325"/>
            <a:ext cx="1846263" cy="4095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3" name="object 15"/>
          <p:cNvSpPr>
            <a:spLocks noChangeArrowheads="1"/>
          </p:cNvSpPr>
          <p:nvPr/>
        </p:nvSpPr>
        <p:spPr bwMode="auto">
          <a:xfrm>
            <a:off x="6677025" y="1584325"/>
            <a:ext cx="303213" cy="409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4" name="object 16"/>
          <p:cNvSpPr>
            <a:spLocks noChangeArrowheads="1"/>
          </p:cNvSpPr>
          <p:nvPr/>
        </p:nvSpPr>
        <p:spPr bwMode="auto">
          <a:xfrm>
            <a:off x="5634038" y="1874838"/>
            <a:ext cx="738187" cy="4079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5" name="object 17"/>
          <p:cNvSpPr>
            <a:spLocks noChangeArrowheads="1"/>
          </p:cNvSpPr>
          <p:nvPr/>
        </p:nvSpPr>
        <p:spPr bwMode="auto">
          <a:xfrm>
            <a:off x="6124575" y="1874838"/>
            <a:ext cx="301625" cy="4079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8596" y="-428652"/>
            <a:ext cx="3071834" cy="1352293"/>
          </a:xfrm>
        </p:spPr>
        <p:txBody>
          <a:bodyPr wrap="square" lIns="0" tIns="714375" rIns="0" bIns="0" rtlCol="0">
            <a:spAutoFit/>
          </a:bodyPr>
          <a:lstStyle/>
          <a:p>
            <a:pPr marL="90488" indent="-90488" algn="l" fontAlgn="auto">
              <a:spcAft>
                <a:spcPts val="0"/>
              </a:spcAft>
              <a:defRPr/>
            </a:pPr>
            <a:r>
              <a:rPr spc="-5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pc="2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pc="1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pc="2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pc="-4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pc="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59363" y="1252538"/>
            <a:ext cx="1870075" cy="895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Fokus Pasien</a:t>
            </a:r>
            <a:endParaRPr lang="en-US" sz="20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algn="ctr">
              <a:lnSpc>
                <a:spcPct val="136000"/>
              </a:lnSpc>
              <a:spcBef>
                <a:spcPts val="125"/>
              </a:spcBef>
            </a:pPr>
            <a:r>
              <a:rPr lang="en-US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(Patient Centered Care)</a:t>
            </a: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88" name="object 20"/>
          <p:cNvSpPr>
            <a:spLocks noChangeArrowheads="1"/>
          </p:cNvSpPr>
          <p:nvPr/>
        </p:nvSpPr>
        <p:spPr bwMode="auto">
          <a:xfrm>
            <a:off x="2776538" y="1731963"/>
            <a:ext cx="420687" cy="4048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89" name="object 21"/>
          <p:cNvSpPr>
            <a:spLocks noChangeArrowheads="1"/>
          </p:cNvSpPr>
          <p:nvPr/>
        </p:nvSpPr>
        <p:spPr bwMode="auto">
          <a:xfrm>
            <a:off x="2954338" y="1727200"/>
            <a:ext cx="292100" cy="4032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90" name="object 22"/>
          <p:cNvSpPr>
            <a:spLocks noChangeArrowheads="1"/>
          </p:cNvSpPr>
          <p:nvPr/>
        </p:nvSpPr>
        <p:spPr bwMode="auto">
          <a:xfrm>
            <a:off x="3001963" y="1727200"/>
            <a:ext cx="787400" cy="403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91" name="object 23"/>
          <p:cNvSpPr>
            <a:spLocks noChangeArrowheads="1"/>
          </p:cNvSpPr>
          <p:nvPr/>
        </p:nvSpPr>
        <p:spPr bwMode="auto">
          <a:xfrm>
            <a:off x="3546475" y="1727200"/>
            <a:ext cx="296863" cy="4032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92" name="object 24"/>
          <p:cNvSpPr>
            <a:spLocks noChangeArrowheads="1"/>
          </p:cNvSpPr>
          <p:nvPr/>
        </p:nvSpPr>
        <p:spPr bwMode="auto">
          <a:xfrm>
            <a:off x="3598863" y="1727200"/>
            <a:ext cx="735012" cy="40322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93" name="object 25"/>
          <p:cNvSpPr>
            <a:spLocks noChangeArrowheads="1"/>
          </p:cNvSpPr>
          <p:nvPr/>
        </p:nvSpPr>
        <p:spPr bwMode="auto">
          <a:xfrm>
            <a:off x="4089400" y="1727200"/>
            <a:ext cx="296863" cy="4032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2088" y="939800"/>
            <a:ext cx="1627187" cy="1073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25000"/>
              </a:lnSpc>
            </a:pPr>
            <a:r>
              <a:rPr lang="en-US" sz="20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Manajemen Risiko RS</a:t>
            </a:r>
            <a:endParaRPr lang="en-US" sz="20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12700" algn="ctr">
              <a:spcBef>
                <a:spcPts val="675"/>
              </a:spcBef>
            </a:pPr>
            <a:r>
              <a:rPr lang="en-US" sz="1400" b="1">
                <a:solidFill>
                  <a:srgbClr val="FFFFFF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Risiko Klinis</a:t>
            </a: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1175" y="5068888"/>
            <a:ext cx="2192338" cy="987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720" indent="-28702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720" algn="l"/>
              </a:tabLst>
              <a:defRPr/>
            </a:pPr>
            <a:r>
              <a:rPr sz="1600" spc="-10" dirty="0">
                <a:latin typeface="Tahoma"/>
                <a:cs typeface="Tahoma"/>
              </a:rPr>
              <a:t>As</a:t>
            </a:r>
            <a:r>
              <a:rPr sz="1600" spc="-5" dirty="0">
                <a:latin typeface="Tahoma"/>
                <a:cs typeface="Tahoma"/>
              </a:rPr>
              <a:t>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d</a:t>
            </a:r>
            <a:r>
              <a:rPr sz="1600" spc="-15" dirty="0">
                <a:latin typeface="Tahoma"/>
                <a:cs typeface="Tahoma"/>
              </a:rPr>
              <a:t>i</a:t>
            </a:r>
            <a:r>
              <a:rPr sz="1600" dirty="0"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  <a:p>
            <a:pPr marL="299720" indent="-28702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720" algn="l"/>
              </a:tabLst>
              <a:defRPr/>
            </a:pPr>
            <a:r>
              <a:rPr sz="1600" spc="-10" dirty="0">
                <a:latin typeface="Tahoma"/>
                <a:cs typeface="Tahoma"/>
              </a:rPr>
              <a:t>As</a:t>
            </a:r>
            <a:r>
              <a:rPr sz="1600" spc="-5" dirty="0">
                <a:latin typeface="Tahoma"/>
                <a:cs typeface="Tahoma"/>
              </a:rPr>
              <a:t>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K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p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spc="-20" dirty="0">
                <a:latin typeface="Tahoma"/>
                <a:cs typeface="Tahoma"/>
              </a:rPr>
              <a:t>r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-30" dirty="0">
                <a:latin typeface="Tahoma"/>
                <a:cs typeface="Tahoma"/>
              </a:rPr>
              <a:t>w</a:t>
            </a:r>
            <a:r>
              <a:rPr sz="1600" dirty="0">
                <a:latin typeface="Tahoma"/>
                <a:cs typeface="Tahoma"/>
              </a:rPr>
              <a:t>at</a:t>
            </a:r>
            <a:r>
              <a:rPr sz="1600" spc="-10" dirty="0">
                <a:latin typeface="Tahoma"/>
                <a:cs typeface="Tahoma"/>
              </a:rPr>
              <a:t>an</a:t>
            </a:r>
            <a:endParaRPr sz="1600">
              <a:latin typeface="Tahoma"/>
              <a:cs typeface="Tahoma"/>
            </a:endParaRPr>
          </a:p>
          <a:p>
            <a:pPr marL="299720" indent="-28702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720" algn="l"/>
              </a:tabLst>
              <a:defRPr/>
            </a:pPr>
            <a:r>
              <a:rPr sz="1600" spc="-10" dirty="0">
                <a:latin typeface="Tahoma"/>
                <a:cs typeface="Tahoma"/>
              </a:rPr>
              <a:t>As</a:t>
            </a:r>
            <a:r>
              <a:rPr sz="1600" spc="-5" dirty="0">
                <a:latin typeface="Tahoma"/>
                <a:cs typeface="Tahoma"/>
              </a:rPr>
              <a:t>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G</a:t>
            </a:r>
            <a:r>
              <a:rPr sz="1600" spc="-15" dirty="0">
                <a:latin typeface="Tahoma"/>
                <a:cs typeface="Tahoma"/>
              </a:rPr>
              <a:t>i</a:t>
            </a:r>
            <a:r>
              <a:rPr sz="1600" spc="5" dirty="0">
                <a:latin typeface="Tahoma"/>
                <a:cs typeface="Tahoma"/>
              </a:rPr>
              <a:t>z</a:t>
            </a:r>
            <a:r>
              <a:rPr sz="1600" spc="-5" dirty="0">
                <a:latin typeface="Tahoma"/>
                <a:cs typeface="Tahoma"/>
              </a:rPr>
              <a:t>i</a:t>
            </a:r>
            <a:endParaRPr sz="1600">
              <a:latin typeface="Tahoma"/>
              <a:cs typeface="Tahoma"/>
            </a:endParaRPr>
          </a:p>
          <a:p>
            <a:pPr marL="299720" indent="-28702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720" algn="l"/>
              </a:tabLst>
              <a:defRPr/>
            </a:pPr>
            <a:r>
              <a:rPr sz="1600" spc="-10" dirty="0">
                <a:latin typeface="Tahoma"/>
                <a:cs typeface="Tahoma"/>
              </a:rPr>
              <a:t>As</a:t>
            </a:r>
            <a:r>
              <a:rPr sz="1600" spc="-5" dirty="0">
                <a:latin typeface="Tahoma"/>
                <a:cs typeface="Tahoma"/>
              </a:rPr>
              <a:t>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</a:t>
            </a:r>
            <a:r>
              <a:rPr sz="1600" dirty="0">
                <a:latin typeface="Tahoma"/>
                <a:cs typeface="Tahoma"/>
              </a:rPr>
              <a:t>bat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6213" y="5768975"/>
            <a:ext cx="2446337" cy="500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94945" indent="-18224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95580" algn="l"/>
              </a:tabLst>
              <a:defRPr/>
            </a:pPr>
            <a:r>
              <a:rPr sz="1600" dirty="0">
                <a:latin typeface="Tahoma"/>
                <a:cs typeface="Tahoma"/>
              </a:rPr>
              <a:t>Ev</a:t>
            </a:r>
            <a:r>
              <a:rPr sz="1600" spc="-15" dirty="0">
                <a:latin typeface="Tahoma"/>
                <a:cs typeface="Tahoma"/>
              </a:rPr>
              <a:t>i</a:t>
            </a:r>
            <a:r>
              <a:rPr sz="1600" dirty="0">
                <a:latin typeface="Tahoma"/>
                <a:cs typeface="Tahoma"/>
              </a:rPr>
              <a:t>d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-5" dirty="0">
                <a:latin typeface="Tahoma"/>
                <a:cs typeface="Tahoma"/>
              </a:rPr>
              <a:t>nc</a:t>
            </a:r>
            <a:r>
              <a:rPr sz="1600" dirty="0">
                <a:latin typeface="Tahoma"/>
                <a:cs typeface="Tahoma"/>
              </a:rPr>
              <a:t>e </a:t>
            </a:r>
            <a:r>
              <a:rPr sz="1600" spc="-5" dirty="0">
                <a:latin typeface="Tahoma"/>
                <a:cs typeface="Tahoma"/>
              </a:rPr>
              <a:t>Base</a:t>
            </a:r>
            <a:r>
              <a:rPr sz="1600" dirty="0">
                <a:latin typeface="Tahoma"/>
                <a:cs typeface="Tahoma"/>
              </a:rPr>
              <a:t>d </a:t>
            </a:r>
            <a:r>
              <a:rPr sz="1600" spc="-10" dirty="0">
                <a:latin typeface="Tahoma"/>
                <a:cs typeface="Tahoma"/>
              </a:rPr>
              <a:t>Med</a:t>
            </a:r>
            <a:r>
              <a:rPr sz="1600" spc="-20" dirty="0">
                <a:latin typeface="Tahoma"/>
                <a:cs typeface="Tahoma"/>
              </a:rPr>
              <a:t>i</a:t>
            </a:r>
            <a:r>
              <a:rPr sz="1600" spc="-15" dirty="0">
                <a:latin typeface="Tahoma"/>
                <a:cs typeface="Tahoma"/>
              </a:rPr>
              <a:t>cine</a:t>
            </a:r>
            <a:endParaRPr sz="1600">
              <a:latin typeface="Tahoma"/>
              <a:cs typeface="Tahoma"/>
            </a:endParaRPr>
          </a:p>
          <a:p>
            <a:pPr marL="194945" indent="-18224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95580" algn="l"/>
              </a:tabLst>
              <a:defRPr/>
            </a:pPr>
            <a:r>
              <a:rPr sz="1600" spc="-85" dirty="0">
                <a:latin typeface="Tahoma"/>
                <a:cs typeface="Tahoma"/>
              </a:rPr>
              <a:t>V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l</a:t>
            </a:r>
            <a:r>
              <a:rPr sz="1600" spc="-5" dirty="0">
                <a:latin typeface="Tahoma"/>
                <a:cs typeface="Tahoma"/>
              </a:rPr>
              <a:t>u</a:t>
            </a:r>
            <a:r>
              <a:rPr sz="1600" dirty="0">
                <a:latin typeface="Tahoma"/>
                <a:cs typeface="Tahoma"/>
              </a:rPr>
              <a:t>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Base</a:t>
            </a:r>
            <a:r>
              <a:rPr sz="1600" dirty="0">
                <a:latin typeface="Tahoma"/>
                <a:cs typeface="Tahoma"/>
              </a:rPr>
              <a:t>d </a:t>
            </a:r>
            <a:r>
              <a:rPr sz="1600" spc="-10" dirty="0">
                <a:latin typeface="Tahoma"/>
                <a:cs typeface="Tahoma"/>
              </a:rPr>
              <a:t>Med</a:t>
            </a:r>
            <a:r>
              <a:rPr sz="1600" spc="-20" dirty="0">
                <a:latin typeface="Tahoma"/>
                <a:cs typeface="Tahoma"/>
              </a:rPr>
              <a:t>i</a:t>
            </a:r>
            <a:r>
              <a:rPr sz="1600" spc="-15" dirty="0">
                <a:latin typeface="Tahoma"/>
                <a:cs typeface="Tahoma"/>
              </a:rPr>
              <a:t>cine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02025" y="6513513"/>
            <a:ext cx="2762250" cy="223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i="1" spc="-5" dirty="0">
                <a:latin typeface="Arial Narrow"/>
                <a:cs typeface="Arial Narrow"/>
              </a:rPr>
              <a:t>(</a:t>
            </a:r>
            <a:r>
              <a:rPr sz="1400" b="1" i="1" spc="-25" dirty="0">
                <a:latin typeface="Arial Narrow"/>
                <a:cs typeface="Arial Narrow"/>
              </a:rPr>
              <a:t>N</a:t>
            </a:r>
            <a:r>
              <a:rPr sz="1400" b="1" i="1" dirty="0">
                <a:latin typeface="Arial Narrow"/>
                <a:cs typeface="Arial Narrow"/>
              </a:rPr>
              <a:t>ico</a:t>
            </a:r>
            <a:r>
              <a:rPr sz="1400" b="1" i="1" spc="-40" dirty="0">
                <a:latin typeface="Arial Narrow"/>
                <a:cs typeface="Arial Narrow"/>
              </a:rPr>
              <a:t> </a:t>
            </a:r>
            <a:r>
              <a:rPr sz="1400" b="1" i="1" spc="-10" dirty="0">
                <a:latin typeface="Arial Narrow"/>
                <a:cs typeface="Arial Narrow"/>
              </a:rPr>
              <a:t>A</a:t>
            </a:r>
            <a:r>
              <a:rPr sz="1400" b="1" i="1" spc="-50" dirty="0">
                <a:latin typeface="Arial Narrow"/>
                <a:cs typeface="Arial Narrow"/>
              </a:rPr>
              <a:t> </a:t>
            </a:r>
            <a:r>
              <a:rPr sz="1400" b="1" i="1" spc="-10" dirty="0">
                <a:latin typeface="Arial Narrow"/>
                <a:cs typeface="Arial Narrow"/>
              </a:rPr>
              <a:t>Lumen</a:t>
            </a:r>
            <a:r>
              <a:rPr sz="1400" b="1" i="1" spc="-15" dirty="0">
                <a:latin typeface="Arial Narrow"/>
                <a:cs typeface="Arial Narrow"/>
              </a:rPr>
              <a:t>t</a:t>
            </a:r>
            <a:r>
              <a:rPr sz="1400" b="1" i="1" dirty="0">
                <a:latin typeface="Arial Narrow"/>
                <a:cs typeface="Arial Narrow"/>
              </a:rPr>
              <a:t>a</a:t>
            </a:r>
            <a:r>
              <a:rPr sz="1400" b="1" i="1" spc="20" dirty="0">
                <a:latin typeface="Arial Narrow"/>
                <a:cs typeface="Arial Narrow"/>
              </a:rPr>
              <a:t> </a:t>
            </a:r>
            <a:r>
              <a:rPr sz="1400" b="1" i="1" spc="-10" dirty="0">
                <a:latin typeface="Arial Narrow"/>
                <a:cs typeface="Arial Narrow"/>
              </a:rPr>
              <a:t>&amp;</a:t>
            </a:r>
            <a:r>
              <a:rPr sz="1400" b="1" i="1" spc="-50" dirty="0">
                <a:latin typeface="Arial Narrow"/>
                <a:cs typeface="Arial Narrow"/>
              </a:rPr>
              <a:t> </a:t>
            </a:r>
            <a:r>
              <a:rPr sz="1400" b="1" i="1" spc="-20" dirty="0">
                <a:latin typeface="Arial Narrow"/>
                <a:cs typeface="Arial Narrow"/>
              </a:rPr>
              <a:t>A</a:t>
            </a:r>
            <a:r>
              <a:rPr sz="1400" b="1" i="1" spc="-10" dirty="0">
                <a:latin typeface="Arial Narrow"/>
                <a:cs typeface="Arial Narrow"/>
              </a:rPr>
              <a:t>dib</a:t>
            </a:r>
            <a:r>
              <a:rPr sz="1400" b="1" i="1" spc="-45" dirty="0">
                <a:latin typeface="Arial Narrow"/>
                <a:cs typeface="Arial Narrow"/>
              </a:rPr>
              <a:t> </a:t>
            </a:r>
            <a:r>
              <a:rPr sz="1400" b="1" i="1" spc="-10" dirty="0">
                <a:latin typeface="Arial Narrow"/>
                <a:cs typeface="Arial Narrow"/>
              </a:rPr>
              <a:t>A</a:t>
            </a:r>
            <a:r>
              <a:rPr sz="1400" b="1" i="1" spc="-70" dirty="0">
                <a:latin typeface="Arial Narrow"/>
                <a:cs typeface="Arial Narrow"/>
              </a:rPr>
              <a:t> </a:t>
            </a:r>
            <a:r>
              <a:rPr sz="1400" b="1" i="1" spc="-100" dirty="0">
                <a:latin typeface="Arial Narrow"/>
                <a:cs typeface="Arial Narrow"/>
              </a:rPr>
              <a:t>Y</a:t>
            </a:r>
            <a:r>
              <a:rPr sz="1400" b="1" i="1" dirty="0">
                <a:latin typeface="Arial Narrow"/>
                <a:cs typeface="Arial Narrow"/>
              </a:rPr>
              <a:t>ahya,  2012)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398" name="object 30"/>
          <p:cNvSpPr>
            <a:spLocks noChangeArrowheads="1"/>
          </p:cNvSpPr>
          <p:nvPr/>
        </p:nvSpPr>
        <p:spPr bwMode="auto">
          <a:xfrm>
            <a:off x="9525" y="2252663"/>
            <a:ext cx="2297113" cy="1616075"/>
          </a:xfrm>
          <a:custGeom>
            <a:avLst/>
            <a:gdLst>
              <a:gd name="T0" fmla="*/ 0 w 2296160"/>
              <a:gd name="T1" fmla="*/ 0 h 1615439"/>
              <a:gd name="T2" fmla="*/ 2296160 w 2296160"/>
              <a:gd name="T3" fmla="*/ 1615439 h 1615439"/>
            </a:gdLst>
            <a:ahLst/>
            <a:cxnLst/>
            <a:rect l="T0" t="T1" r="T2" b="T3"/>
            <a:pathLst>
              <a:path w="2296160" h="1615439">
                <a:moveTo>
                  <a:pt x="1903711" y="0"/>
                </a:moveTo>
                <a:lnTo>
                  <a:pt x="1854988" y="7803"/>
                </a:lnTo>
                <a:lnTo>
                  <a:pt x="86356" y="765420"/>
                </a:lnTo>
                <a:lnTo>
                  <a:pt x="45710" y="793893"/>
                </a:lnTo>
                <a:lnTo>
                  <a:pt x="17132" y="832578"/>
                </a:lnTo>
                <a:lnTo>
                  <a:pt x="2043" y="877934"/>
                </a:lnTo>
                <a:lnTo>
                  <a:pt x="0" y="902006"/>
                </a:lnTo>
                <a:lnTo>
                  <a:pt x="431" y="914196"/>
                </a:lnTo>
                <a:lnTo>
                  <a:pt x="12360" y="962699"/>
                </a:lnTo>
                <a:lnTo>
                  <a:pt x="255255" y="1529105"/>
                </a:lnTo>
                <a:lnTo>
                  <a:pt x="283746" y="1569724"/>
                </a:lnTo>
                <a:lnTo>
                  <a:pt x="322451" y="1598279"/>
                </a:lnTo>
                <a:lnTo>
                  <a:pt x="367825" y="1613353"/>
                </a:lnTo>
                <a:lnTo>
                  <a:pt x="391903" y="1615392"/>
                </a:lnTo>
                <a:lnTo>
                  <a:pt x="404097" y="1614959"/>
                </a:lnTo>
                <a:lnTo>
                  <a:pt x="452605" y="1603033"/>
                </a:lnTo>
                <a:lnTo>
                  <a:pt x="2209428" y="850004"/>
                </a:lnTo>
                <a:lnTo>
                  <a:pt x="2249998" y="821494"/>
                </a:lnTo>
                <a:lnTo>
                  <a:pt x="2278527" y="782785"/>
                </a:lnTo>
                <a:lnTo>
                  <a:pt x="2293582" y="737421"/>
                </a:lnTo>
                <a:lnTo>
                  <a:pt x="2295609" y="713352"/>
                </a:lnTo>
                <a:lnTo>
                  <a:pt x="2295169" y="701165"/>
                </a:lnTo>
                <a:lnTo>
                  <a:pt x="2283196" y="652692"/>
                </a:lnTo>
                <a:lnTo>
                  <a:pt x="2040390" y="86259"/>
                </a:lnTo>
                <a:lnTo>
                  <a:pt x="2011894" y="45651"/>
                </a:lnTo>
                <a:lnTo>
                  <a:pt x="1973177" y="17105"/>
                </a:lnTo>
                <a:lnTo>
                  <a:pt x="1927793" y="2037"/>
                </a:lnTo>
                <a:lnTo>
                  <a:pt x="19037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399" name="object 31"/>
          <p:cNvSpPr>
            <a:spLocks noChangeArrowheads="1"/>
          </p:cNvSpPr>
          <p:nvPr/>
        </p:nvSpPr>
        <p:spPr bwMode="auto">
          <a:xfrm>
            <a:off x="9525" y="2252663"/>
            <a:ext cx="2297113" cy="1616075"/>
          </a:xfrm>
          <a:custGeom>
            <a:avLst/>
            <a:gdLst>
              <a:gd name="T0" fmla="*/ 0 w 2296160"/>
              <a:gd name="T1" fmla="*/ 0 h 1615439"/>
              <a:gd name="T2" fmla="*/ 2296160 w 2296160"/>
              <a:gd name="T3" fmla="*/ 1615439 h 1615439"/>
            </a:gdLst>
            <a:ahLst/>
            <a:cxnLst/>
            <a:rect l="T0" t="T1" r="T2" b="T3"/>
            <a:pathLst>
              <a:path w="2296160" h="1615439">
                <a:moveTo>
                  <a:pt x="12360" y="962699"/>
                </a:moveTo>
                <a:lnTo>
                  <a:pt x="431" y="914196"/>
                </a:lnTo>
                <a:lnTo>
                  <a:pt x="0" y="902006"/>
                </a:lnTo>
                <a:lnTo>
                  <a:pt x="544" y="889900"/>
                </a:lnTo>
                <a:lnTo>
                  <a:pt x="12040" y="843430"/>
                </a:lnTo>
                <a:lnTo>
                  <a:pt x="37378" y="802745"/>
                </a:lnTo>
                <a:lnTo>
                  <a:pt x="75141" y="771387"/>
                </a:lnTo>
                <a:lnTo>
                  <a:pt x="1843014" y="12358"/>
                </a:lnTo>
                <a:lnTo>
                  <a:pt x="1891517" y="432"/>
                </a:lnTo>
                <a:lnTo>
                  <a:pt x="1903711" y="0"/>
                </a:lnTo>
                <a:lnTo>
                  <a:pt x="1915822" y="542"/>
                </a:lnTo>
                <a:lnTo>
                  <a:pt x="1962318" y="12019"/>
                </a:lnTo>
                <a:lnTo>
                  <a:pt x="2003034" y="37328"/>
                </a:lnTo>
                <a:lnTo>
                  <a:pt x="2034418" y="75054"/>
                </a:lnTo>
                <a:lnTo>
                  <a:pt x="2283196" y="652692"/>
                </a:lnTo>
                <a:lnTo>
                  <a:pt x="2295169" y="701165"/>
                </a:lnTo>
                <a:lnTo>
                  <a:pt x="2295609" y="713352"/>
                </a:lnTo>
                <a:lnTo>
                  <a:pt x="2295072" y="725456"/>
                </a:lnTo>
                <a:lnTo>
                  <a:pt x="2283610" y="771929"/>
                </a:lnTo>
                <a:lnTo>
                  <a:pt x="2258315" y="812635"/>
                </a:lnTo>
                <a:lnTo>
                  <a:pt x="2220621" y="844027"/>
                </a:lnTo>
                <a:lnTo>
                  <a:pt x="452605" y="1603033"/>
                </a:lnTo>
                <a:lnTo>
                  <a:pt x="404097" y="1614959"/>
                </a:lnTo>
                <a:lnTo>
                  <a:pt x="391903" y="1615392"/>
                </a:lnTo>
                <a:lnTo>
                  <a:pt x="379794" y="1614849"/>
                </a:lnTo>
                <a:lnTo>
                  <a:pt x="333308" y="1603367"/>
                </a:lnTo>
                <a:lnTo>
                  <a:pt x="292603" y="1578049"/>
                </a:lnTo>
                <a:lnTo>
                  <a:pt x="261226" y="1540313"/>
                </a:lnTo>
                <a:lnTo>
                  <a:pt x="12360" y="962699"/>
                </a:lnTo>
                <a:close/>
              </a:path>
            </a:pathLst>
          </a:custGeom>
          <a:noFill/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0" name="object 32"/>
          <p:cNvSpPr>
            <a:spLocks noChangeArrowheads="1"/>
          </p:cNvSpPr>
          <p:nvPr/>
        </p:nvSpPr>
        <p:spPr bwMode="auto">
          <a:xfrm>
            <a:off x="0" y="2570163"/>
            <a:ext cx="1249363" cy="10271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1" name="object 33"/>
          <p:cNvSpPr>
            <a:spLocks noChangeArrowheads="1"/>
          </p:cNvSpPr>
          <p:nvPr/>
        </p:nvSpPr>
        <p:spPr bwMode="auto">
          <a:xfrm>
            <a:off x="715963" y="2540000"/>
            <a:ext cx="601662" cy="68103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2" name="object 34"/>
          <p:cNvSpPr>
            <a:spLocks noChangeArrowheads="1"/>
          </p:cNvSpPr>
          <p:nvPr/>
        </p:nvSpPr>
        <p:spPr bwMode="auto">
          <a:xfrm>
            <a:off x="784225" y="2174875"/>
            <a:ext cx="1374775" cy="10175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3" name="object 35"/>
          <p:cNvSpPr>
            <a:spLocks noChangeArrowheads="1"/>
          </p:cNvSpPr>
          <p:nvPr/>
        </p:nvSpPr>
        <p:spPr bwMode="auto">
          <a:xfrm>
            <a:off x="1625600" y="2124075"/>
            <a:ext cx="652463" cy="703263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4" name="object 36"/>
          <p:cNvSpPr>
            <a:spLocks noChangeArrowheads="1"/>
          </p:cNvSpPr>
          <p:nvPr/>
        </p:nvSpPr>
        <p:spPr bwMode="auto">
          <a:xfrm>
            <a:off x="1744663" y="2092325"/>
            <a:ext cx="600075" cy="681038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5" name="object 37"/>
          <p:cNvSpPr>
            <a:spLocks noChangeArrowheads="1"/>
          </p:cNvSpPr>
          <p:nvPr/>
        </p:nvSpPr>
        <p:spPr bwMode="auto">
          <a:xfrm>
            <a:off x="73025" y="2443163"/>
            <a:ext cx="2230438" cy="1389062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6" name="object 38"/>
          <p:cNvSpPr>
            <a:spLocks noChangeArrowheads="1"/>
          </p:cNvSpPr>
          <p:nvPr/>
        </p:nvSpPr>
        <p:spPr bwMode="auto">
          <a:xfrm>
            <a:off x="1770063" y="2416175"/>
            <a:ext cx="600075" cy="6794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7" name="object 39"/>
          <p:cNvSpPr>
            <a:spLocks noChangeArrowheads="1"/>
          </p:cNvSpPr>
          <p:nvPr/>
        </p:nvSpPr>
        <p:spPr bwMode="auto">
          <a:xfrm>
            <a:off x="427038" y="2840038"/>
            <a:ext cx="1731962" cy="10922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8" name="object 40"/>
          <p:cNvSpPr>
            <a:spLocks noChangeArrowheads="1"/>
          </p:cNvSpPr>
          <p:nvPr/>
        </p:nvSpPr>
        <p:spPr bwMode="auto">
          <a:xfrm>
            <a:off x="1730375" y="2816225"/>
            <a:ext cx="482600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09" name="object 41"/>
          <p:cNvSpPr>
            <a:spLocks noChangeArrowheads="1"/>
          </p:cNvSpPr>
          <p:nvPr/>
        </p:nvSpPr>
        <p:spPr bwMode="auto">
          <a:xfrm>
            <a:off x="71438" y="2214563"/>
            <a:ext cx="2024062" cy="1500187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0" name="object 42"/>
          <p:cNvSpPr>
            <a:spLocks noChangeArrowheads="1"/>
          </p:cNvSpPr>
          <p:nvPr/>
        </p:nvSpPr>
        <p:spPr bwMode="auto">
          <a:xfrm>
            <a:off x="4211638" y="4795838"/>
            <a:ext cx="1401762" cy="1370012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700151" y="0"/>
                </a:moveTo>
                <a:lnTo>
                  <a:pt x="642723" y="2269"/>
                </a:lnTo>
                <a:lnTo>
                  <a:pt x="586575" y="8958"/>
                </a:lnTo>
                <a:lnTo>
                  <a:pt x="531886" y="19893"/>
                </a:lnTo>
                <a:lnTo>
                  <a:pt x="478836" y="34896"/>
                </a:lnTo>
                <a:lnTo>
                  <a:pt x="427607" y="53792"/>
                </a:lnTo>
                <a:lnTo>
                  <a:pt x="378377" y="76404"/>
                </a:lnTo>
                <a:lnTo>
                  <a:pt x="331327" y="102558"/>
                </a:lnTo>
                <a:lnTo>
                  <a:pt x="286636" y="132075"/>
                </a:lnTo>
                <a:lnTo>
                  <a:pt x="244487" y="164782"/>
                </a:lnTo>
                <a:lnTo>
                  <a:pt x="205057" y="200501"/>
                </a:lnTo>
                <a:lnTo>
                  <a:pt x="168528" y="239056"/>
                </a:lnTo>
                <a:lnTo>
                  <a:pt x="135079" y="280272"/>
                </a:lnTo>
                <a:lnTo>
                  <a:pt x="104890" y="323973"/>
                </a:lnTo>
                <a:lnTo>
                  <a:pt x="78143" y="369982"/>
                </a:lnTo>
                <a:lnTo>
                  <a:pt x="55016" y="418123"/>
                </a:lnTo>
                <a:lnTo>
                  <a:pt x="35691" y="468221"/>
                </a:lnTo>
                <a:lnTo>
                  <a:pt x="20346" y="520099"/>
                </a:lnTo>
                <a:lnTo>
                  <a:pt x="9162" y="573582"/>
                </a:lnTo>
                <a:lnTo>
                  <a:pt x="2320" y="628493"/>
                </a:lnTo>
                <a:lnTo>
                  <a:pt x="0" y="684657"/>
                </a:lnTo>
                <a:lnTo>
                  <a:pt x="2320" y="740817"/>
                </a:lnTo>
                <a:lnTo>
                  <a:pt x="9162" y="795727"/>
                </a:lnTo>
                <a:lnTo>
                  <a:pt x="20346" y="849211"/>
                </a:lnTo>
                <a:lnTo>
                  <a:pt x="35691" y="901091"/>
                </a:lnTo>
                <a:lnTo>
                  <a:pt x="55016" y="951193"/>
                </a:lnTo>
                <a:lnTo>
                  <a:pt x="78143" y="999339"/>
                </a:lnTo>
                <a:lnTo>
                  <a:pt x="104890" y="1045354"/>
                </a:lnTo>
                <a:lnTo>
                  <a:pt x="135079" y="1089061"/>
                </a:lnTo>
                <a:lnTo>
                  <a:pt x="168528" y="1130284"/>
                </a:lnTo>
                <a:lnTo>
                  <a:pt x="205057" y="1168847"/>
                </a:lnTo>
                <a:lnTo>
                  <a:pt x="244487" y="1204574"/>
                </a:lnTo>
                <a:lnTo>
                  <a:pt x="286636" y="1237288"/>
                </a:lnTo>
                <a:lnTo>
                  <a:pt x="331327" y="1266813"/>
                </a:lnTo>
                <a:lnTo>
                  <a:pt x="378377" y="1292973"/>
                </a:lnTo>
                <a:lnTo>
                  <a:pt x="427607" y="1315593"/>
                </a:lnTo>
                <a:lnTo>
                  <a:pt x="478836" y="1334494"/>
                </a:lnTo>
                <a:lnTo>
                  <a:pt x="531886" y="1349502"/>
                </a:lnTo>
                <a:lnTo>
                  <a:pt x="586575" y="1360440"/>
                </a:lnTo>
                <a:lnTo>
                  <a:pt x="642723" y="1367133"/>
                </a:lnTo>
                <a:lnTo>
                  <a:pt x="700151" y="1369402"/>
                </a:lnTo>
                <a:lnTo>
                  <a:pt x="757578" y="1367133"/>
                </a:lnTo>
                <a:lnTo>
                  <a:pt x="813726" y="1360440"/>
                </a:lnTo>
                <a:lnTo>
                  <a:pt x="868415" y="1349502"/>
                </a:lnTo>
                <a:lnTo>
                  <a:pt x="921465" y="1334494"/>
                </a:lnTo>
                <a:lnTo>
                  <a:pt x="972694" y="1315593"/>
                </a:lnTo>
                <a:lnTo>
                  <a:pt x="1021924" y="1292973"/>
                </a:lnTo>
                <a:lnTo>
                  <a:pt x="1068974" y="1266813"/>
                </a:lnTo>
                <a:lnTo>
                  <a:pt x="1113665" y="1237288"/>
                </a:lnTo>
                <a:lnTo>
                  <a:pt x="1155814" y="1204574"/>
                </a:lnTo>
                <a:lnTo>
                  <a:pt x="1195244" y="1168847"/>
                </a:lnTo>
                <a:lnTo>
                  <a:pt x="1231773" y="1130284"/>
                </a:lnTo>
                <a:lnTo>
                  <a:pt x="1265222" y="1089061"/>
                </a:lnTo>
                <a:lnTo>
                  <a:pt x="1295411" y="1045354"/>
                </a:lnTo>
                <a:lnTo>
                  <a:pt x="1322158" y="999339"/>
                </a:lnTo>
                <a:lnTo>
                  <a:pt x="1345285" y="951193"/>
                </a:lnTo>
                <a:lnTo>
                  <a:pt x="1364610" y="901091"/>
                </a:lnTo>
                <a:lnTo>
                  <a:pt x="1379955" y="849211"/>
                </a:lnTo>
                <a:lnTo>
                  <a:pt x="1391139" y="795727"/>
                </a:lnTo>
                <a:lnTo>
                  <a:pt x="1397981" y="740817"/>
                </a:lnTo>
                <a:lnTo>
                  <a:pt x="1400302" y="684657"/>
                </a:lnTo>
                <a:lnTo>
                  <a:pt x="1397981" y="628493"/>
                </a:lnTo>
                <a:lnTo>
                  <a:pt x="1391139" y="573582"/>
                </a:lnTo>
                <a:lnTo>
                  <a:pt x="1379955" y="520099"/>
                </a:lnTo>
                <a:lnTo>
                  <a:pt x="1364610" y="468221"/>
                </a:lnTo>
                <a:lnTo>
                  <a:pt x="1345285" y="418123"/>
                </a:lnTo>
                <a:lnTo>
                  <a:pt x="1322158" y="369982"/>
                </a:lnTo>
                <a:lnTo>
                  <a:pt x="1295411" y="323973"/>
                </a:lnTo>
                <a:lnTo>
                  <a:pt x="1265222" y="280272"/>
                </a:lnTo>
                <a:lnTo>
                  <a:pt x="1231773" y="239056"/>
                </a:lnTo>
                <a:lnTo>
                  <a:pt x="1195244" y="200501"/>
                </a:lnTo>
                <a:lnTo>
                  <a:pt x="1155814" y="164782"/>
                </a:lnTo>
                <a:lnTo>
                  <a:pt x="1113665" y="132075"/>
                </a:lnTo>
                <a:lnTo>
                  <a:pt x="1068974" y="102558"/>
                </a:lnTo>
                <a:lnTo>
                  <a:pt x="1021924" y="76404"/>
                </a:lnTo>
                <a:lnTo>
                  <a:pt x="972694" y="53792"/>
                </a:lnTo>
                <a:lnTo>
                  <a:pt x="921465" y="34896"/>
                </a:lnTo>
                <a:lnTo>
                  <a:pt x="868415" y="19893"/>
                </a:lnTo>
                <a:lnTo>
                  <a:pt x="813726" y="8958"/>
                </a:lnTo>
                <a:lnTo>
                  <a:pt x="757578" y="2269"/>
                </a:lnTo>
                <a:lnTo>
                  <a:pt x="70015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1" name="object 43"/>
          <p:cNvSpPr>
            <a:spLocks noChangeArrowheads="1"/>
          </p:cNvSpPr>
          <p:nvPr/>
        </p:nvSpPr>
        <p:spPr bwMode="auto">
          <a:xfrm>
            <a:off x="4211638" y="4795838"/>
            <a:ext cx="1401762" cy="1370012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0" y="684657"/>
                </a:moveTo>
                <a:lnTo>
                  <a:pt x="2320" y="628493"/>
                </a:lnTo>
                <a:lnTo>
                  <a:pt x="9162" y="573582"/>
                </a:lnTo>
                <a:lnTo>
                  <a:pt x="20346" y="520099"/>
                </a:lnTo>
                <a:lnTo>
                  <a:pt x="35691" y="468221"/>
                </a:lnTo>
                <a:lnTo>
                  <a:pt x="55016" y="418123"/>
                </a:lnTo>
                <a:lnTo>
                  <a:pt x="78143" y="369982"/>
                </a:lnTo>
                <a:lnTo>
                  <a:pt x="104890" y="323973"/>
                </a:lnTo>
                <a:lnTo>
                  <a:pt x="135079" y="280272"/>
                </a:lnTo>
                <a:lnTo>
                  <a:pt x="168528" y="239056"/>
                </a:lnTo>
                <a:lnTo>
                  <a:pt x="205057" y="200501"/>
                </a:lnTo>
                <a:lnTo>
                  <a:pt x="244487" y="164782"/>
                </a:lnTo>
                <a:lnTo>
                  <a:pt x="286636" y="132075"/>
                </a:lnTo>
                <a:lnTo>
                  <a:pt x="331327" y="102558"/>
                </a:lnTo>
                <a:lnTo>
                  <a:pt x="378377" y="76404"/>
                </a:lnTo>
                <a:lnTo>
                  <a:pt x="427607" y="53792"/>
                </a:lnTo>
                <a:lnTo>
                  <a:pt x="478836" y="34896"/>
                </a:lnTo>
                <a:lnTo>
                  <a:pt x="531886" y="19893"/>
                </a:lnTo>
                <a:lnTo>
                  <a:pt x="586575" y="8958"/>
                </a:lnTo>
                <a:lnTo>
                  <a:pt x="642723" y="2269"/>
                </a:lnTo>
                <a:lnTo>
                  <a:pt x="700151" y="0"/>
                </a:lnTo>
                <a:lnTo>
                  <a:pt x="757578" y="2269"/>
                </a:lnTo>
                <a:lnTo>
                  <a:pt x="813726" y="8958"/>
                </a:lnTo>
                <a:lnTo>
                  <a:pt x="868415" y="19893"/>
                </a:lnTo>
                <a:lnTo>
                  <a:pt x="921465" y="34896"/>
                </a:lnTo>
                <a:lnTo>
                  <a:pt x="972694" y="53792"/>
                </a:lnTo>
                <a:lnTo>
                  <a:pt x="1021924" y="76404"/>
                </a:lnTo>
                <a:lnTo>
                  <a:pt x="1068974" y="102558"/>
                </a:lnTo>
                <a:lnTo>
                  <a:pt x="1113665" y="132075"/>
                </a:lnTo>
                <a:lnTo>
                  <a:pt x="1155814" y="164782"/>
                </a:lnTo>
                <a:lnTo>
                  <a:pt x="1195244" y="200501"/>
                </a:lnTo>
                <a:lnTo>
                  <a:pt x="1231773" y="239056"/>
                </a:lnTo>
                <a:lnTo>
                  <a:pt x="1265222" y="280272"/>
                </a:lnTo>
                <a:lnTo>
                  <a:pt x="1295411" y="323973"/>
                </a:lnTo>
                <a:lnTo>
                  <a:pt x="1322158" y="369982"/>
                </a:lnTo>
                <a:lnTo>
                  <a:pt x="1345285" y="418123"/>
                </a:lnTo>
                <a:lnTo>
                  <a:pt x="1364610" y="468221"/>
                </a:lnTo>
                <a:lnTo>
                  <a:pt x="1379955" y="520099"/>
                </a:lnTo>
                <a:lnTo>
                  <a:pt x="1391139" y="573582"/>
                </a:lnTo>
                <a:lnTo>
                  <a:pt x="1397981" y="628493"/>
                </a:lnTo>
                <a:lnTo>
                  <a:pt x="1400302" y="684657"/>
                </a:lnTo>
                <a:lnTo>
                  <a:pt x="1397981" y="740817"/>
                </a:lnTo>
                <a:lnTo>
                  <a:pt x="1391139" y="795727"/>
                </a:lnTo>
                <a:lnTo>
                  <a:pt x="1379955" y="849211"/>
                </a:lnTo>
                <a:lnTo>
                  <a:pt x="1364610" y="901091"/>
                </a:lnTo>
                <a:lnTo>
                  <a:pt x="1345285" y="951193"/>
                </a:lnTo>
                <a:lnTo>
                  <a:pt x="1322158" y="999339"/>
                </a:lnTo>
                <a:lnTo>
                  <a:pt x="1295411" y="1045354"/>
                </a:lnTo>
                <a:lnTo>
                  <a:pt x="1265222" y="1089061"/>
                </a:lnTo>
                <a:lnTo>
                  <a:pt x="1231773" y="1130284"/>
                </a:lnTo>
                <a:lnTo>
                  <a:pt x="1195244" y="1168847"/>
                </a:lnTo>
                <a:lnTo>
                  <a:pt x="1155814" y="1204574"/>
                </a:lnTo>
                <a:lnTo>
                  <a:pt x="1113665" y="1237288"/>
                </a:lnTo>
                <a:lnTo>
                  <a:pt x="1068974" y="1266813"/>
                </a:lnTo>
                <a:lnTo>
                  <a:pt x="1021924" y="1292973"/>
                </a:lnTo>
                <a:lnTo>
                  <a:pt x="972694" y="1315593"/>
                </a:lnTo>
                <a:lnTo>
                  <a:pt x="921465" y="1334494"/>
                </a:lnTo>
                <a:lnTo>
                  <a:pt x="868415" y="1349502"/>
                </a:lnTo>
                <a:lnTo>
                  <a:pt x="813726" y="1360440"/>
                </a:lnTo>
                <a:lnTo>
                  <a:pt x="757578" y="1367133"/>
                </a:lnTo>
                <a:lnTo>
                  <a:pt x="700151" y="1369402"/>
                </a:lnTo>
                <a:lnTo>
                  <a:pt x="642723" y="1367133"/>
                </a:lnTo>
                <a:lnTo>
                  <a:pt x="586575" y="1360440"/>
                </a:lnTo>
                <a:lnTo>
                  <a:pt x="531886" y="1349502"/>
                </a:lnTo>
                <a:lnTo>
                  <a:pt x="478836" y="1334494"/>
                </a:lnTo>
                <a:lnTo>
                  <a:pt x="427607" y="1315593"/>
                </a:lnTo>
                <a:lnTo>
                  <a:pt x="378377" y="1292973"/>
                </a:lnTo>
                <a:lnTo>
                  <a:pt x="331327" y="1266813"/>
                </a:lnTo>
                <a:lnTo>
                  <a:pt x="286636" y="1237288"/>
                </a:lnTo>
                <a:lnTo>
                  <a:pt x="244487" y="1204574"/>
                </a:lnTo>
                <a:lnTo>
                  <a:pt x="205057" y="1168847"/>
                </a:lnTo>
                <a:lnTo>
                  <a:pt x="168528" y="1130284"/>
                </a:lnTo>
                <a:lnTo>
                  <a:pt x="135079" y="1089061"/>
                </a:lnTo>
                <a:lnTo>
                  <a:pt x="104890" y="1045354"/>
                </a:lnTo>
                <a:lnTo>
                  <a:pt x="78143" y="999339"/>
                </a:lnTo>
                <a:lnTo>
                  <a:pt x="55016" y="951193"/>
                </a:lnTo>
                <a:lnTo>
                  <a:pt x="35691" y="901091"/>
                </a:lnTo>
                <a:lnTo>
                  <a:pt x="20346" y="849211"/>
                </a:lnTo>
                <a:lnTo>
                  <a:pt x="9162" y="795727"/>
                </a:lnTo>
                <a:lnTo>
                  <a:pt x="2320" y="740817"/>
                </a:lnTo>
                <a:lnTo>
                  <a:pt x="0" y="684657"/>
                </a:lnTo>
                <a:close/>
              </a:path>
            </a:pathLst>
          </a:custGeom>
          <a:noFill/>
          <a:ln w="1016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2" name="object 44"/>
          <p:cNvSpPr>
            <a:spLocks noChangeArrowheads="1"/>
          </p:cNvSpPr>
          <p:nvPr/>
        </p:nvSpPr>
        <p:spPr bwMode="auto">
          <a:xfrm>
            <a:off x="4216400" y="3303588"/>
            <a:ext cx="1401763" cy="1370012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700151" y="0"/>
                </a:moveTo>
                <a:lnTo>
                  <a:pt x="642723" y="2269"/>
                </a:lnTo>
                <a:lnTo>
                  <a:pt x="586575" y="8962"/>
                </a:lnTo>
                <a:lnTo>
                  <a:pt x="531886" y="19900"/>
                </a:lnTo>
                <a:lnTo>
                  <a:pt x="478836" y="34908"/>
                </a:lnTo>
                <a:lnTo>
                  <a:pt x="427607" y="53810"/>
                </a:lnTo>
                <a:lnTo>
                  <a:pt x="378377" y="76428"/>
                </a:lnTo>
                <a:lnTo>
                  <a:pt x="331327" y="102588"/>
                </a:lnTo>
                <a:lnTo>
                  <a:pt x="286636" y="132112"/>
                </a:lnTo>
                <a:lnTo>
                  <a:pt x="244487" y="164824"/>
                </a:lnTo>
                <a:lnTo>
                  <a:pt x="205057" y="200548"/>
                </a:lnTo>
                <a:lnTo>
                  <a:pt x="168528" y="239108"/>
                </a:lnTo>
                <a:lnTo>
                  <a:pt x="135079" y="280327"/>
                </a:lnTo>
                <a:lnTo>
                  <a:pt x="104890" y="324029"/>
                </a:lnTo>
                <a:lnTo>
                  <a:pt x="78143" y="370038"/>
                </a:lnTo>
                <a:lnTo>
                  <a:pt x="55016" y="418177"/>
                </a:lnTo>
                <a:lnTo>
                  <a:pt x="35691" y="468270"/>
                </a:lnTo>
                <a:lnTo>
                  <a:pt x="20346" y="520141"/>
                </a:lnTo>
                <a:lnTo>
                  <a:pt x="9162" y="573613"/>
                </a:lnTo>
                <a:lnTo>
                  <a:pt x="2320" y="628510"/>
                </a:lnTo>
                <a:lnTo>
                  <a:pt x="0" y="684657"/>
                </a:lnTo>
                <a:lnTo>
                  <a:pt x="2320" y="740821"/>
                </a:lnTo>
                <a:lnTo>
                  <a:pt x="9162" y="795735"/>
                </a:lnTo>
                <a:lnTo>
                  <a:pt x="20346" y="849221"/>
                </a:lnTo>
                <a:lnTo>
                  <a:pt x="35691" y="901105"/>
                </a:lnTo>
                <a:lnTo>
                  <a:pt x="55016" y="951210"/>
                </a:lnTo>
                <a:lnTo>
                  <a:pt x="78143" y="999359"/>
                </a:lnTo>
                <a:lnTo>
                  <a:pt x="104890" y="1045376"/>
                </a:lnTo>
                <a:lnTo>
                  <a:pt x="135079" y="1089085"/>
                </a:lnTo>
                <a:lnTo>
                  <a:pt x="168528" y="1130311"/>
                </a:lnTo>
                <a:lnTo>
                  <a:pt x="205057" y="1168876"/>
                </a:lnTo>
                <a:lnTo>
                  <a:pt x="244487" y="1204604"/>
                </a:lnTo>
                <a:lnTo>
                  <a:pt x="286636" y="1237320"/>
                </a:lnTo>
                <a:lnTo>
                  <a:pt x="331327" y="1266847"/>
                </a:lnTo>
                <a:lnTo>
                  <a:pt x="378377" y="1293008"/>
                </a:lnTo>
                <a:lnTo>
                  <a:pt x="427607" y="1315628"/>
                </a:lnTo>
                <a:lnTo>
                  <a:pt x="478836" y="1334531"/>
                </a:lnTo>
                <a:lnTo>
                  <a:pt x="531886" y="1349539"/>
                </a:lnTo>
                <a:lnTo>
                  <a:pt x="586575" y="1360478"/>
                </a:lnTo>
                <a:lnTo>
                  <a:pt x="642723" y="1367171"/>
                </a:lnTo>
                <a:lnTo>
                  <a:pt x="700151" y="1369441"/>
                </a:lnTo>
                <a:lnTo>
                  <a:pt x="757578" y="1367171"/>
                </a:lnTo>
                <a:lnTo>
                  <a:pt x="813726" y="1360478"/>
                </a:lnTo>
                <a:lnTo>
                  <a:pt x="868415" y="1349539"/>
                </a:lnTo>
                <a:lnTo>
                  <a:pt x="921465" y="1334531"/>
                </a:lnTo>
                <a:lnTo>
                  <a:pt x="972694" y="1315628"/>
                </a:lnTo>
                <a:lnTo>
                  <a:pt x="1021924" y="1293008"/>
                </a:lnTo>
                <a:lnTo>
                  <a:pt x="1068974" y="1266847"/>
                </a:lnTo>
                <a:lnTo>
                  <a:pt x="1113665" y="1237320"/>
                </a:lnTo>
                <a:lnTo>
                  <a:pt x="1155814" y="1204604"/>
                </a:lnTo>
                <a:lnTo>
                  <a:pt x="1195244" y="1168876"/>
                </a:lnTo>
                <a:lnTo>
                  <a:pt x="1231773" y="1130311"/>
                </a:lnTo>
                <a:lnTo>
                  <a:pt x="1265222" y="1089085"/>
                </a:lnTo>
                <a:lnTo>
                  <a:pt x="1295411" y="1045376"/>
                </a:lnTo>
                <a:lnTo>
                  <a:pt x="1322158" y="999359"/>
                </a:lnTo>
                <a:lnTo>
                  <a:pt x="1345285" y="951210"/>
                </a:lnTo>
                <a:lnTo>
                  <a:pt x="1364610" y="901105"/>
                </a:lnTo>
                <a:lnTo>
                  <a:pt x="1379955" y="849221"/>
                </a:lnTo>
                <a:lnTo>
                  <a:pt x="1391139" y="795735"/>
                </a:lnTo>
                <a:lnTo>
                  <a:pt x="1397981" y="740821"/>
                </a:lnTo>
                <a:lnTo>
                  <a:pt x="1400302" y="684657"/>
                </a:lnTo>
                <a:lnTo>
                  <a:pt x="1397981" y="628510"/>
                </a:lnTo>
                <a:lnTo>
                  <a:pt x="1391139" y="573613"/>
                </a:lnTo>
                <a:lnTo>
                  <a:pt x="1379955" y="520141"/>
                </a:lnTo>
                <a:lnTo>
                  <a:pt x="1364610" y="468270"/>
                </a:lnTo>
                <a:lnTo>
                  <a:pt x="1345285" y="418177"/>
                </a:lnTo>
                <a:lnTo>
                  <a:pt x="1322158" y="370038"/>
                </a:lnTo>
                <a:lnTo>
                  <a:pt x="1295411" y="324029"/>
                </a:lnTo>
                <a:lnTo>
                  <a:pt x="1265222" y="280327"/>
                </a:lnTo>
                <a:lnTo>
                  <a:pt x="1231773" y="239108"/>
                </a:lnTo>
                <a:lnTo>
                  <a:pt x="1195244" y="200548"/>
                </a:lnTo>
                <a:lnTo>
                  <a:pt x="1155814" y="164824"/>
                </a:lnTo>
                <a:lnTo>
                  <a:pt x="1113665" y="132112"/>
                </a:lnTo>
                <a:lnTo>
                  <a:pt x="1068974" y="102588"/>
                </a:lnTo>
                <a:lnTo>
                  <a:pt x="1021924" y="76428"/>
                </a:lnTo>
                <a:lnTo>
                  <a:pt x="972694" y="53810"/>
                </a:lnTo>
                <a:lnTo>
                  <a:pt x="921465" y="34908"/>
                </a:lnTo>
                <a:lnTo>
                  <a:pt x="868415" y="19900"/>
                </a:lnTo>
                <a:lnTo>
                  <a:pt x="813726" y="8962"/>
                </a:lnTo>
                <a:lnTo>
                  <a:pt x="757578" y="2269"/>
                </a:lnTo>
                <a:lnTo>
                  <a:pt x="70015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3" name="object 45"/>
          <p:cNvSpPr>
            <a:spLocks noChangeArrowheads="1"/>
          </p:cNvSpPr>
          <p:nvPr/>
        </p:nvSpPr>
        <p:spPr bwMode="auto">
          <a:xfrm>
            <a:off x="4216400" y="3303588"/>
            <a:ext cx="1401763" cy="1370012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0" y="684657"/>
                </a:moveTo>
                <a:lnTo>
                  <a:pt x="2320" y="628510"/>
                </a:lnTo>
                <a:lnTo>
                  <a:pt x="9162" y="573613"/>
                </a:lnTo>
                <a:lnTo>
                  <a:pt x="20346" y="520141"/>
                </a:lnTo>
                <a:lnTo>
                  <a:pt x="35691" y="468270"/>
                </a:lnTo>
                <a:lnTo>
                  <a:pt x="55016" y="418177"/>
                </a:lnTo>
                <a:lnTo>
                  <a:pt x="78143" y="370038"/>
                </a:lnTo>
                <a:lnTo>
                  <a:pt x="104890" y="324029"/>
                </a:lnTo>
                <a:lnTo>
                  <a:pt x="135079" y="280327"/>
                </a:lnTo>
                <a:lnTo>
                  <a:pt x="168528" y="239108"/>
                </a:lnTo>
                <a:lnTo>
                  <a:pt x="205057" y="200548"/>
                </a:lnTo>
                <a:lnTo>
                  <a:pt x="244487" y="164824"/>
                </a:lnTo>
                <a:lnTo>
                  <a:pt x="286636" y="132112"/>
                </a:lnTo>
                <a:lnTo>
                  <a:pt x="331327" y="102588"/>
                </a:lnTo>
                <a:lnTo>
                  <a:pt x="378377" y="76428"/>
                </a:lnTo>
                <a:lnTo>
                  <a:pt x="427607" y="53810"/>
                </a:lnTo>
                <a:lnTo>
                  <a:pt x="478836" y="34908"/>
                </a:lnTo>
                <a:lnTo>
                  <a:pt x="531886" y="19900"/>
                </a:lnTo>
                <a:lnTo>
                  <a:pt x="586575" y="8962"/>
                </a:lnTo>
                <a:lnTo>
                  <a:pt x="642723" y="2269"/>
                </a:lnTo>
                <a:lnTo>
                  <a:pt x="700151" y="0"/>
                </a:lnTo>
                <a:lnTo>
                  <a:pt x="757578" y="2269"/>
                </a:lnTo>
                <a:lnTo>
                  <a:pt x="813726" y="8962"/>
                </a:lnTo>
                <a:lnTo>
                  <a:pt x="868415" y="19900"/>
                </a:lnTo>
                <a:lnTo>
                  <a:pt x="921465" y="34908"/>
                </a:lnTo>
                <a:lnTo>
                  <a:pt x="972694" y="53810"/>
                </a:lnTo>
                <a:lnTo>
                  <a:pt x="1021924" y="76428"/>
                </a:lnTo>
                <a:lnTo>
                  <a:pt x="1068974" y="102588"/>
                </a:lnTo>
                <a:lnTo>
                  <a:pt x="1113665" y="132112"/>
                </a:lnTo>
                <a:lnTo>
                  <a:pt x="1155814" y="164824"/>
                </a:lnTo>
                <a:lnTo>
                  <a:pt x="1195244" y="200548"/>
                </a:lnTo>
                <a:lnTo>
                  <a:pt x="1231773" y="239108"/>
                </a:lnTo>
                <a:lnTo>
                  <a:pt x="1265222" y="280327"/>
                </a:lnTo>
                <a:lnTo>
                  <a:pt x="1295411" y="324029"/>
                </a:lnTo>
                <a:lnTo>
                  <a:pt x="1322158" y="370038"/>
                </a:lnTo>
                <a:lnTo>
                  <a:pt x="1345285" y="418177"/>
                </a:lnTo>
                <a:lnTo>
                  <a:pt x="1364610" y="468270"/>
                </a:lnTo>
                <a:lnTo>
                  <a:pt x="1379955" y="520141"/>
                </a:lnTo>
                <a:lnTo>
                  <a:pt x="1391139" y="573613"/>
                </a:lnTo>
                <a:lnTo>
                  <a:pt x="1397981" y="628510"/>
                </a:lnTo>
                <a:lnTo>
                  <a:pt x="1400302" y="684657"/>
                </a:lnTo>
                <a:lnTo>
                  <a:pt x="1397981" y="740821"/>
                </a:lnTo>
                <a:lnTo>
                  <a:pt x="1391139" y="795735"/>
                </a:lnTo>
                <a:lnTo>
                  <a:pt x="1379955" y="849221"/>
                </a:lnTo>
                <a:lnTo>
                  <a:pt x="1364610" y="901105"/>
                </a:lnTo>
                <a:lnTo>
                  <a:pt x="1345285" y="951210"/>
                </a:lnTo>
                <a:lnTo>
                  <a:pt x="1322158" y="999359"/>
                </a:lnTo>
                <a:lnTo>
                  <a:pt x="1295411" y="1045376"/>
                </a:lnTo>
                <a:lnTo>
                  <a:pt x="1265222" y="1089085"/>
                </a:lnTo>
                <a:lnTo>
                  <a:pt x="1231773" y="1130311"/>
                </a:lnTo>
                <a:lnTo>
                  <a:pt x="1195244" y="1168876"/>
                </a:lnTo>
                <a:lnTo>
                  <a:pt x="1155814" y="1204604"/>
                </a:lnTo>
                <a:lnTo>
                  <a:pt x="1113665" y="1237320"/>
                </a:lnTo>
                <a:lnTo>
                  <a:pt x="1068974" y="1266847"/>
                </a:lnTo>
                <a:lnTo>
                  <a:pt x="1021924" y="1293008"/>
                </a:lnTo>
                <a:lnTo>
                  <a:pt x="972694" y="1315628"/>
                </a:lnTo>
                <a:lnTo>
                  <a:pt x="921465" y="1334531"/>
                </a:lnTo>
                <a:lnTo>
                  <a:pt x="868415" y="1349539"/>
                </a:lnTo>
                <a:lnTo>
                  <a:pt x="813726" y="1360478"/>
                </a:lnTo>
                <a:lnTo>
                  <a:pt x="757578" y="1367171"/>
                </a:lnTo>
                <a:lnTo>
                  <a:pt x="700151" y="1369441"/>
                </a:lnTo>
                <a:lnTo>
                  <a:pt x="642723" y="1367171"/>
                </a:lnTo>
                <a:lnTo>
                  <a:pt x="586575" y="1360478"/>
                </a:lnTo>
                <a:lnTo>
                  <a:pt x="531886" y="1349539"/>
                </a:lnTo>
                <a:lnTo>
                  <a:pt x="478836" y="1334531"/>
                </a:lnTo>
                <a:lnTo>
                  <a:pt x="427607" y="1315628"/>
                </a:lnTo>
                <a:lnTo>
                  <a:pt x="378377" y="1293008"/>
                </a:lnTo>
                <a:lnTo>
                  <a:pt x="331327" y="1266847"/>
                </a:lnTo>
                <a:lnTo>
                  <a:pt x="286636" y="1237320"/>
                </a:lnTo>
                <a:lnTo>
                  <a:pt x="244487" y="1204604"/>
                </a:lnTo>
                <a:lnTo>
                  <a:pt x="205057" y="1168876"/>
                </a:lnTo>
                <a:lnTo>
                  <a:pt x="168528" y="1130311"/>
                </a:lnTo>
                <a:lnTo>
                  <a:pt x="135079" y="1089085"/>
                </a:lnTo>
                <a:lnTo>
                  <a:pt x="104890" y="1045376"/>
                </a:lnTo>
                <a:lnTo>
                  <a:pt x="78143" y="999359"/>
                </a:lnTo>
                <a:lnTo>
                  <a:pt x="55016" y="951210"/>
                </a:lnTo>
                <a:lnTo>
                  <a:pt x="35691" y="901105"/>
                </a:lnTo>
                <a:lnTo>
                  <a:pt x="20346" y="849221"/>
                </a:lnTo>
                <a:lnTo>
                  <a:pt x="9162" y="795735"/>
                </a:lnTo>
                <a:lnTo>
                  <a:pt x="2320" y="740821"/>
                </a:lnTo>
                <a:lnTo>
                  <a:pt x="0" y="684657"/>
                </a:lnTo>
                <a:close/>
              </a:path>
            </a:pathLst>
          </a:custGeom>
          <a:noFill/>
          <a:ln w="101600">
            <a:solidFill>
              <a:srgbClr val="FF7B8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4" name="object 46"/>
          <p:cNvSpPr>
            <a:spLocks noChangeArrowheads="1"/>
          </p:cNvSpPr>
          <p:nvPr/>
        </p:nvSpPr>
        <p:spPr bwMode="auto">
          <a:xfrm>
            <a:off x="4751388" y="4057650"/>
            <a:ext cx="1400175" cy="1370013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700151" y="0"/>
                </a:moveTo>
                <a:lnTo>
                  <a:pt x="642723" y="2269"/>
                </a:lnTo>
                <a:lnTo>
                  <a:pt x="586575" y="8962"/>
                </a:lnTo>
                <a:lnTo>
                  <a:pt x="531886" y="19901"/>
                </a:lnTo>
                <a:lnTo>
                  <a:pt x="478836" y="34909"/>
                </a:lnTo>
                <a:lnTo>
                  <a:pt x="427607" y="53812"/>
                </a:lnTo>
                <a:lnTo>
                  <a:pt x="378377" y="76432"/>
                </a:lnTo>
                <a:lnTo>
                  <a:pt x="331327" y="102593"/>
                </a:lnTo>
                <a:lnTo>
                  <a:pt x="286636" y="132120"/>
                </a:lnTo>
                <a:lnTo>
                  <a:pt x="244487" y="164836"/>
                </a:lnTo>
                <a:lnTo>
                  <a:pt x="205057" y="200564"/>
                </a:lnTo>
                <a:lnTo>
                  <a:pt x="168528" y="239129"/>
                </a:lnTo>
                <a:lnTo>
                  <a:pt x="135079" y="280355"/>
                </a:lnTo>
                <a:lnTo>
                  <a:pt x="104890" y="324064"/>
                </a:lnTo>
                <a:lnTo>
                  <a:pt x="78143" y="370081"/>
                </a:lnTo>
                <a:lnTo>
                  <a:pt x="55016" y="418230"/>
                </a:lnTo>
                <a:lnTo>
                  <a:pt x="35691" y="468335"/>
                </a:lnTo>
                <a:lnTo>
                  <a:pt x="20346" y="520219"/>
                </a:lnTo>
                <a:lnTo>
                  <a:pt x="9162" y="573705"/>
                </a:lnTo>
                <a:lnTo>
                  <a:pt x="2320" y="628619"/>
                </a:lnTo>
                <a:lnTo>
                  <a:pt x="0" y="684783"/>
                </a:lnTo>
                <a:lnTo>
                  <a:pt x="2320" y="740947"/>
                </a:lnTo>
                <a:lnTo>
                  <a:pt x="9162" y="795858"/>
                </a:lnTo>
                <a:lnTo>
                  <a:pt x="20346" y="849341"/>
                </a:lnTo>
                <a:lnTo>
                  <a:pt x="35691" y="901219"/>
                </a:lnTo>
                <a:lnTo>
                  <a:pt x="55016" y="951317"/>
                </a:lnTo>
                <a:lnTo>
                  <a:pt x="78143" y="999458"/>
                </a:lnTo>
                <a:lnTo>
                  <a:pt x="104890" y="1045467"/>
                </a:lnTo>
                <a:lnTo>
                  <a:pt x="135079" y="1089168"/>
                </a:lnTo>
                <a:lnTo>
                  <a:pt x="168528" y="1130384"/>
                </a:lnTo>
                <a:lnTo>
                  <a:pt x="205057" y="1168939"/>
                </a:lnTo>
                <a:lnTo>
                  <a:pt x="244487" y="1204658"/>
                </a:lnTo>
                <a:lnTo>
                  <a:pt x="286636" y="1237365"/>
                </a:lnTo>
                <a:lnTo>
                  <a:pt x="331327" y="1266882"/>
                </a:lnTo>
                <a:lnTo>
                  <a:pt x="378377" y="1293036"/>
                </a:lnTo>
                <a:lnTo>
                  <a:pt x="427607" y="1315648"/>
                </a:lnTo>
                <a:lnTo>
                  <a:pt x="478836" y="1334544"/>
                </a:lnTo>
                <a:lnTo>
                  <a:pt x="531886" y="1349547"/>
                </a:lnTo>
                <a:lnTo>
                  <a:pt x="586575" y="1360482"/>
                </a:lnTo>
                <a:lnTo>
                  <a:pt x="642723" y="1367171"/>
                </a:lnTo>
                <a:lnTo>
                  <a:pt x="700151" y="1369441"/>
                </a:lnTo>
                <a:lnTo>
                  <a:pt x="757578" y="1367171"/>
                </a:lnTo>
                <a:lnTo>
                  <a:pt x="813726" y="1360482"/>
                </a:lnTo>
                <a:lnTo>
                  <a:pt x="868415" y="1349547"/>
                </a:lnTo>
                <a:lnTo>
                  <a:pt x="921465" y="1334544"/>
                </a:lnTo>
                <a:lnTo>
                  <a:pt x="972694" y="1315648"/>
                </a:lnTo>
                <a:lnTo>
                  <a:pt x="1021924" y="1293036"/>
                </a:lnTo>
                <a:lnTo>
                  <a:pt x="1068974" y="1266882"/>
                </a:lnTo>
                <a:lnTo>
                  <a:pt x="1113665" y="1237365"/>
                </a:lnTo>
                <a:lnTo>
                  <a:pt x="1155814" y="1204658"/>
                </a:lnTo>
                <a:lnTo>
                  <a:pt x="1195244" y="1168939"/>
                </a:lnTo>
                <a:lnTo>
                  <a:pt x="1231773" y="1130384"/>
                </a:lnTo>
                <a:lnTo>
                  <a:pt x="1265222" y="1089168"/>
                </a:lnTo>
                <a:lnTo>
                  <a:pt x="1295411" y="1045467"/>
                </a:lnTo>
                <a:lnTo>
                  <a:pt x="1322158" y="999458"/>
                </a:lnTo>
                <a:lnTo>
                  <a:pt x="1345285" y="951317"/>
                </a:lnTo>
                <a:lnTo>
                  <a:pt x="1364610" y="901219"/>
                </a:lnTo>
                <a:lnTo>
                  <a:pt x="1379955" y="849341"/>
                </a:lnTo>
                <a:lnTo>
                  <a:pt x="1391139" y="795858"/>
                </a:lnTo>
                <a:lnTo>
                  <a:pt x="1397981" y="740947"/>
                </a:lnTo>
                <a:lnTo>
                  <a:pt x="1400302" y="684783"/>
                </a:lnTo>
                <a:lnTo>
                  <a:pt x="1397981" y="628619"/>
                </a:lnTo>
                <a:lnTo>
                  <a:pt x="1391139" y="573705"/>
                </a:lnTo>
                <a:lnTo>
                  <a:pt x="1379955" y="520219"/>
                </a:lnTo>
                <a:lnTo>
                  <a:pt x="1364610" y="468335"/>
                </a:lnTo>
                <a:lnTo>
                  <a:pt x="1345285" y="418230"/>
                </a:lnTo>
                <a:lnTo>
                  <a:pt x="1322158" y="370081"/>
                </a:lnTo>
                <a:lnTo>
                  <a:pt x="1295411" y="324064"/>
                </a:lnTo>
                <a:lnTo>
                  <a:pt x="1265222" y="280355"/>
                </a:lnTo>
                <a:lnTo>
                  <a:pt x="1231773" y="239129"/>
                </a:lnTo>
                <a:lnTo>
                  <a:pt x="1195244" y="200564"/>
                </a:lnTo>
                <a:lnTo>
                  <a:pt x="1155814" y="164836"/>
                </a:lnTo>
                <a:lnTo>
                  <a:pt x="1113665" y="132120"/>
                </a:lnTo>
                <a:lnTo>
                  <a:pt x="1068974" y="102593"/>
                </a:lnTo>
                <a:lnTo>
                  <a:pt x="1021924" y="76432"/>
                </a:lnTo>
                <a:lnTo>
                  <a:pt x="972694" y="53812"/>
                </a:lnTo>
                <a:lnTo>
                  <a:pt x="921465" y="34909"/>
                </a:lnTo>
                <a:lnTo>
                  <a:pt x="868415" y="19901"/>
                </a:lnTo>
                <a:lnTo>
                  <a:pt x="813726" y="8962"/>
                </a:lnTo>
                <a:lnTo>
                  <a:pt x="757578" y="2269"/>
                </a:lnTo>
                <a:lnTo>
                  <a:pt x="700151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5" name="object 47"/>
          <p:cNvSpPr>
            <a:spLocks noChangeArrowheads="1"/>
          </p:cNvSpPr>
          <p:nvPr/>
        </p:nvSpPr>
        <p:spPr bwMode="auto">
          <a:xfrm>
            <a:off x="4751388" y="4057650"/>
            <a:ext cx="1400175" cy="1370013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0" y="684783"/>
                </a:moveTo>
                <a:lnTo>
                  <a:pt x="2320" y="628619"/>
                </a:lnTo>
                <a:lnTo>
                  <a:pt x="9162" y="573705"/>
                </a:lnTo>
                <a:lnTo>
                  <a:pt x="20346" y="520219"/>
                </a:lnTo>
                <a:lnTo>
                  <a:pt x="35691" y="468335"/>
                </a:lnTo>
                <a:lnTo>
                  <a:pt x="55016" y="418230"/>
                </a:lnTo>
                <a:lnTo>
                  <a:pt x="78143" y="370081"/>
                </a:lnTo>
                <a:lnTo>
                  <a:pt x="104890" y="324064"/>
                </a:lnTo>
                <a:lnTo>
                  <a:pt x="135079" y="280355"/>
                </a:lnTo>
                <a:lnTo>
                  <a:pt x="168528" y="239129"/>
                </a:lnTo>
                <a:lnTo>
                  <a:pt x="205057" y="200564"/>
                </a:lnTo>
                <a:lnTo>
                  <a:pt x="244487" y="164836"/>
                </a:lnTo>
                <a:lnTo>
                  <a:pt x="286636" y="132120"/>
                </a:lnTo>
                <a:lnTo>
                  <a:pt x="331327" y="102593"/>
                </a:lnTo>
                <a:lnTo>
                  <a:pt x="378377" y="76432"/>
                </a:lnTo>
                <a:lnTo>
                  <a:pt x="427607" y="53812"/>
                </a:lnTo>
                <a:lnTo>
                  <a:pt x="478836" y="34909"/>
                </a:lnTo>
                <a:lnTo>
                  <a:pt x="531886" y="19901"/>
                </a:lnTo>
                <a:lnTo>
                  <a:pt x="586575" y="8962"/>
                </a:lnTo>
                <a:lnTo>
                  <a:pt x="642723" y="2269"/>
                </a:lnTo>
                <a:lnTo>
                  <a:pt x="700151" y="0"/>
                </a:lnTo>
                <a:lnTo>
                  <a:pt x="757578" y="2269"/>
                </a:lnTo>
                <a:lnTo>
                  <a:pt x="813726" y="8962"/>
                </a:lnTo>
                <a:lnTo>
                  <a:pt x="868415" y="19901"/>
                </a:lnTo>
                <a:lnTo>
                  <a:pt x="921465" y="34909"/>
                </a:lnTo>
                <a:lnTo>
                  <a:pt x="972694" y="53812"/>
                </a:lnTo>
                <a:lnTo>
                  <a:pt x="1021924" y="76432"/>
                </a:lnTo>
                <a:lnTo>
                  <a:pt x="1068974" y="102593"/>
                </a:lnTo>
                <a:lnTo>
                  <a:pt x="1113665" y="132120"/>
                </a:lnTo>
                <a:lnTo>
                  <a:pt x="1155814" y="164836"/>
                </a:lnTo>
                <a:lnTo>
                  <a:pt x="1195244" y="200564"/>
                </a:lnTo>
                <a:lnTo>
                  <a:pt x="1231773" y="239129"/>
                </a:lnTo>
                <a:lnTo>
                  <a:pt x="1265222" y="280355"/>
                </a:lnTo>
                <a:lnTo>
                  <a:pt x="1295411" y="324064"/>
                </a:lnTo>
                <a:lnTo>
                  <a:pt x="1322158" y="370081"/>
                </a:lnTo>
                <a:lnTo>
                  <a:pt x="1345285" y="418230"/>
                </a:lnTo>
                <a:lnTo>
                  <a:pt x="1364610" y="468335"/>
                </a:lnTo>
                <a:lnTo>
                  <a:pt x="1379955" y="520219"/>
                </a:lnTo>
                <a:lnTo>
                  <a:pt x="1391139" y="573705"/>
                </a:lnTo>
                <a:lnTo>
                  <a:pt x="1397981" y="628619"/>
                </a:lnTo>
                <a:lnTo>
                  <a:pt x="1400302" y="684783"/>
                </a:lnTo>
                <a:lnTo>
                  <a:pt x="1397981" y="740947"/>
                </a:lnTo>
                <a:lnTo>
                  <a:pt x="1391139" y="795858"/>
                </a:lnTo>
                <a:lnTo>
                  <a:pt x="1379955" y="849341"/>
                </a:lnTo>
                <a:lnTo>
                  <a:pt x="1364610" y="901219"/>
                </a:lnTo>
                <a:lnTo>
                  <a:pt x="1345285" y="951317"/>
                </a:lnTo>
                <a:lnTo>
                  <a:pt x="1322158" y="999458"/>
                </a:lnTo>
                <a:lnTo>
                  <a:pt x="1295411" y="1045467"/>
                </a:lnTo>
                <a:lnTo>
                  <a:pt x="1265222" y="1089168"/>
                </a:lnTo>
                <a:lnTo>
                  <a:pt x="1231773" y="1130384"/>
                </a:lnTo>
                <a:lnTo>
                  <a:pt x="1195244" y="1168939"/>
                </a:lnTo>
                <a:lnTo>
                  <a:pt x="1155814" y="1204658"/>
                </a:lnTo>
                <a:lnTo>
                  <a:pt x="1113665" y="1237365"/>
                </a:lnTo>
                <a:lnTo>
                  <a:pt x="1068974" y="1266882"/>
                </a:lnTo>
                <a:lnTo>
                  <a:pt x="1021924" y="1293036"/>
                </a:lnTo>
                <a:lnTo>
                  <a:pt x="972694" y="1315648"/>
                </a:lnTo>
                <a:lnTo>
                  <a:pt x="921465" y="1334544"/>
                </a:lnTo>
                <a:lnTo>
                  <a:pt x="868415" y="1349547"/>
                </a:lnTo>
                <a:lnTo>
                  <a:pt x="813726" y="1360482"/>
                </a:lnTo>
                <a:lnTo>
                  <a:pt x="757578" y="1367171"/>
                </a:lnTo>
                <a:lnTo>
                  <a:pt x="700151" y="1369441"/>
                </a:lnTo>
                <a:lnTo>
                  <a:pt x="642723" y="1367171"/>
                </a:lnTo>
                <a:lnTo>
                  <a:pt x="586575" y="1360482"/>
                </a:lnTo>
                <a:lnTo>
                  <a:pt x="531886" y="1349547"/>
                </a:lnTo>
                <a:lnTo>
                  <a:pt x="478836" y="1334544"/>
                </a:lnTo>
                <a:lnTo>
                  <a:pt x="427607" y="1315648"/>
                </a:lnTo>
                <a:lnTo>
                  <a:pt x="378377" y="1293036"/>
                </a:lnTo>
                <a:lnTo>
                  <a:pt x="331327" y="1266882"/>
                </a:lnTo>
                <a:lnTo>
                  <a:pt x="286636" y="1237365"/>
                </a:lnTo>
                <a:lnTo>
                  <a:pt x="244487" y="1204658"/>
                </a:lnTo>
                <a:lnTo>
                  <a:pt x="205057" y="1168939"/>
                </a:lnTo>
                <a:lnTo>
                  <a:pt x="168528" y="1130384"/>
                </a:lnTo>
                <a:lnTo>
                  <a:pt x="135079" y="1089168"/>
                </a:lnTo>
                <a:lnTo>
                  <a:pt x="104890" y="1045467"/>
                </a:lnTo>
                <a:lnTo>
                  <a:pt x="78143" y="999458"/>
                </a:lnTo>
                <a:lnTo>
                  <a:pt x="55016" y="951317"/>
                </a:lnTo>
                <a:lnTo>
                  <a:pt x="35691" y="901219"/>
                </a:lnTo>
                <a:lnTo>
                  <a:pt x="20346" y="849341"/>
                </a:lnTo>
                <a:lnTo>
                  <a:pt x="9162" y="795858"/>
                </a:lnTo>
                <a:lnTo>
                  <a:pt x="2320" y="740947"/>
                </a:lnTo>
                <a:lnTo>
                  <a:pt x="0" y="684783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6" name="object 48"/>
          <p:cNvSpPr>
            <a:spLocks noChangeArrowheads="1"/>
          </p:cNvSpPr>
          <p:nvPr/>
        </p:nvSpPr>
        <p:spPr bwMode="auto">
          <a:xfrm>
            <a:off x="4478338" y="5280025"/>
            <a:ext cx="903287" cy="5746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7" name="object 49"/>
          <p:cNvSpPr>
            <a:spLocks noChangeArrowheads="1"/>
          </p:cNvSpPr>
          <p:nvPr/>
        </p:nvSpPr>
        <p:spPr bwMode="auto">
          <a:xfrm>
            <a:off x="5037138" y="5280025"/>
            <a:ext cx="419100" cy="57467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8" name="object 50"/>
          <p:cNvSpPr>
            <a:spLocks noChangeArrowheads="1"/>
          </p:cNvSpPr>
          <p:nvPr/>
        </p:nvSpPr>
        <p:spPr bwMode="auto">
          <a:xfrm>
            <a:off x="4470400" y="5584825"/>
            <a:ext cx="917575" cy="574675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19" name="object 51"/>
          <p:cNvSpPr>
            <a:spLocks noChangeArrowheads="1"/>
          </p:cNvSpPr>
          <p:nvPr/>
        </p:nvSpPr>
        <p:spPr bwMode="auto">
          <a:xfrm>
            <a:off x="5041900" y="5584825"/>
            <a:ext cx="419100" cy="57467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19625" y="5364163"/>
            <a:ext cx="5969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6350"/>
            <a:r>
              <a:rPr lang="en-US" sz="2000" b="1">
                <a:solidFill>
                  <a:srgbClr val="FFCCFF"/>
                </a:solidFill>
                <a:latin typeface="Tahoma" pitchFamily="34" charset="0"/>
                <a:cs typeface="Tahoma" pitchFamily="34" charset="0"/>
              </a:rPr>
              <a:t>EBM VBM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421" name="object 53"/>
          <p:cNvSpPr>
            <a:spLocks noChangeArrowheads="1"/>
          </p:cNvSpPr>
          <p:nvPr/>
        </p:nvSpPr>
        <p:spPr bwMode="auto">
          <a:xfrm>
            <a:off x="4424363" y="3538538"/>
            <a:ext cx="1001712" cy="685800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2" name="object 54"/>
          <p:cNvSpPr>
            <a:spLocks noChangeArrowheads="1"/>
          </p:cNvSpPr>
          <p:nvPr/>
        </p:nvSpPr>
        <p:spPr bwMode="auto">
          <a:xfrm>
            <a:off x="5013325" y="3538538"/>
            <a:ext cx="501650" cy="68580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06925" y="3638550"/>
            <a:ext cx="615950" cy="369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CC66"/>
                </a:solidFill>
                <a:latin typeface="Tahoma"/>
                <a:cs typeface="Tahoma"/>
              </a:rPr>
              <a:t>Etik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8424" name="object 56"/>
          <p:cNvSpPr>
            <a:spLocks noChangeArrowheads="1"/>
          </p:cNvSpPr>
          <p:nvPr/>
        </p:nvSpPr>
        <p:spPr bwMode="auto">
          <a:xfrm>
            <a:off x="3527425" y="4076700"/>
            <a:ext cx="1401763" cy="1370013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700151" y="0"/>
                </a:moveTo>
                <a:lnTo>
                  <a:pt x="642740" y="2269"/>
                </a:lnTo>
                <a:lnTo>
                  <a:pt x="586605" y="8962"/>
                </a:lnTo>
                <a:lnTo>
                  <a:pt x="531927" y="19900"/>
                </a:lnTo>
                <a:lnTo>
                  <a:pt x="478885" y="34908"/>
                </a:lnTo>
                <a:lnTo>
                  <a:pt x="427660" y="53810"/>
                </a:lnTo>
                <a:lnTo>
                  <a:pt x="378433" y="76428"/>
                </a:lnTo>
                <a:lnTo>
                  <a:pt x="331383" y="102588"/>
                </a:lnTo>
                <a:lnTo>
                  <a:pt x="286691" y="132112"/>
                </a:lnTo>
                <a:lnTo>
                  <a:pt x="244538" y="164824"/>
                </a:lnTo>
                <a:lnTo>
                  <a:pt x="205104" y="200548"/>
                </a:lnTo>
                <a:lnTo>
                  <a:pt x="168570" y="239108"/>
                </a:lnTo>
                <a:lnTo>
                  <a:pt x="135115" y="280327"/>
                </a:lnTo>
                <a:lnTo>
                  <a:pt x="104921" y="324029"/>
                </a:lnTo>
                <a:lnTo>
                  <a:pt x="78167" y="370038"/>
                </a:lnTo>
                <a:lnTo>
                  <a:pt x="55034" y="418177"/>
                </a:lnTo>
                <a:lnTo>
                  <a:pt x="35703" y="468270"/>
                </a:lnTo>
                <a:lnTo>
                  <a:pt x="20353" y="520141"/>
                </a:lnTo>
                <a:lnTo>
                  <a:pt x="9166" y="573613"/>
                </a:lnTo>
                <a:lnTo>
                  <a:pt x="2321" y="628510"/>
                </a:lnTo>
                <a:lnTo>
                  <a:pt x="0" y="684657"/>
                </a:lnTo>
                <a:lnTo>
                  <a:pt x="2321" y="740821"/>
                </a:lnTo>
                <a:lnTo>
                  <a:pt x="9166" y="795735"/>
                </a:lnTo>
                <a:lnTo>
                  <a:pt x="20353" y="849221"/>
                </a:lnTo>
                <a:lnTo>
                  <a:pt x="35703" y="901105"/>
                </a:lnTo>
                <a:lnTo>
                  <a:pt x="55034" y="951210"/>
                </a:lnTo>
                <a:lnTo>
                  <a:pt x="78167" y="999359"/>
                </a:lnTo>
                <a:lnTo>
                  <a:pt x="104921" y="1045376"/>
                </a:lnTo>
                <a:lnTo>
                  <a:pt x="135115" y="1089085"/>
                </a:lnTo>
                <a:lnTo>
                  <a:pt x="168570" y="1130311"/>
                </a:lnTo>
                <a:lnTo>
                  <a:pt x="205105" y="1168876"/>
                </a:lnTo>
                <a:lnTo>
                  <a:pt x="244538" y="1204604"/>
                </a:lnTo>
                <a:lnTo>
                  <a:pt x="286691" y="1237320"/>
                </a:lnTo>
                <a:lnTo>
                  <a:pt x="331383" y="1266847"/>
                </a:lnTo>
                <a:lnTo>
                  <a:pt x="378433" y="1293008"/>
                </a:lnTo>
                <a:lnTo>
                  <a:pt x="427660" y="1315628"/>
                </a:lnTo>
                <a:lnTo>
                  <a:pt x="478885" y="1334531"/>
                </a:lnTo>
                <a:lnTo>
                  <a:pt x="531927" y="1349539"/>
                </a:lnTo>
                <a:lnTo>
                  <a:pt x="586605" y="1360478"/>
                </a:lnTo>
                <a:lnTo>
                  <a:pt x="642740" y="1367171"/>
                </a:lnTo>
                <a:lnTo>
                  <a:pt x="700151" y="1369441"/>
                </a:lnTo>
                <a:lnTo>
                  <a:pt x="757578" y="1367171"/>
                </a:lnTo>
                <a:lnTo>
                  <a:pt x="813726" y="1360478"/>
                </a:lnTo>
                <a:lnTo>
                  <a:pt x="868415" y="1349539"/>
                </a:lnTo>
                <a:lnTo>
                  <a:pt x="921465" y="1334531"/>
                </a:lnTo>
                <a:lnTo>
                  <a:pt x="972694" y="1315628"/>
                </a:lnTo>
                <a:lnTo>
                  <a:pt x="1021924" y="1293008"/>
                </a:lnTo>
                <a:lnTo>
                  <a:pt x="1068974" y="1266847"/>
                </a:lnTo>
                <a:lnTo>
                  <a:pt x="1113665" y="1237320"/>
                </a:lnTo>
                <a:lnTo>
                  <a:pt x="1155814" y="1204604"/>
                </a:lnTo>
                <a:lnTo>
                  <a:pt x="1195244" y="1168876"/>
                </a:lnTo>
                <a:lnTo>
                  <a:pt x="1231773" y="1130311"/>
                </a:lnTo>
                <a:lnTo>
                  <a:pt x="1265222" y="1089085"/>
                </a:lnTo>
                <a:lnTo>
                  <a:pt x="1295411" y="1045376"/>
                </a:lnTo>
                <a:lnTo>
                  <a:pt x="1322158" y="999359"/>
                </a:lnTo>
                <a:lnTo>
                  <a:pt x="1345285" y="951210"/>
                </a:lnTo>
                <a:lnTo>
                  <a:pt x="1364610" y="901105"/>
                </a:lnTo>
                <a:lnTo>
                  <a:pt x="1379955" y="849221"/>
                </a:lnTo>
                <a:lnTo>
                  <a:pt x="1391139" y="795735"/>
                </a:lnTo>
                <a:lnTo>
                  <a:pt x="1397981" y="740821"/>
                </a:lnTo>
                <a:lnTo>
                  <a:pt x="1400302" y="684657"/>
                </a:lnTo>
                <a:lnTo>
                  <a:pt x="1397981" y="628510"/>
                </a:lnTo>
                <a:lnTo>
                  <a:pt x="1391139" y="573613"/>
                </a:lnTo>
                <a:lnTo>
                  <a:pt x="1379955" y="520141"/>
                </a:lnTo>
                <a:lnTo>
                  <a:pt x="1364610" y="468270"/>
                </a:lnTo>
                <a:lnTo>
                  <a:pt x="1345285" y="418177"/>
                </a:lnTo>
                <a:lnTo>
                  <a:pt x="1322158" y="370038"/>
                </a:lnTo>
                <a:lnTo>
                  <a:pt x="1295411" y="324029"/>
                </a:lnTo>
                <a:lnTo>
                  <a:pt x="1265222" y="280327"/>
                </a:lnTo>
                <a:lnTo>
                  <a:pt x="1231773" y="239108"/>
                </a:lnTo>
                <a:lnTo>
                  <a:pt x="1195244" y="200548"/>
                </a:lnTo>
                <a:lnTo>
                  <a:pt x="1155814" y="164824"/>
                </a:lnTo>
                <a:lnTo>
                  <a:pt x="1113665" y="132112"/>
                </a:lnTo>
                <a:lnTo>
                  <a:pt x="1068974" y="102588"/>
                </a:lnTo>
                <a:lnTo>
                  <a:pt x="1021924" y="76428"/>
                </a:lnTo>
                <a:lnTo>
                  <a:pt x="972694" y="53810"/>
                </a:lnTo>
                <a:lnTo>
                  <a:pt x="921465" y="34908"/>
                </a:lnTo>
                <a:lnTo>
                  <a:pt x="868415" y="19900"/>
                </a:lnTo>
                <a:lnTo>
                  <a:pt x="813726" y="8962"/>
                </a:lnTo>
                <a:lnTo>
                  <a:pt x="757578" y="2269"/>
                </a:lnTo>
                <a:lnTo>
                  <a:pt x="700151" y="0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5" name="object 57"/>
          <p:cNvSpPr>
            <a:spLocks noChangeArrowheads="1"/>
          </p:cNvSpPr>
          <p:nvPr/>
        </p:nvSpPr>
        <p:spPr bwMode="auto">
          <a:xfrm>
            <a:off x="3527425" y="4076700"/>
            <a:ext cx="1401763" cy="1370013"/>
          </a:xfrm>
          <a:custGeom>
            <a:avLst/>
            <a:gdLst>
              <a:gd name="T0" fmla="*/ 0 w 1400810"/>
              <a:gd name="T1" fmla="*/ 0 h 1369695"/>
              <a:gd name="T2" fmla="*/ 1400810 w 1400810"/>
              <a:gd name="T3" fmla="*/ 1369695 h 1369695"/>
            </a:gdLst>
            <a:ahLst/>
            <a:cxnLst/>
            <a:rect l="T0" t="T1" r="T2" b="T3"/>
            <a:pathLst>
              <a:path w="1400810" h="1369695">
                <a:moveTo>
                  <a:pt x="0" y="684657"/>
                </a:moveTo>
                <a:lnTo>
                  <a:pt x="2321" y="628510"/>
                </a:lnTo>
                <a:lnTo>
                  <a:pt x="9166" y="573613"/>
                </a:lnTo>
                <a:lnTo>
                  <a:pt x="20353" y="520141"/>
                </a:lnTo>
                <a:lnTo>
                  <a:pt x="35703" y="468270"/>
                </a:lnTo>
                <a:lnTo>
                  <a:pt x="55034" y="418177"/>
                </a:lnTo>
                <a:lnTo>
                  <a:pt x="78167" y="370038"/>
                </a:lnTo>
                <a:lnTo>
                  <a:pt x="104921" y="324029"/>
                </a:lnTo>
                <a:lnTo>
                  <a:pt x="135115" y="280327"/>
                </a:lnTo>
                <a:lnTo>
                  <a:pt x="168570" y="239108"/>
                </a:lnTo>
                <a:lnTo>
                  <a:pt x="205104" y="200548"/>
                </a:lnTo>
                <a:lnTo>
                  <a:pt x="244538" y="164824"/>
                </a:lnTo>
                <a:lnTo>
                  <a:pt x="286691" y="132112"/>
                </a:lnTo>
                <a:lnTo>
                  <a:pt x="331383" y="102588"/>
                </a:lnTo>
                <a:lnTo>
                  <a:pt x="378433" y="76428"/>
                </a:lnTo>
                <a:lnTo>
                  <a:pt x="427660" y="53810"/>
                </a:lnTo>
                <a:lnTo>
                  <a:pt x="478885" y="34908"/>
                </a:lnTo>
                <a:lnTo>
                  <a:pt x="531927" y="19900"/>
                </a:lnTo>
                <a:lnTo>
                  <a:pt x="586605" y="8962"/>
                </a:lnTo>
                <a:lnTo>
                  <a:pt x="642740" y="2269"/>
                </a:lnTo>
                <a:lnTo>
                  <a:pt x="700151" y="0"/>
                </a:lnTo>
                <a:lnTo>
                  <a:pt x="757578" y="2269"/>
                </a:lnTo>
                <a:lnTo>
                  <a:pt x="813726" y="8962"/>
                </a:lnTo>
                <a:lnTo>
                  <a:pt x="868415" y="19900"/>
                </a:lnTo>
                <a:lnTo>
                  <a:pt x="921465" y="34908"/>
                </a:lnTo>
                <a:lnTo>
                  <a:pt x="972694" y="53810"/>
                </a:lnTo>
                <a:lnTo>
                  <a:pt x="1021924" y="76428"/>
                </a:lnTo>
                <a:lnTo>
                  <a:pt x="1068974" y="102588"/>
                </a:lnTo>
                <a:lnTo>
                  <a:pt x="1113665" y="132112"/>
                </a:lnTo>
                <a:lnTo>
                  <a:pt x="1155814" y="164824"/>
                </a:lnTo>
                <a:lnTo>
                  <a:pt x="1195244" y="200548"/>
                </a:lnTo>
                <a:lnTo>
                  <a:pt x="1231773" y="239108"/>
                </a:lnTo>
                <a:lnTo>
                  <a:pt x="1265222" y="280327"/>
                </a:lnTo>
                <a:lnTo>
                  <a:pt x="1295411" y="324029"/>
                </a:lnTo>
                <a:lnTo>
                  <a:pt x="1322158" y="370038"/>
                </a:lnTo>
                <a:lnTo>
                  <a:pt x="1345285" y="418177"/>
                </a:lnTo>
                <a:lnTo>
                  <a:pt x="1364610" y="468270"/>
                </a:lnTo>
                <a:lnTo>
                  <a:pt x="1379955" y="520141"/>
                </a:lnTo>
                <a:lnTo>
                  <a:pt x="1391139" y="573613"/>
                </a:lnTo>
                <a:lnTo>
                  <a:pt x="1397981" y="628510"/>
                </a:lnTo>
                <a:lnTo>
                  <a:pt x="1400302" y="684657"/>
                </a:lnTo>
                <a:lnTo>
                  <a:pt x="1397981" y="740821"/>
                </a:lnTo>
                <a:lnTo>
                  <a:pt x="1391139" y="795735"/>
                </a:lnTo>
                <a:lnTo>
                  <a:pt x="1379955" y="849221"/>
                </a:lnTo>
                <a:lnTo>
                  <a:pt x="1364610" y="901105"/>
                </a:lnTo>
                <a:lnTo>
                  <a:pt x="1345285" y="951210"/>
                </a:lnTo>
                <a:lnTo>
                  <a:pt x="1322158" y="999359"/>
                </a:lnTo>
                <a:lnTo>
                  <a:pt x="1295411" y="1045376"/>
                </a:lnTo>
                <a:lnTo>
                  <a:pt x="1265222" y="1089085"/>
                </a:lnTo>
                <a:lnTo>
                  <a:pt x="1231773" y="1130311"/>
                </a:lnTo>
                <a:lnTo>
                  <a:pt x="1195244" y="1168876"/>
                </a:lnTo>
                <a:lnTo>
                  <a:pt x="1155814" y="1204604"/>
                </a:lnTo>
                <a:lnTo>
                  <a:pt x="1113665" y="1237320"/>
                </a:lnTo>
                <a:lnTo>
                  <a:pt x="1068974" y="1266847"/>
                </a:lnTo>
                <a:lnTo>
                  <a:pt x="1021924" y="1293008"/>
                </a:lnTo>
                <a:lnTo>
                  <a:pt x="972694" y="1315628"/>
                </a:lnTo>
                <a:lnTo>
                  <a:pt x="921465" y="1334531"/>
                </a:lnTo>
                <a:lnTo>
                  <a:pt x="868415" y="1349539"/>
                </a:lnTo>
                <a:lnTo>
                  <a:pt x="813726" y="1360478"/>
                </a:lnTo>
                <a:lnTo>
                  <a:pt x="757578" y="1367171"/>
                </a:lnTo>
                <a:lnTo>
                  <a:pt x="700151" y="1369441"/>
                </a:lnTo>
                <a:lnTo>
                  <a:pt x="642740" y="1367171"/>
                </a:lnTo>
                <a:lnTo>
                  <a:pt x="586605" y="1360478"/>
                </a:lnTo>
                <a:lnTo>
                  <a:pt x="531927" y="1349539"/>
                </a:lnTo>
                <a:lnTo>
                  <a:pt x="478885" y="1334531"/>
                </a:lnTo>
                <a:lnTo>
                  <a:pt x="427660" y="1315628"/>
                </a:lnTo>
                <a:lnTo>
                  <a:pt x="378433" y="1293008"/>
                </a:lnTo>
                <a:lnTo>
                  <a:pt x="331383" y="1266847"/>
                </a:lnTo>
                <a:lnTo>
                  <a:pt x="286691" y="1237320"/>
                </a:lnTo>
                <a:lnTo>
                  <a:pt x="244538" y="1204604"/>
                </a:lnTo>
                <a:lnTo>
                  <a:pt x="205105" y="1168876"/>
                </a:lnTo>
                <a:lnTo>
                  <a:pt x="168570" y="1130311"/>
                </a:lnTo>
                <a:lnTo>
                  <a:pt x="135115" y="1089085"/>
                </a:lnTo>
                <a:lnTo>
                  <a:pt x="104921" y="1045376"/>
                </a:lnTo>
                <a:lnTo>
                  <a:pt x="78167" y="999359"/>
                </a:lnTo>
                <a:lnTo>
                  <a:pt x="55034" y="951210"/>
                </a:lnTo>
                <a:lnTo>
                  <a:pt x="35703" y="901105"/>
                </a:lnTo>
                <a:lnTo>
                  <a:pt x="20353" y="849221"/>
                </a:lnTo>
                <a:lnTo>
                  <a:pt x="9166" y="795735"/>
                </a:lnTo>
                <a:lnTo>
                  <a:pt x="2321" y="740821"/>
                </a:lnTo>
                <a:lnTo>
                  <a:pt x="0" y="684657"/>
                </a:lnTo>
                <a:close/>
              </a:path>
            </a:pathLst>
          </a:custGeom>
          <a:noFill/>
          <a:ln w="101600">
            <a:solidFill>
              <a:srgbClr val="0000CC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6" name="object 58"/>
          <p:cNvSpPr>
            <a:spLocks noChangeArrowheads="1"/>
          </p:cNvSpPr>
          <p:nvPr/>
        </p:nvSpPr>
        <p:spPr bwMode="auto">
          <a:xfrm>
            <a:off x="3492500" y="4422775"/>
            <a:ext cx="1570038" cy="514350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7" name="object 59"/>
          <p:cNvSpPr>
            <a:spLocks noChangeArrowheads="1"/>
          </p:cNvSpPr>
          <p:nvPr/>
        </p:nvSpPr>
        <p:spPr bwMode="auto">
          <a:xfrm>
            <a:off x="4752975" y="4422775"/>
            <a:ext cx="374650" cy="514350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8" name="object 60"/>
          <p:cNvSpPr>
            <a:spLocks noChangeArrowheads="1"/>
          </p:cNvSpPr>
          <p:nvPr/>
        </p:nvSpPr>
        <p:spPr bwMode="auto">
          <a:xfrm>
            <a:off x="3743325" y="4695825"/>
            <a:ext cx="1065213" cy="515938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29" name="object 61"/>
          <p:cNvSpPr>
            <a:spLocks noChangeArrowheads="1"/>
          </p:cNvSpPr>
          <p:nvPr/>
        </p:nvSpPr>
        <p:spPr bwMode="auto">
          <a:xfrm>
            <a:off x="4498975" y="4695825"/>
            <a:ext cx="374650" cy="515938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24263" y="4497388"/>
            <a:ext cx="1284287" cy="555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66FFFF"/>
                </a:solidFill>
                <a:latin typeface="Tahoma"/>
                <a:cs typeface="Tahoma"/>
              </a:rPr>
              <a:t>K</a:t>
            </a:r>
            <a:r>
              <a:rPr b="1" spc="-25" dirty="0">
                <a:solidFill>
                  <a:srgbClr val="66FFFF"/>
                </a:solidFill>
                <a:latin typeface="Tahoma"/>
                <a:cs typeface="Tahoma"/>
              </a:rPr>
              <a:t>e</a:t>
            </a:r>
            <a:r>
              <a:rPr b="1" spc="-15" dirty="0">
                <a:solidFill>
                  <a:srgbClr val="66FFFF"/>
                </a:solidFill>
                <a:latin typeface="Tahoma"/>
                <a:cs typeface="Tahoma"/>
              </a:rPr>
              <a:t>b</a:t>
            </a:r>
            <a:r>
              <a:rPr b="1" spc="-10" dirty="0">
                <a:solidFill>
                  <a:srgbClr val="66FFFF"/>
                </a:solidFill>
                <a:latin typeface="Tahoma"/>
                <a:cs typeface="Tahoma"/>
              </a:rPr>
              <a:t>u</a:t>
            </a:r>
            <a:r>
              <a:rPr b="1" spc="-20" dirty="0">
                <a:solidFill>
                  <a:srgbClr val="66FFFF"/>
                </a:solidFill>
                <a:latin typeface="Tahoma"/>
                <a:cs typeface="Tahoma"/>
              </a:rPr>
              <a:t>t</a:t>
            </a:r>
            <a:r>
              <a:rPr b="1" spc="5" dirty="0">
                <a:solidFill>
                  <a:srgbClr val="66FFFF"/>
                </a:solidFill>
                <a:latin typeface="Tahoma"/>
                <a:cs typeface="Tahoma"/>
              </a:rPr>
              <a:t>uh</a:t>
            </a:r>
            <a:r>
              <a:rPr b="1" spc="-15" dirty="0">
                <a:solidFill>
                  <a:srgbClr val="66FFFF"/>
                </a:solidFill>
                <a:latin typeface="Tahoma"/>
                <a:cs typeface="Tahoma"/>
              </a:rPr>
              <a:t>an</a:t>
            </a:r>
            <a:endParaRPr>
              <a:latin typeface="Tahoma"/>
              <a:cs typeface="Tahom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66FFFF"/>
                </a:solidFill>
                <a:latin typeface="Tahoma"/>
                <a:cs typeface="Tahoma"/>
              </a:rPr>
              <a:t>Pa</a:t>
            </a:r>
            <a:r>
              <a:rPr b="1" spc="-15" dirty="0">
                <a:solidFill>
                  <a:srgbClr val="66FFFF"/>
                </a:solidFill>
                <a:latin typeface="Tahoma"/>
                <a:cs typeface="Tahoma"/>
              </a:rPr>
              <a:t>s</a:t>
            </a:r>
            <a:r>
              <a:rPr b="1" dirty="0">
                <a:solidFill>
                  <a:srgbClr val="66FFFF"/>
                </a:solidFill>
                <a:latin typeface="Tahoma"/>
                <a:cs typeface="Tahoma"/>
              </a:rPr>
              <a:t>i</a:t>
            </a:r>
            <a:r>
              <a:rPr b="1" spc="-15" dirty="0">
                <a:solidFill>
                  <a:srgbClr val="66FFFF"/>
                </a:solidFill>
                <a:latin typeface="Tahoma"/>
                <a:cs typeface="Tahoma"/>
              </a:rPr>
              <a:t>e</a:t>
            </a:r>
            <a:r>
              <a:rPr b="1" dirty="0">
                <a:solidFill>
                  <a:srgbClr val="66FFFF"/>
                </a:solidFill>
                <a:latin typeface="Tahoma"/>
                <a:cs typeface="Tahoma"/>
              </a:rPr>
              <a:t>n</a:t>
            </a:r>
            <a:endParaRPr>
              <a:latin typeface="Tahoma"/>
              <a:cs typeface="Tahoma"/>
            </a:endParaRPr>
          </a:p>
        </p:txBody>
      </p:sp>
      <p:sp>
        <p:nvSpPr>
          <p:cNvPr id="58431" name="object 63"/>
          <p:cNvSpPr>
            <a:spLocks noChangeArrowheads="1"/>
          </p:cNvSpPr>
          <p:nvPr/>
        </p:nvSpPr>
        <p:spPr bwMode="auto">
          <a:xfrm>
            <a:off x="4965700" y="4300538"/>
            <a:ext cx="368300" cy="479425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2" name="object 64"/>
          <p:cNvSpPr>
            <a:spLocks noChangeArrowheads="1"/>
          </p:cNvSpPr>
          <p:nvPr/>
        </p:nvSpPr>
        <p:spPr bwMode="auto">
          <a:xfrm>
            <a:off x="5072063" y="4275138"/>
            <a:ext cx="901700" cy="515937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3" name="object 65"/>
          <p:cNvSpPr>
            <a:spLocks noChangeArrowheads="1"/>
          </p:cNvSpPr>
          <p:nvPr/>
        </p:nvSpPr>
        <p:spPr bwMode="auto">
          <a:xfrm>
            <a:off x="5664200" y="4275138"/>
            <a:ext cx="376238" cy="515937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4" name="object 66"/>
          <p:cNvSpPr>
            <a:spLocks noChangeArrowheads="1"/>
          </p:cNvSpPr>
          <p:nvPr/>
        </p:nvSpPr>
        <p:spPr bwMode="auto">
          <a:xfrm>
            <a:off x="4876800" y="4575175"/>
            <a:ext cx="368300" cy="479425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5" name="object 67"/>
          <p:cNvSpPr>
            <a:spLocks noChangeArrowheads="1"/>
          </p:cNvSpPr>
          <p:nvPr/>
        </p:nvSpPr>
        <p:spPr bwMode="auto">
          <a:xfrm>
            <a:off x="4983163" y="4549775"/>
            <a:ext cx="1135062" cy="514350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6" name="object 68"/>
          <p:cNvSpPr>
            <a:spLocks noChangeArrowheads="1"/>
          </p:cNvSpPr>
          <p:nvPr/>
        </p:nvSpPr>
        <p:spPr bwMode="auto">
          <a:xfrm>
            <a:off x="5808663" y="4549775"/>
            <a:ext cx="376237" cy="514350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7" name="object 69"/>
          <p:cNvSpPr>
            <a:spLocks noChangeArrowheads="1"/>
          </p:cNvSpPr>
          <p:nvPr/>
        </p:nvSpPr>
        <p:spPr bwMode="auto">
          <a:xfrm>
            <a:off x="4945063" y="4822825"/>
            <a:ext cx="1039812" cy="515938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38" name="object 70"/>
          <p:cNvSpPr>
            <a:spLocks noChangeArrowheads="1"/>
          </p:cNvSpPr>
          <p:nvPr/>
        </p:nvSpPr>
        <p:spPr bwMode="auto">
          <a:xfrm>
            <a:off x="5673725" y="4822825"/>
            <a:ext cx="376238" cy="515938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0" name="object 72"/>
          <p:cNvSpPr>
            <a:spLocks noChangeArrowheads="1"/>
          </p:cNvSpPr>
          <p:nvPr/>
        </p:nvSpPr>
        <p:spPr bwMode="auto">
          <a:xfrm>
            <a:off x="7993063" y="1695450"/>
            <a:ext cx="776287" cy="606425"/>
          </a:xfrm>
          <a:custGeom>
            <a:avLst/>
            <a:gdLst>
              <a:gd name="T0" fmla="*/ 0 w 775970"/>
              <a:gd name="T1" fmla="*/ 0 h 606425"/>
              <a:gd name="T2" fmla="*/ 775970 w 775970"/>
              <a:gd name="T3" fmla="*/ 606425 h 606425"/>
            </a:gdLst>
            <a:ahLst/>
            <a:cxnLst/>
            <a:rect l="T0" t="T1" r="T2" b="T3"/>
            <a:pathLst>
              <a:path w="775970" h="606425">
                <a:moveTo>
                  <a:pt x="737730" y="550037"/>
                </a:moveTo>
                <a:lnTo>
                  <a:pt x="658749" y="550037"/>
                </a:lnTo>
                <a:lnTo>
                  <a:pt x="657225" y="553085"/>
                </a:lnTo>
                <a:lnTo>
                  <a:pt x="656208" y="556006"/>
                </a:lnTo>
                <a:lnTo>
                  <a:pt x="655827" y="558800"/>
                </a:lnTo>
                <a:lnTo>
                  <a:pt x="655320" y="561594"/>
                </a:lnTo>
                <a:lnTo>
                  <a:pt x="655066" y="566420"/>
                </a:lnTo>
                <a:lnTo>
                  <a:pt x="655320" y="573277"/>
                </a:lnTo>
                <a:lnTo>
                  <a:pt x="717803" y="606425"/>
                </a:lnTo>
                <a:lnTo>
                  <a:pt x="719327" y="595376"/>
                </a:lnTo>
                <a:lnTo>
                  <a:pt x="720851" y="587628"/>
                </a:lnTo>
                <a:lnTo>
                  <a:pt x="721995" y="583057"/>
                </a:lnTo>
                <a:lnTo>
                  <a:pt x="723265" y="578612"/>
                </a:lnTo>
                <a:lnTo>
                  <a:pt x="725804" y="572643"/>
                </a:lnTo>
                <a:lnTo>
                  <a:pt x="729742" y="565276"/>
                </a:lnTo>
                <a:lnTo>
                  <a:pt x="737730" y="550037"/>
                </a:lnTo>
                <a:close/>
              </a:path>
              <a:path w="775970" h="606425">
                <a:moveTo>
                  <a:pt x="597243" y="432295"/>
                </a:moveTo>
                <a:lnTo>
                  <a:pt x="556688" y="453471"/>
                </a:lnTo>
                <a:lnTo>
                  <a:pt x="545690" y="479583"/>
                </a:lnTo>
                <a:lnTo>
                  <a:pt x="545941" y="491757"/>
                </a:lnTo>
                <a:lnTo>
                  <a:pt x="569070" y="529540"/>
                </a:lnTo>
                <a:lnTo>
                  <a:pt x="608628" y="550980"/>
                </a:lnTo>
                <a:lnTo>
                  <a:pt x="634282" y="555845"/>
                </a:lnTo>
                <a:lnTo>
                  <a:pt x="646708" y="554441"/>
                </a:lnTo>
                <a:lnTo>
                  <a:pt x="658749" y="550037"/>
                </a:lnTo>
                <a:lnTo>
                  <a:pt x="737730" y="550037"/>
                </a:lnTo>
                <a:lnTo>
                  <a:pt x="754172" y="518668"/>
                </a:lnTo>
                <a:lnTo>
                  <a:pt x="644144" y="518668"/>
                </a:lnTo>
                <a:lnTo>
                  <a:pt x="637540" y="517144"/>
                </a:lnTo>
                <a:lnTo>
                  <a:pt x="631190" y="513842"/>
                </a:lnTo>
                <a:lnTo>
                  <a:pt x="625601" y="510794"/>
                </a:lnTo>
                <a:lnTo>
                  <a:pt x="622046" y="507364"/>
                </a:lnTo>
                <a:lnTo>
                  <a:pt x="620649" y="503427"/>
                </a:lnTo>
                <a:lnTo>
                  <a:pt x="619251" y="499618"/>
                </a:lnTo>
                <a:lnTo>
                  <a:pt x="619632" y="495681"/>
                </a:lnTo>
                <a:lnTo>
                  <a:pt x="623570" y="488314"/>
                </a:lnTo>
                <a:lnTo>
                  <a:pt x="626491" y="485901"/>
                </a:lnTo>
                <a:lnTo>
                  <a:pt x="632947" y="484261"/>
                </a:lnTo>
                <a:lnTo>
                  <a:pt x="771258" y="484261"/>
                </a:lnTo>
                <a:lnTo>
                  <a:pt x="773377" y="477491"/>
                </a:lnTo>
                <a:lnTo>
                  <a:pt x="775952" y="462480"/>
                </a:lnTo>
                <a:lnTo>
                  <a:pt x="775483" y="455202"/>
                </a:lnTo>
                <a:lnTo>
                  <a:pt x="701378" y="455202"/>
                </a:lnTo>
                <a:lnTo>
                  <a:pt x="690068" y="453446"/>
                </a:lnTo>
                <a:lnTo>
                  <a:pt x="676050" y="450479"/>
                </a:lnTo>
                <a:lnTo>
                  <a:pt x="667889" y="448358"/>
                </a:lnTo>
                <a:lnTo>
                  <a:pt x="622240" y="435406"/>
                </a:lnTo>
                <a:lnTo>
                  <a:pt x="609348" y="432951"/>
                </a:lnTo>
                <a:lnTo>
                  <a:pt x="597243" y="432295"/>
                </a:lnTo>
                <a:close/>
              </a:path>
              <a:path w="775970" h="606425">
                <a:moveTo>
                  <a:pt x="771258" y="484261"/>
                </a:moveTo>
                <a:lnTo>
                  <a:pt x="632947" y="484261"/>
                </a:lnTo>
                <a:lnTo>
                  <a:pt x="642907" y="484460"/>
                </a:lnTo>
                <a:lnTo>
                  <a:pt x="660072" y="487444"/>
                </a:lnTo>
                <a:lnTo>
                  <a:pt x="673423" y="490302"/>
                </a:lnTo>
                <a:lnTo>
                  <a:pt x="684149" y="491363"/>
                </a:lnTo>
                <a:lnTo>
                  <a:pt x="680593" y="498094"/>
                </a:lnTo>
                <a:lnTo>
                  <a:pt x="676782" y="505206"/>
                </a:lnTo>
                <a:lnTo>
                  <a:pt x="672719" y="510413"/>
                </a:lnTo>
                <a:lnTo>
                  <a:pt x="668147" y="513461"/>
                </a:lnTo>
                <a:lnTo>
                  <a:pt x="663701" y="516636"/>
                </a:lnTo>
                <a:lnTo>
                  <a:pt x="657986" y="518287"/>
                </a:lnTo>
                <a:lnTo>
                  <a:pt x="651128" y="518540"/>
                </a:lnTo>
                <a:lnTo>
                  <a:pt x="644144" y="518668"/>
                </a:lnTo>
                <a:lnTo>
                  <a:pt x="754172" y="518668"/>
                </a:lnTo>
                <a:lnTo>
                  <a:pt x="769854" y="488748"/>
                </a:lnTo>
                <a:lnTo>
                  <a:pt x="771258" y="484261"/>
                </a:lnTo>
                <a:close/>
              </a:path>
              <a:path w="775970" h="606425">
                <a:moveTo>
                  <a:pt x="549275" y="227075"/>
                </a:moveTo>
                <a:lnTo>
                  <a:pt x="429386" y="453771"/>
                </a:lnTo>
                <a:lnTo>
                  <a:pt x="497077" y="489585"/>
                </a:lnTo>
                <a:lnTo>
                  <a:pt x="616966" y="262889"/>
                </a:lnTo>
                <a:lnTo>
                  <a:pt x="549275" y="227075"/>
                </a:lnTo>
                <a:close/>
              </a:path>
              <a:path w="775970" h="606425">
                <a:moveTo>
                  <a:pt x="762330" y="423545"/>
                </a:moveTo>
                <a:lnTo>
                  <a:pt x="676148" y="423545"/>
                </a:lnTo>
                <a:lnTo>
                  <a:pt x="683768" y="425703"/>
                </a:lnTo>
                <a:lnTo>
                  <a:pt x="693166" y="430784"/>
                </a:lnTo>
                <a:lnTo>
                  <a:pt x="700151" y="434339"/>
                </a:lnTo>
                <a:lnTo>
                  <a:pt x="704215" y="438150"/>
                </a:lnTo>
                <a:lnTo>
                  <a:pt x="705484" y="441833"/>
                </a:lnTo>
                <a:lnTo>
                  <a:pt x="706754" y="445643"/>
                </a:lnTo>
                <a:lnTo>
                  <a:pt x="705993" y="450214"/>
                </a:lnTo>
                <a:lnTo>
                  <a:pt x="701378" y="455202"/>
                </a:lnTo>
                <a:lnTo>
                  <a:pt x="775483" y="455202"/>
                </a:lnTo>
                <a:lnTo>
                  <a:pt x="775190" y="450656"/>
                </a:lnTo>
                <a:lnTo>
                  <a:pt x="770795" y="437990"/>
                </a:lnTo>
                <a:lnTo>
                  <a:pt x="765470" y="427513"/>
                </a:lnTo>
                <a:lnTo>
                  <a:pt x="762330" y="423545"/>
                </a:lnTo>
                <a:close/>
              </a:path>
              <a:path w="775970" h="606425">
                <a:moveTo>
                  <a:pt x="637213" y="364851"/>
                </a:moveTo>
                <a:lnTo>
                  <a:pt x="625651" y="367778"/>
                </a:lnTo>
                <a:lnTo>
                  <a:pt x="612183" y="374106"/>
                </a:lnTo>
                <a:lnTo>
                  <a:pt x="602930" y="382223"/>
                </a:lnTo>
                <a:lnTo>
                  <a:pt x="593090" y="393573"/>
                </a:lnTo>
                <a:lnTo>
                  <a:pt x="653415" y="433832"/>
                </a:lnTo>
                <a:lnTo>
                  <a:pt x="660146" y="427609"/>
                </a:lnTo>
                <a:lnTo>
                  <a:pt x="665733" y="424307"/>
                </a:lnTo>
                <a:lnTo>
                  <a:pt x="670051" y="424052"/>
                </a:lnTo>
                <a:lnTo>
                  <a:pt x="676148" y="423545"/>
                </a:lnTo>
                <a:lnTo>
                  <a:pt x="762330" y="423545"/>
                </a:lnTo>
                <a:lnTo>
                  <a:pt x="728075" y="395557"/>
                </a:lnTo>
                <a:lnTo>
                  <a:pt x="690796" y="375981"/>
                </a:lnTo>
                <a:lnTo>
                  <a:pt x="651838" y="364943"/>
                </a:lnTo>
                <a:lnTo>
                  <a:pt x="637213" y="364851"/>
                </a:lnTo>
                <a:close/>
              </a:path>
              <a:path w="775970" h="606425">
                <a:moveTo>
                  <a:pt x="334177" y="202071"/>
                </a:moveTo>
                <a:lnTo>
                  <a:pt x="287297" y="216070"/>
                </a:lnTo>
                <a:lnTo>
                  <a:pt x="259636" y="242777"/>
                </a:lnTo>
                <a:lnTo>
                  <a:pt x="243316" y="278119"/>
                </a:lnTo>
                <a:lnTo>
                  <a:pt x="240643" y="301883"/>
                </a:lnTo>
                <a:lnTo>
                  <a:pt x="241759" y="314031"/>
                </a:lnTo>
                <a:lnTo>
                  <a:pt x="261252" y="358929"/>
                </a:lnTo>
                <a:lnTo>
                  <a:pt x="291019" y="384626"/>
                </a:lnTo>
                <a:lnTo>
                  <a:pt x="328411" y="401989"/>
                </a:lnTo>
                <a:lnTo>
                  <a:pt x="352253" y="406190"/>
                </a:lnTo>
                <a:lnTo>
                  <a:pt x="364230" y="406173"/>
                </a:lnTo>
                <a:lnTo>
                  <a:pt x="410319" y="390985"/>
                </a:lnTo>
                <a:lnTo>
                  <a:pt x="437193" y="362653"/>
                </a:lnTo>
                <a:lnTo>
                  <a:pt x="446335" y="346041"/>
                </a:lnTo>
                <a:lnTo>
                  <a:pt x="336009" y="346041"/>
                </a:lnTo>
                <a:lnTo>
                  <a:pt x="322656" y="340657"/>
                </a:lnTo>
                <a:lnTo>
                  <a:pt x="316015" y="331698"/>
                </a:lnTo>
                <a:lnTo>
                  <a:pt x="311831" y="315679"/>
                </a:lnTo>
                <a:lnTo>
                  <a:pt x="314310" y="303854"/>
                </a:lnTo>
                <a:lnTo>
                  <a:pt x="336525" y="269844"/>
                </a:lnTo>
                <a:lnTo>
                  <a:pt x="358869" y="263531"/>
                </a:lnTo>
                <a:lnTo>
                  <a:pt x="443386" y="263531"/>
                </a:lnTo>
                <a:lnTo>
                  <a:pt x="438942" y="256408"/>
                </a:lnTo>
                <a:lnTo>
                  <a:pt x="411047" y="229541"/>
                </a:lnTo>
                <a:lnTo>
                  <a:pt x="370471" y="207751"/>
                </a:lnTo>
                <a:lnTo>
                  <a:pt x="346093" y="202485"/>
                </a:lnTo>
                <a:lnTo>
                  <a:pt x="334177" y="202071"/>
                </a:lnTo>
                <a:close/>
              </a:path>
              <a:path w="775970" h="606425">
                <a:moveTo>
                  <a:pt x="443386" y="263531"/>
                </a:moveTo>
                <a:lnTo>
                  <a:pt x="358869" y="263531"/>
                </a:lnTo>
                <a:lnTo>
                  <a:pt x="372066" y="268713"/>
                </a:lnTo>
                <a:lnTo>
                  <a:pt x="378613" y="277584"/>
                </a:lnTo>
                <a:lnTo>
                  <a:pt x="382791" y="293782"/>
                </a:lnTo>
                <a:lnTo>
                  <a:pt x="380286" y="305542"/>
                </a:lnTo>
                <a:lnTo>
                  <a:pt x="374246" y="319376"/>
                </a:lnTo>
                <a:lnTo>
                  <a:pt x="366616" y="331220"/>
                </a:lnTo>
                <a:lnTo>
                  <a:pt x="357834" y="339936"/>
                </a:lnTo>
                <a:lnTo>
                  <a:pt x="347050" y="345844"/>
                </a:lnTo>
                <a:lnTo>
                  <a:pt x="336009" y="346041"/>
                </a:lnTo>
                <a:lnTo>
                  <a:pt x="446335" y="346041"/>
                </a:lnTo>
                <a:lnTo>
                  <a:pt x="449286" y="338893"/>
                </a:lnTo>
                <a:lnTo>
                  <a:pt x="452314" y="327880"/>
                </a:lnTo>
                <a:lnTo>
                  <a:pt x="453903" y="316304"/>
                </a:lnTo>
                <a:lnTo>
                  <a:pt x="453982" y="303854"/>
                </a:lnTo>
                <a:lnTo>
                  <a:pt x="452520" y="290567"/>
                </a:lnTo>
                <a:lnTo>
                  <a:pt x="449426" y="275958"/>
                </a:lnTo>
                <a:lnTo>
                  <a:pt x="444915" y="265981"/>
                </a:lnTo>
                <a:lnTo>
                  <a:pt x="443386" y="263531"/>
                </a:lnTo>
                <a:close/>
              </a:path>
              <a:path w="775970" h="606425">
                <a:moveTo>
                  <a:pt x="119887" y="0"/>
                </a:moveTo>
                <a:lnTo>
                  <a:pt x="0" y="226568"/>
                </a:lnTo>
                <a:lnTo>
                  <a:pt x="74802" y="266192"/>
                </a:lnTo>
                <a:lnTo>
                  <a:pt x="117982" y="184403"/>
                </a:lnTo>
                <a:lnTo>
                  <a:pt x="268289" y="184403"/>
                </a:lnTo>
                <a:lnTo>
                  <a:pt x="271045" y="180644"/>
                </a:lnTo>
                <a:lnTo>
                  <a:pt x="279259" y="166440"/>
                </a:lnTo>
                <a:lnTo>
                  <a:pt x="283801" y="154543"/>
                </a:lnTo>
                <a:lnTo>
                  <a:pt x="285108" y="148763"/>
                </a:lnTo>
                <a:lnTo>
                  <a:pt x="183423" y="148763"/>
                </a:lnTo>
                <a:lnTo>
                  <a:pt x="172315" y="146804"/>
                </a:lnTo>
                <a:lnTo>
                  <a:pt x="158369" y="140715"/>
                </a:lnTo>
                <a:lnTo>
                  <a:pt x="144906" y="133603"/>
                </a:lnTo>
                <a:lnTo>
                  <a:pt x="167767" y="90424"/>
                </a:lnTo>
                <a:lnTo>
                  <a:pt x="272888" y="90424"/>
                </a:lnTo>
                <a:lnTo>
                  <a:pt x="270038" y="86689"/>
                </a:lnTo>
                <a:lnTo>
                  <a:pt x="260773" y="77707"/>
                </a:lnTo>
                <a:lnTo>
                  <a:pt x="249541" y="69300"/>
                </a:lnTo>
                <a:lnTo>
                  <a:pt x="236347" y="61468"/>
                </a:lnTo>
                <a:lnTo>
                  <a:pt x="119887" y="0"/>
                </a:lnTo>
                <a:close/>
              </a:path>
              <a:path w="775970" h="606425">
                <a:moveTo>
                  <a:pt x="268289" y="184403"/>
                </a:moveTo>
                <a:lnTo>
                  <a:pt x="117982" y="184403"/>
                </a:lnTo>
                <a:lnTo>
                  <a:pt x="162213" y="207389"/>
                </a:lnTo>
                <a:lnTo>
                  <a:pt x="174198" y="212182"/>
                </a:lnTo>
                <a:lnTo>
                  <a:pt x="185988" y="215553"/>
                </a:lnTo>
                <a:lnTo>
                  <a:pt x="197726" y="217447"/>
                </a:lnTo>
                <a:lnTo>
                  <a:pt x="209558" y="217813"/>
                </a:lnTo>
                <a:lnTo>
                  <a:pt x="221627" y="216597"/>
                </a:lnTo>
                <a:lnTo>
                  <a:pt x="262521" y="192270"/>
                </a:lnTo>
                <a:lnTo>
                  <a:pt x="268289" y="184403"/>
                </a:lnTo>
                <a:close/>
              </a:path>
              <a:path w="775970" h="606425">
                <a:moveTo>
                  <a:pt x="272888" y="90424"/>
                </a:moveTo>
                <a:lnTo>
                  <a:pt x="167767" y="90424"/>
                </a:lnTo>
                <a:lnTo>
                  <a:pt x="187039" y="100768"/>
                </a:lnTo>
                <a:lnTo>
                  <a:pt x="198900" y="109339"/>
                </a:lnTo>
                <a:lnTo>
                  <a:pt x="204470" y="117983"/>
                </a:lnTo>
                <a:lnTo>
                  <a:pt x="206248" y="124333"/>
                </a:lnTo>
                <a:lnTo>
                  <a:pt x="205612" y="130556"/>
                </a:lnTo>
                <a:lnTo>
                  <a:pt x="202437" y="136651"/>
                </a:lnTo>
                <a:lnTo>
                  <a:pt x="199135" y="142875"/>
                </a:lnTo>
                <a:lnTo>
                  <a:pt x="194055" y="146685"/>
                </a:lnTo>
                <a:lnTo>
                  <a:pt x="183423" y="148763"/>
                </a:lnTo>
                <a:lnTo>
                  <a:pt x="285108" y="148763"/>
                </a:lnTo>
                <a:lnTo>
                  <a:pt x="286471" y="142737"/>
                </a:lnTo>
                <a:lnTo>
                  <a:pt x="287208" y="130873"/>
                </a:lnTo>
                <a:lnTo>
                  <a:pt x="285952" y="118801"/>
                </a:lnTo>
                <a:lnTo>
                  <a:pt x="282645" y="106374"/>
                </a:lnTo>
                <a:lnTo>
                  <a:pt x="277330" y="96244"/>
                </a:lnTo>
                <a:lnTo>
                  <a:pt x="272888" y="904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1" name="object 73"/>
          <p:cNvSpPr>
            <a:spLocks noChangeArrowheads="1"/>
          </p:cNvSpPr>
          <p:nvPr/>
        </p:nvSpPr>
        <p:spPr bwMode="auto">
          <a:xfrm>
            <a:off x="7943850" y="2181225"/>
            <a:ext cx="501650" cy="398463"/>
          </a:xfrm>
          <a:custGeom>
            <a:avLst/>
            <a:gdLst>
              <a:gd name="T0" fmla="*/ 0 w 502920"/>
              <a:gd name="T1" fmla="*/ 0 h 399414"/>
              <a:gd name="T2" fmla="*/ 502920 w 502920"/>
              <a:gd name="T3" fmla="*/ 399414 h 399414"/>
            </a:gdLst>
            <a:ahLst/>
            <a:cxnLst/>
            <a:rect l="T0" t="T1" r="T2" b="T3"/>
            <a:pathLst>
              <a:path w="502920" h="399414">
                <a:moveTo>
                  <a:pt x="444500" y="138128"/>
                </a:moveTo>
                <a:lnTo>
                  <a:pt x="259968" y="212804"/>
                </a:lnTo>
                <a:lnTo>
                  <a:pt x="231012" y="267414"/>
                </a:lnTo>
                <a:lnTo>
                  <a:pt x="342773" y="326469"/>
                </a:lnTo>
                <a:lnTo>
                  <a:pt x="320928" y="367744"/>
                </a:lnTo>
                <a:lnTo>
                  <a:pt x="380618" y="399367"/>
                </a:lnTo>
                <a:lnTo>
                  <a:pt x="402462" y="358092"/>
                </a:lnTo>
                <a:lnTo>
                  <a:pt x="437883" y="358092"/>
                </a:lnTo>
                <a:lnTo>
                  <a:pt x="458596" y="318976"/>
                </a:lnTo>
                <a:lnTo>
                  <a:pt x="430910" y="304371"/>
                </a:lnTo>
                <a:lnTo>
                  <a:pt x="447656" y="272748"/>
                </a:lnTo>
                <a:lnTo>
                  <a:pt x="371220" y="272748"/>
                </a:lnTo>
                <a:lnTo>
                  <a:pt x="318515" y="244935"/>
                </a:lnTo>
                <a:lnTo>
                  <a:pt x="404749" y="209248"/>
                </a:lnTo>
                <a:lnTo>
                  <a:pt x="481280" y="209248"/>
                </a:lnTo>
                <a:lnTo>
                  <a:pt x="502665" y="168862"/>
                </a:lnTo>
                <a:lnTo>
                  <a:pt x="444500" y="138128"/>
                </a:lnTo>
                <a:close/>
              </a:path>
              <a:path w="502920" h="399414">
                <a:moveTo>
                  <a:pt x="437883" y="358092"/>
                </a:moveTo>
                <a:lnTo>
                  <a:pt x="402462" y="358092"/>
                </a:lnTo>
                <a:lnTo>
                  <a:pt x="430149" y="372697"/>
                </a:lnTo>
                <a:lnTo>
                  <a:pt x="437883" y="358092"/>
                </a:lnTo>
                <a:close/>
              </a:path>
              <a:path w="502920" h="399414">
                <a:moveTo>
                  <a:pt x="272322" y="63071"/>
                </a:moveTo>
                <a:lnTo>
                  <a:pt x="180848" y="63071"/>
                </a:lnTo>
                <a:lnTo>
                  <a:pt x="187705" y="63960"/>
                </a:lnTo>
                <a:lnTo>
                  <a:pt x="201294" y="71072"/>
                </a:lnTo>
                <a:lnTo>
                  <a:pt x="205612" y="76152"/>
                </a:lnTo>
                <a:lnTo>
                  <a:pt x="209930" y="89106"/>
                </a:lnTo>
                <a:lnTo>
                  <a:pt x="209550" y="95329"/>
                </a:lnTo>
                <a:lnTo>
                  <a:pt x="176001" y="120165"/>
                </a:lnTo>
                <a:lnTo>
                  <a:pt x="129188" y="129006"/>
                </a:lnTo>
                <a:lnTo>
                  <a:pt x="114459" y="131709"/>
                </a:lnTo>
                <a:lnTo>
                  <a:pt x="76268" y="141463"/>
                </a:lnTo>
                <a:lnTo>
                  <a:pt x="35598" y="160966"/>
                </a:lnTo>
                <a:lnTo>
                  <a:pt x="7859" y="187239"/>
                </a:lnTo>
                <a:lnTo>
                  <a:pt x="0" y="197945"/>
                </a:lnTo>
                <a:lnTo>
                  <a:pt x="190118" y="298656"/>
                </a:lnTo>
                <a:lnTo>
                  <a:pt x="219836" y="242395"/>
                </a:lnTo>
                <a:lnTo>
                  <a:pt x="124205" y="191849"/>
                </a:lnTo>
                <a:lnTo>
                  <a:pt x="137898" y="191849"/>
                </a:lnTo>
                <a:lnTo>
                  <a:pt x="149010" y="189742"/>
                </a:lnTo>
                <a:lnTo>
                  <a:pt x="161193" y="188031"/>
                </a:lnTo>
                <a:lnTo>
                  <a:pt x="178400" y="185917"/>
                </a:lnTo>
                <a:lnTo>
                  <a:pt x="191745" y="183831"/>
                </a:lnTo>
                <a:lnTo>
                  <a:pt x="239141" y="168565"/>
                </a:lnTo>
                <a:lnTo>
                  <a:pt x="275533" y="133457"/>
                </a:lnTo>
                <a:lnTo>
                  <a:pt x="282831" y="99535"/>
                </a:lnTo>
                <a:lnTo>
                  <a:pt x="281535" y="83941"/>
                </a:lnTo>
                <a:lnTo>
                  <a:pt x="277718" y="72842"/>
                </a:lnTo>
                <a:lnTo>
                  <a:pt x="272322" y="63071"/>
                </a:lnTo>
                <a:close/>
              </a:path>
              <a:path w="502920" h="399414">
                <a:moveTo>
                  <a:pt x="481280" y="209248"/>
                </a:moveTo>
                <a:lnTo>
                  <a:pt x="404749" y="209248"/>
                </a:lnTo>
                <a:lnTo>
                  <a:pt x="371220" y="272748"/>
                </a:lnTo>
                <a:lnTo>
                  <a:pt x="447656" y="272748"/>
                </a:lnTo>
                <a:lnTo>
                  <a:pt x="481280" y="209248"/>
                </a:lnTo>
                <a:close/>
              </a:path>
              <a:path w="502920" h="399414">
                <a:moveTo>
                  <a:pt x="137898" y="191849"/>
                </a:moveTo>
                <a:lnTo>
                  <a:pt x="124205" y="191849"/>
                </a:lnTo>
                <a:lnTo>
                  <a:pt x="130048" y="192484"/>
                </a:lnTo>
                <a:lnTo>
                  <a:pt x="135889" y="192230"/>
                </a:lnTo>
                <a:lnTo>
                  <a:pt x="137898" y="191849"/>
                </a:lnTo>
                <a:close/>
              </a:path>
              <a:path w="502920" h="399414">
                <a:moveTo>
                  <a:pt x="158563" y="0"/>
                </a:moveTo>
                <a:lnTo>
                  <a:pt x="113265" y="15451"/>
                </a:lnTo>
                <a:lnTo>
                  <a:pt x="86105" y="46053"/>
                </a:lnTo>
                <a:lnTo>
                  <a:pt x="156088" y="79714"/>
                </a:lnTo>
                <a:lnTo>
                  <a:pt x="165647" y="69951"/>
                </a:lnTo>
                <a:lnTo>
                  <a:pt x="174116" y="65103"/>
                </a:lnTo>
                <a:lnTo>
                  <a:pt x="180848" y="63071"/>
                </a:lnTo>
                <a:lnTo>
                  <a:pt x="272322" y="63071"/>
                </a:lnTo>
                <a:lnTo>
                  <a:pt x="271444" y="61481"/>
                </a:lnTo>
                <a:lnTo>
                  <a:pt x="236240" y="29281"/>
                </a:lnTo>
                <a:lnTo>
                  <a:pt x="194702" y="7680"/>
                </a:lnTo>
                <a:lnTo>
                  <a:pt x="170897" y="1345"/>
                </a:lnTo>
                <a:lnTo>
                  <a:pt x="15856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2" name="object 74"/>
          <p:cNvSpPr>
            <a:spLocks noChangeArrowheads="1"/>
          </p:cNvSpPr>
          <p:nvPr/>
        </p:nvSpPr>
        <p:spPr bwMode="auto">
          <a:xfrm>
            <a:off x="6629400" y="3282950"/>
            <a:ext cx="2332038" cy="2432050"/>
          </a:xfrm>
          <a:custGeom>
            <a:avLst/>
            <a:gdLst>
              <a:gd name="T0" fmla="*/ 0 w 2331720"/>
              <a:gd name="T1" fmla="*/ 0 h 2431415"/>
              <a:gd name="T2" fmla="*/ 2331720 w 2331720"/>
              <a:gd name="T3" fmla="*/ 2431415 h 2431415"/>
            </a:gdLst>
            <a:ahLst/>
            <a:cxnLst/>
            <a:rect l="T0" t="T1" r="T2" b="T3"/>
            <a:pathLst>
              <a:path w="2331720" h="2431415">
                <a:moveTo>
                  <a:pt x="0" y="2431415"/>
                </a:moveTo>
                <a:lnTo>
                  <a:pt x="2331720" y="2431415"/>
                </a:lnTo>
                <a:lnTo>
                  <a:pt x="2331720" y="0"/>
                </a:lnTo>
                <a:lnTo>
                  <a:pt x="0" y="0"/>
                </a:lnTo>
                <a:lnTo>
                  <a:pt x="0" y="24314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3" name="object 75"/>
          <p:cNvSpPr>
            <a:spLocks noChangeArrowheads="1"/>
          </p:cNvSpPr>
          <p:nvPr/>
        </p:nvSpPr>
        <p:spPr bwMode="auto">
          <a:xfrm>
            <a:off x="6629400" y="3282950"/>
            <a:ext cx="2332038" cy="2432050"/>
          </a:xfrm>
          <a:custGeom>
            <a:avLst/>
            <a:gdLst>
              <a:gd name="T0" fmla="*/ 0 w 2331720"/>
              <a:gd name="T1" fmla="*/ 0 h 2431415"/>
              <a:gd name="T2" fmla="*/ 2331720 w 2331720"/>
              <a:gd name="T3" fmla="*/ 2431415 h 2431415"/>
            </a:gdLst>
            <a:ahLst/>
            <a:cxnLst/>
            <a:rect l="T0" t="T1" r="T2" b="T3"/>
            <a:pathLst>
              <a:path w="2331720" h="2431415">
                <a:moveTo>
                  <a:pt x="0" y="2431415"/>
                </a:moveTo>
                <a:lnTo>
                  <a:pt x="2331720" y="2431415"/>
                </a:lnTo>
                <a:lnTo>
                  <a:pt x="2331720" y="0"/>
                </a:lnTo>
                <a:lnTo>
                  <a:pt x="0" y="0"/>
                </a:lnTo>
                <a:lnTo>
                  <a:pt x="0" y="2431415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4" name="object 76"/>
          <p:cNvSpPr>
            <a:spLocks noChangeArrowheads="1"/>
          </p:cNvSpPr>
          <p:nvPr/>
        </p:nvSpPr>
        <p:spPr bwMode="auto">
          <a:xfrm>
            <a:off x="6575425" y="3254375"/>
            <a:ext cx="1387475" cy="514350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5" name="object 77"/>
          <p:cNvSpPr>
            <a:spLocks noChangeArrowheads="1"/>
          </p:cNvSpPr>
          <p:nvPr/>
        </p:nvSpPr>
        <p:spPr bwMode="auto">
          <a:xfrm>
            <a:off x="6575425" y="3527425"/>
            <a:ext cx="2311400" cy="515938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6" name="object 78"/>
          <p:cNvSpPr>
            <a:spLocks noChangeArrowheads="1"/>
          </p:cNvSpPr>
          <p:nvPr/>
        </p:nvSpPr>
        <p:spPr bwMode="auto">
          <a:xfrm>
            <a:off x="6575425" y="3802063"/>
            <a:ext cx="2187575" cy="515937"/>
          </a:xfrm>
          <a:prstGeom prst="rect">
            <a:avLst/>
          </a:prstGeom>
          <a:blipFill dpi="0" rotWithShape="1">
            <a:blip r:embed="rId3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7" name="object 79"/>
          <p:cNvSpPr>
            <a:spLocks noChangeArrowheads="1"/>
          </p:cNvSpPr>
          <p:nvPr/>
        </p:nvSpPr>
        <p:spPr bwMode="auto">
          <a:xfrm>
            <a:off x="6575425" y="4076700"/>
            <a:ext cx="2260600" cy="515938"/>
          </a:xfrm>
          <a:prstGeom prst="rect">
            <a:avLst/>
          </a:prstGeom>
          <a:blipFill dpi="0" rotWithShape="1">
            <a:blip r:embed="rId3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8" name="object 80"/>
          <p:cNvSpPr>
            <a:spLocks noChangeArrowheads="1"/>
          </p:cNvSpPr>
          <p:nvPr/>
        </p:nvSpPr>
        <p:spPr bwMode="auto">
          <a:xfrm>
            <a:off x="6575425" y="4351338"/>
            <a:ext cx="2344738" cy="515937"/>
          </a:xfrm>
          <a:prstGeom prst="rect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49" name="object 81"/>
          <p:cNvSpPr>
            <a:spLocks noChangeArrowheads="1"/>
          </p:cNvSpPr>
          <p:nvPr/>
        </p:nvSpPr>
        <p:spPr bwMode="auto">
          <a:xfrm>
            <a:off x="6557963" y="4614863"/>
            <a:ext cx="1260475" cy="574675"/>
          </a:xfrm>
          <a:prstGeom prst="rect">
            <a:avLst/>
          </a:prstGeom>
          <a:blipFill dpi="0" rotWithShape="1">
            <a:blip r:embed="rId3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0" name="object 82"/>
          <p:cNvSpPr>
            <a:spLocks noChangeArrowheads="1"/>
          </p:cNvSpPr>
          <p:nvPr/>
        </p:nvSpPr>
        <p:spPr bwMode="auto">
          <a:xfrm>
            <a:off x="7472363" y="4614863"/>
            <a:ext cx="404812" cy="574675"/>
          </a:xfrm>
          <a:prstGeom prst="rect">
            <a:avLst/>
          </a:prstGeom>
          <a:blipFill dpi="0" rotWithShape="1">
            <a:blip r:embed="rId3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1" name="object 83"/>
          <p:cNvSpPr>
            <a:spLocks noChangeArrowheads="1"/>
          </p:cNvSpPr>
          <p:nvPr/>
        </p:nvSpPr>
        <p:spPr bwMode="auto">
          <a:xfrm>
            <a:off x="6937375" y="4948238"/>
            <a:ext cx="2105025" cy="403225"/>
          </a:xfrm>
          <a:prstGeom prst="rect">
            <a:avLst/>
          </a:prstGeom>
          <a:blipFill dpi="0" rotWithShape="1">
            <a:blip r:embed="rId3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2" name="object 84"/>
          <p:cNvSpPr>
            <a:spLocks noChangeArrowheads="1"/>
          </p:cNvSpPr>
          <p:nvPr/>
        </p:nvSpPr>
        <p:spPr bwMode="auto">
          <a:xfrm>
            <a:off x="6784975" y="5160963"/>
            <a:ext cx="1365250" cy="404812"/>
          </a:xfrm>
          <a:prstGeom prst="rect">
            <a:avLst/>
          </a:prstGeom>
          <a:blipFill dpi="0" rotWithShape="1">
            <a:blip r:embed="rId3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3" name="object 85"/>
          <p:cNvSpPr>
            <a:spLocks noChangeArrowheads="1"/>
          </p:cNvSpPr>
          <p:nvPr/>
        </p:nvSpPr>
        <p:spPr bwMode="auto">
          <a:xfrm>
            <a:off x="7907338" y="5160963"/>
            <a:ext cx="1050925" cy="404812"/>
          </a:xfrm>
          <a:prstGeom prst="rect">
            <a:avLst/>
          </a:prstGeom>
          <a:blipFill dpi="0" rotWithShape="1">
            <a:blip r:embed="rId4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4" name="object 86"/>
          <p:cNvSpPr>
            <a:spLocks noChangeArrowheads="1"/>
          </p:cNvSpPr>
          <p:nvPr/>
        </p:nvSpPr>
        <p:spPr bwMode="auto">
          <a:xfrm>
            <a:off x="8715375" y="5160963"/>
            <a:ext cx="330200" cy="404812"/>
          </a:xfrm>
          <a:prstGeom prst="rect">
            <a:avLst/>
          </a:prstGeom>
          <a:blipFill dpi="0" rotWithShape="1">
            <a:blip r:embed="rId4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5" name="object 87"/>
          <p:cNvSpPr>
            <a:spLocks noChangeArrowheads="1"/>
          </p:cNvSpPr>
          <p:nvPr/>
        </p:nvSpPr>
        <p:spPr bwMode="auto">
          <a:xfrm>
            <a:off x="7942263" y="5375275"/>
            <a:ext cx="1057275" cy="403225"/>
          </a:xfrm>
          <a:prstGeom prst="rect">
            <a:avLst/>
          </a:prstGeom>
          <a:blipFill dpi="0" rotWithShape="1">
            <a:blip r:embed="rId4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8456" name="object 88"/>
          <p:cNvSpPr>
            <a:spLocks noChangeArrowheads="1"/>
          </p:cNvSpPr>
          <p:nvPr/>
        </p:nvSpPr>
        <p:spPr bwMode="auto">
          <a:xfrm>
            <a:off x="8755063" y="5375275"/>
            <a:ext cx="284162" cy="403225"/>
          </a:xfrm>
          <a:prstGeom prst="rect">
            <a:avLst/>
          </a:prstGeom>
          <a:blipFill dpi="0" rotWithShape="1">
            <a:blip r:embed="rId4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710363" y="3325813"/>
            <a:ext cx="2005012" cy="1381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b="1" i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“Safety is a fundamental principle of patient care and a critical component of Quality Management.”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88163" y="5005388"/>
            <a:ext cx="1997075" cy="649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52400"/>
            <a:r>
              <a:rPr lang="en-US" sz="1400" b="1" i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(World Alliance for Patient Safety, Forward Programme,</a:t>
            </a:r>
            <a:endParaRPr lang="en-US" sz="1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2700" indent="152400"/>
            <a:r>
              <a:rPr lang="en-US" sz="1400" b="1" i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WHO, 2004)</a:t>
            </a:r>
            <a:endParaRPr lang="en-US" sz="1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3"/>
          <p:cNvSpPr>
            <a:spLocks noChangeArrowheads="1"/>
          </p:cNvSpPr>
          <p:nvPr/>
        </p:nvSpPr>
        <p:spPr bwMode="auto">
          <a:xfrm>
            <a:off x="468313" y="1989138"/>
            <a:ext cx="5113337" cy="4608512"/>
          </a:xfrm>
          <a:custGeom>
            <a:avLst/>
            <a:gdLst>
              <a:gd name="T0" fmla="*/ 0 w 5113655"/>
              <a:gd name="T1" fmla="*/ 0 h 4608830"/>
              <a:gd name="T2" fmla="*/ 5113655 w 5113655"/>
              <a:gd name="T3" fmla="*/ 4608830 h 4608830"/>
            </a:gdLst>
            <a:ahLst/>
            <a:cxnLst/>
            <a:rect l="T0" t="T1" r="T2" b="T3"/>
            <a:pathLst>
              <a:path w="5113655" h="4608830">
                <a:moveTo>
                  <a:pt x="5113337" y="0"/>
                </a:moveTo>
                <a:lnTo>
                  <a:pt x="0" y="0"/>
                </a:lnTo>
                <a:lnTo>
                  <a:pt x="2556700" y="4608449"/>
                </a:lnTo>
                <a:lnTo>
                  <a:pt x="511333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395" name="object 4"/>
          <p:cNvSpPr>
            <a:spLocks noChangeArrowheads="1"/>
          </p:cNvSpPr>
          <p:nvPr/>
        </p:nvSpPr>
        <p:spPr bwMode="auto">
          <a:xfrm>
            <a:off x="468313" y="1989138"/>
            <a:ext cx="5113337" cy="4608512"/>
          </a:xfrm>
          <a:custGeom>
            <a:avLst/>
            <a:gdLst>
              <a:gd name="T0" fmla="*/ 0 w 5113655"/>
              <a:gd name="T1" fmla="*/ 0 h 4608830"/>
              <a:gd name="T2" fmla="*/ 5113655 w 5113655"/>
              <a:gd name="T3" fmla="*/ 4608830 h 4608830"/>
            </a:gdLst>
            <a:ahLst/>
            <a:cxnLst/>
            <a:rect l="T0" t="T1" r="T2" b="T3"/>
            <a:pathLst>
              <a:path w="5113655" h="4608830">
                <a:moveTo>
                  <a:pt x="5113337" y="0"/>
                </a:moveTo>
                <a:lnTo>
                  <a:pt x="2556700" y="4608449"/>
                </a:lnTo>
                <a:lnTo>
                  <a:pt x="0" y="0"/>
                </a:lnTo>
                <a:lnTo>
                  <a:pt x="5113337" y="0"/>
                </a:lnTo>
                <a:close/>
              </a:path>
            </a:pathLst>
          </a:custGeom>
          <a:noFill/>
          <a:ln w="444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100" y="4064000"/>
            <a:ext cx="1946275" cy="750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Sistem</a:t>
            </a:r>
            <a:endParaRPr lang="en-US" sz="24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Manajemen</a:t>
            </a:r>
            <a:endParaRPr lang="en-US" sz="24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59397" name="object 6"/>
          <p:cNvSpPr>
            <a:spLocks noChangeArrowheads="1"/>
          </p:cNvSpPr>
          <p:nvPr/>
        </p:nvSpPr>
        <p:spPr bwMode="auto">
          <a:xfrm>
            <a:off x="612775" y="1154113"/>
            <a:ext cx="3686175" cy="690562"/>
          </a:xfrm>
          <a:custGeom>
            <a:avLst/>
            <a:gdLst>
              <a:gd name="T0" fmla="*/ 0 w 3686175"/>
              <a:gd name="T1" fmla="*/ 0 h 690880"/>
              <a:gd name="T2" fmla="*/ 3686175 w 3686175"/>
              <a:gd name="T3" fmla="*/ 690880 h 690880"/>
            </a:gdLst>
            <a:ahLst/>
            <a:cxnLst/>
            <a:rect l="T0" t="T1" r="T2" b="T3"/>
            <a:pathLst>
              <a:path w="3686175" h="690880">
                <a:moveTo>
                  <a:pt x="3686175" y="345186"/>
                </a:moveTo>
                <a:lnTo>
                  <a:pt x="1228725" y="345186"/>
                </a:lnTo>
                <a:lnTo>
                  <a:pt x="1228725" y="690499"/>
                </a:lnTo>
                <a:lnTo>
                  <a:pt x="3686175" y="690499"/>
                </a:lnTo>
                <a:lnTo>
                  <a:pt x="3686175" y="345186"/>
                </a:lnTo>
                <a:close/>
              </a:path>
              <a:path w="3686175" h="690880">
                <a:moveTo>
                  <a:pt x="2457450" y="0"/>
                </a:moveTo>
                <a:lnTo>
                  <a:pt x="0" y="345186"/>
                </a:lnTo>
                <a:lnTo>
                  <a:pt x="4914900" y="345186"/>
                </a:lnTo>
                <a:lnTo>
                  <a:pt x="245745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788" y="1352550"/>
            <a:ext cx="3100387" cy="1795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Quality &amp; Safety</a:t>
            </a:r>
            <a:endParaRPr lang="en-US" sz="2400">
              <a:solidFill>
                <a:schemeClr val="bg1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>
              <a:lnSpc>
                <a:spcPts val="2900"/>
              </a:lnSpc>
            </a:pPr>
            <a:endParaRPr lang="en-US" sz="2900">
              <a:latin typeface="Book Antiqua" pitchFamily="18" charset="0"/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Sistem	Pelayanan Klinis</a:t>
            </a:r>
            <a:endParaRPr lang="en-US" sz="24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algn="ctr">
              <a:spcBef>
                <a:spcPts val="125"/>
              </a:spcBef>
            </a:pPr>
            <a:r>
              <a:rPr lang="en-US" sz="2000" b="1" i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Asuhan Pasien / Patient Care</a:t>
            </a:r>
            <a:endParaRPr lang="en-US" sz="20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59399" name="object 8"/>
          <p:cNvSpPr>
            <a:spLocks noChangeArrowheads="1"/>
          </p:cNvSpPr>
          <p:nvPr/>
        </p:nvSpPr>
        <p:spPr bwMode="auto">
          <a:xfrm>
            <a:off x="468313" y="549275"/>
            <a:ext cx="5113337" cy="522288"/>
          </a:xfrm>
          <a:custGeom>
            <a:avLst/>
            <a:gdLst>
              <a:gd name="T0" fmla="*/ 0 w 5113655"/>
              <a:gd name="T1" fmla="*/ 0 h 522605"/>
              <a:gd name="T2" fmla="*/ 5113655 w 5113655"/>
              <a:gd name="T3" fmla="*/ 522605 h 522605"/>
            </a:gdLst>
            <a:ahLst/>
            <a:cxnLst/>
            <a:rect l="T0" t="T1" r="T2" b="T3"/>
            <a:pathLst>
              <a:path w="5113655" h="522605">
                <a:moveTo>
                  <a:pt x="0" y="522287"/>
                </a:moveTo>
                <a:lnTo>
                  <a:pt x="5113401" y="522287"/>
                </a:lnTo>
                <a:lnTo>
                  <a:pt x="5113401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0" name="object 9"/>
          <p:cNvSpPr>
            <a:spLocks noChangeArrowheads="1"/>
          </p:cNvSpPr>
          <p:nvPr/>
        </p:nvSpPr>
        <p:spPr bwMode="auto">
          <a:xfrm>
            <a:off x="468313" y="549275"/>
            <a:ext cx="5113337" cy="522288"/>
          </a:xfrm>
          <a:custGeom>
            <a:avLst/>
            <a:gdLst>
              <a:gd name="T0" fmla="*/ 0 w 5113655"/>
              <a:gd name="T1" fmla="*/ 0 h 522605"/>
              <a:gd name="T2" fmla="*/ 5113655 w 5113655"/>
              <a:gd name="T3" fmla="*/ 522605 h 522605"/>
            </a:gdLst>
            <a:ahLst/>
            <a:cxnLst/>
            <a:rect l="T0" t="T1" r="T2" b="T3"/>
            <a:pathLst>
              <a:path w="5113655" h="522605">
                <a:moveTo>
                  <a:pt x="0" y="522287"/>
                </a:moveTo>
                <a:lnTo>
                  <a:pt x="5113401" y="522287"/>
                </a:lnTo>
                <a:lnTo>
                  <a:pt x="5113401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200" y="285728"/>
            <a:ext cx="5114932" cy="850360"/>
          </a:xfrm>
        </p:spPr>
        <p:txBody>
          <a:bodyPr wrap="square" lIns="0" tIns="415416" rIns="0" bIns="0" rtlCol="0">
            <a:spAutoFit/>
          </a:bodyPr>
          <a:lstStyle/>
          <a:p>
            <a:pPr marL="1868805" algn="l" fontAlgn="auto">
              <a:spcAft>
                <a:spcPts val="0"/>
              </a:spcAft>
              <a:defRPr/>
            </a:pPr>
            <a:r>
              <a:rPr sz="2800" b="0" smtClean="0">
                <a:solidFill>
                  <a:srgbClr val="FFFFFF"/>
                </a:solidFill>
                <a:latin typeface="Arial Black"/>
                <a:cs typeface="Arial Black"/>
              </a:rPr>
              <a:t>PAS</a:t>
            </a:r>
            <a:r>
              <a:rPr sz="2800" b="0" spc="-10" smtClean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800" b="0" spc="-5" smtClean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9402" name="object 11"/>
          <p:cNvSpPr>
            <a:spLocks noChangeArrowheads="1"/>
          </p:cNvSpPr>
          <p:nvPr/>
        </p:nvSpPr>
        <p:spPr bwMode="auto">
          <a:xfrm>
            <a:off x="2808288" y="3213100"/>
            <a:ext cx="396875" cy="792163"/>
          </a:xfrm>
          <a:custGeom>
            <a:avLst/>
            <a:gdLst>
              <a:gd name="T0" fmla="*/ 0 w 396875"/>
              <a:gd name="T1" fmla="*/ 0 h 792479"/>
              <a:gd name="T2" fmla="*/ 396875 w 396875"/>
              <a:gd name="T3" fmla="*/ 792479 h 792479"/>
            </a:gdLst>
            <a:ahLst/>
            <a:cxnLst/>
            <a:rect l="T0" t="T1" r="T2" b="T3"/>
            <a:pathLst>
              <a:path w="396875" h="792479">
                <a:moveTo>
                  <a:pt x="0" y="198500"/>
                </a:moveTo>
                <a:lnTo>
                  <a:pt x="198500" y="0"/>
                </a:lnTo>
                <a:lnTo>
                  <a:pt x="396875" y="198500"/>
                </a:lnTo>
                <a:lnTo>
                  <a:pt x="297688" y="198500"/>
                </a:lnTo>
                <a:lnTo>
                  <a:pt x="297688" y="593725"/>
                </a:lnTo>
                <a:lnTo>
                  <a:pt x="396875" y="593725"/>
                </a:lnTo>
                <a:lnTo>
                  <a:pt x="198500" y="792226"/>
                </a:lnTo>
                <a:lnTo>
                  <a:pt x="0" y="593725"/>
                </a:lnTo>
                <a:lnTo>
                  <a:pt x="99313" y="593725"/>
                </a:lnTo>
                <a:lnTo>
                  <a:pt x="99313" y="198500"/>
                </a:lnTo>
                <a:lnTo>
                  <a:pt x="0" y="198500"/>
                </a:lnTo>
                <a:close/>
              </a:path>
            </a:pathLst>
          </a:custGeom>
          <a:noFill/>
          <a:ln w="12699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3" name="object 18"/>
          <p:cNvSpPr>
            <a:spLocks noChangeArrowheads="1"/>
          </p:cNvSpPr>
          <p:nvPr/>
        </p:nvSpPr>
        <p:spPr bwMode="auto">
          <a:xfrm>
            <a:off x="4284663" y="2417763"/>
            <a:ext cx="1654175" cy="285750"/>
          </a:xfrm>
          <a:custGeom>
            <a:avLst/>
            <a:gdLst>
              <a:gd name="T0" fmla="*/ 0 w 1654175"/>
              <a:gd name="T1" fmla="*/ 0 h 285750"/>
              <a:gd name="T2" fmla="*/ 1654175 w 1654175"/>
              <a:gd name="T3" fmla="*/ 285750 h 285750"/>
            </a:gdLst>
            <a:ahLst/>
            <a:cxnLst/>
            <a:rect l="T0" t="T1" r="T2" b="T3"/>
            <a:pathLst>
              <a:path w="1654175" h="285750">
                <a:moveTo>
                  <a:pt x="1527682" y="142827"/>
                </a:moveTo>
                <a:lnTo>
                  <a:pt x="1381676" y="228126"/>
                </a:lnTo>
                <a:lnTo>
                  <a:pt x="1373567" y="236684"/>
                </a:lnTo>
                <a:lnTo>
                  <a:pt x="1369249" y="247432"/>
                </a:lnTo>
                <a:lnTo>
                  <a:pt x="1369114" y="259306"/>
                </a:lnTo>
                <a:lnTo>
                  <a:pt x="1373556" y="271243"/>
                </a:lnTo>
                <a:lnTo>
                  <a:pt x="1382041" y="279985"/>
                </a:lnTo>
                <a:lnTo>
                  <a:pt x="1392823" y="284825"/>
                </a:lnTo>
                <a:lnTo>
                  <a:pt x="1404625" y="285404"/>
                </a:lnTo>
                <a:lnTo>
                  <a:pt x="1416177" y="281363"/>
                </a:lnTo>
                <a:lnTo>
                  <a:pt x="1599246" y="174556"/>
                </a:lnTo>
                <a:lnTo>
                  <a:pt x="1590675" y="174556"/>
                </a:lnTo>
                <a:lnTo>
                  <a:pt x="1590675" y="170238"/>
                </a:lnTo>
                <a:lnTo>
                  <a:pt x="1574673" y="170238"/>
                </a:lnTo>
                <a:lnTo>
                  <a:pt x="1527682" y="142827"/>
                </a:lnTo>
                <a:close/>
              </a:path>
              <a:path w="1654175" h="285750">
                <a:moveTo>
                  <a:pt x="1473218" y="111056"/>
                </a:moveTo>
                <a:lnTo>
                  <a:pt x="0" y="111056"/>
                </a:lnTo>
                <a:lnTo>
                  <a:pt x="0" y="174556"/>
                </a:lnTo>
                <a:lnTo>
                  <a:pt x="1473372" y="174556"/>
                </a:lnTo>
                <a:lnTo>
                  <a:pt x="1527682" y="142827"/>
                </a:lnTo>
                <a:lnTo>
                  <a:pt x="1473218" y="111056"/>
                </a:lnTo>
                <a:close/>
              </a:path>
              <a:path w="1654175" h="285750">
                <a:moveTo>
                  <a:pt x="1599246" y="111056"/>
                </a:moveTo>
                <a:lnTo>
                  <a:pt x="1590675" y="111056"/>
                </a:lnTo>
                <a:lnTo>
                  <a:pt x="1590675" y="174556"/>
                </a:lnTo>
                <a:lnTo>
                  <a:pt x="1599246" y="174556"/>
                </a:lnTo>
                <a:lnTo>
                  <a:pt x="1653666" y="142806"/>
                </a:lnTo>
                <a:lnTo>
                  <a:pt x="1599246" y="111056"/>
                </a:lnTo>
                <a:close/>
              </a:path>
              <a:path w="1654175" h="285750">
                <a:moveTo>
                  <a:pt x="1574673" y="115374"/>
                </a:moveTo>
                <a:lnTo>
                  <a:pt x="1527682" y="142827"/>
                </a:lnTo>
                <a:lnTo>
                  <a:pt x="1574673" y="170238"/>
                </a:lnTo>
                <a:lnTo>
                  <a:pt x="1574673" y="115374"/>
                </a:lnTo>
                <a:close/>
              </a:path>
              <a:path w="1654175" h="285750">
                <a:moveTo>
                  <a:pt x="1590675" y="115374"/>
                </a:moveTo>
                <a:lnTo>
                  <a:pt x="1574673" y="115374"/>
                </a:lnTo>
                <a:lnTo>
                  <a:pt x="1574673" y="170238"/>
                </a:lnTo>
                <a:lnTo>
                  <a:pt x="1590675" y="170238"/>
                </a:lnTo>
                <a:lnTo>
                  <a:pt x="1590675" y="115374"/>
                </a:lnTo>
                <a:close/>
              </a:path>
              <a:path w="1654175" h="285750">
                <a:moveTo>
                  <a:pt x="1402245" y="0"/>
                </a:moveTo>
                <a:lnTo>
                  <a:pt x="1390742" y="1526"/>
                </a:lnTo>
                <a:lnTo>
                  <a:pt x="1380285" y="7276"/>
                </a:lnTo>
                <a:lnTo>
                  <a:pt x="1371993" y="17026"/>
                </a:lnTo>
                <a:lnTo>
                  <a:pt x="1368532" y="28675"/>
                </a:lnTo>
                <a:lnTo>
                  <a:pt x="1369648" y="40422"/>
                </a:lnTo>
                <a:lnTo>
                  <a:pt x="1374981" y="50992"/>
                </a:lnTo>
                <a:lnTo>
                  <a:pt x="1384173" y="59113"/>
                </a:lnTo>
                <a:lnTo>
                  <a:pt x="1527682" y="142827"/>
                </a:lnTo>
                <a:lnTo>
                  <a:pt x="1574673" y="115374"/>
                </a:lnTo>
                <a:lnTo>
                  <a:pt x="1590675" y="115374"/>
                </a:lnTo>
                <a:lnTo>
                  <a:pt x="1590675" y="111056"/>
                </a:lnTo>
                <a:lnTo>
                  <a:pt x="1599246" y="111056"/>
                </a:lnTo>
                <a:lnTo>
                  <a:pt x="1416177" y="4249"/>
                </a:lnTo>
                <a:lnTo>
                  <a:pt x="1413676" y="2923"/>
                </a:lnTo>
                <a:lnTo>
                  <a:pt x="1402245" y="0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4" name="object 19"/>
          <p:cNvSpPr>
            <a:spLocks noChangeArrowheads="1"/>
          </p:cNvSpPr>
          <p:nvPr/>
        </p:nvSpPr>
        <p:spPr bwMode="auto">
          <a:xfrm>
            <a:off x="4067175" y="4322763"/>
            <a:ext cx="1222375" cy="285750"/>
          </a:xfrm>
          <a:custGeom>
            <a:avLst/>
            <a:gdLst>
              <a:gd name="T0" fmla="*/ 0 w 1221739"/>
              <a:gd name="T1" fmla="*/ 0 h 285750"/>
              <a:gd name="T2" fmla="*/ 1221739 w 1221739"/>
              <a:gd name="T3" fmla="*/ 285750 h 285750"/>
            </a:gdLst>
            <a:ahLst/>
            <a:cxnLst/>
            <a:rect l="T0" t="T1" r="T2" b="T3"/>
            <a:pathLst>
              <a:path w="1221739" h="285750">
                <a:moveTo>
                  <a:pt x="1167290" y="110139"/>
                </a:moveTo>
                <a:lnTo>
                  <a:pt x="1158620" y="110139"/>
                </a:lnTo>
                <a:lnTo>
                  <a:pt x="1158875" y="173639"/>
                </a:lnTo>
                <a:lnTo>
                  <a:pt x="1041481" y="174077"/>
                </a:lnTo>
                <a:lnTo>
                  <a:pt x="952626" y="226344"/>
                </a:lnTo>
                <a:lnTo>
                  <a:pt x="943459" y="234477"/>
                </a:lnTo>
                <a:lnTo>
                  <a:pt x="938167" y="245080"/>
                </a:lnTo>
                <a:lnTo>
                  <a:pt x="937088" y="256862"/>
                </a:lnTo>
                <a:lnTo>
                  <a:pt x="940558" y="268528"/>
                </a:lnTo>
                <a:lnTo>
                  <a:pt x="948879" y="278275"/>
                </a:lnTo>
                <a:lnTo>
                  <a:pt x="959368" y="283952"/>
                </a:lnTo>
                <a:lnTo>
                  <a:pt x="970900" y="285377"/>
                </a:lnTo>
                <a:lnTo>
                  <a:pt x="982350" y="282364"/>
                </a:lnTo>
                <a:lnTo>
                  <a:pt x="984757" y="281081"/>
                </a:lnTo>
                <a:lnTo>
                  <a:pt x="1221739" y="141635"/>
                </a:lnTo>
                <a:lnTo>
                  <a:pt x="1167290" y="110139"/>
                </a:lnTo>
                <a:close/>
              </a:path>
              <a:path w="1221739" h="285750">
                <a:moveTo>
                  <a:pt x="1041167" y="110577"/>
                </a:moveTo>
                <a:lnTo>
                  <a:pt x="0" y="114457"/>
                </a:lnTo>
                <a:lnTo>
                  <a:pt x="253" y="177957"/>
                </a:lnTo>
                <a:lnTo>
                  <a:pt x="1041481" y="174077"/>
                </a:lnTo>
                <a:lnTo>
                  <a:pt x="1095735" y="142163"/>
                </a:lnTo>
                <a:lnTo>
                  <a:pt x="1041167" y="110577"/>
                </a:lnTo>
                <a:close/>
              </a:path>
              <a:path w="1221739" h="285750">
                <a:moveTo>
                  <a:pt x="1095735" y="142163"/>
                </a:moveTo>
                <a:lnTo>
                  <a:pt x="1041481" y="174077"/>
                </a:lnTo>
                <a:lnTo>
                  <a:pt x="1158875" y="173639"/>
                </a:lnTo>
                <a:lnTo>
                  <a:pt x="1158858" y="169448"/>
                </a:lnTo>
                <a:lnTo>
                  <a:pt x="1142873" y="169448"/>
                </a:lnTo>
                <a:lnTo>
                  <a:pt x="1095735" y="142163"/>
                </a:lnTo>
                <a:close/>
              </a:path>
              <a:path w="1221739" h="285750">
                <a:moveTo>
                  <a:pt x="1142618" y="114584"/>
                </a:moveTo>
                <a:lnTo>
                  <a:pt x="1095735" y="142163"/>
                </a:lnTo>
                <a:lnTo>
                  <a:pt x="1142873" y="169448"/>
                </a:lnTo>
                <a:lnTo>
                  <a:pt x="1142618" y="114584"/>
                </a:lnTo>
                <a:close/>
              </a:path>
              <a:path w="1221739" h="285750">
                <a:moveTo>
                  <a:pt x="1158638" y="114584"/>
                </a:moveTo>
                <a:lnTo>
                  <a:pt x="1142618" y="114584"/>
                </a:lnTo>
                <a:lnTo>
                  <a:pt x="1142873" y="169448"/>
                </a:lnTo>
                <a:lnTo>
                  <a:pt x="1158858" y="169448"/>
                </a:lnTo>
                <a:lnTo>
                  <a:pt x="1158638" y="114584"/>
                </a:lnTo>
                <a:close/>
              </a:path>
              <a:path w="1221739" h="285750">
                <a:moveTo>
                  <a:pt x="1158620" y="110139"/>
                </a:moveTo>
                <a:lnTo>
                  <a:pt x="1041167" y="110577"/>
                </a:lnTo>
                <a:lnTo>
                  <a:pt x="1095735" y="142163"/>
                </a:lnTo>
                <a:lnTo>
                  <a:pt x="1142618" y="114584"/>
                </a:lnTo>
                <a:lnTo>
                  <a:pt x="1158638" y="114584"/>
                </a:lnTo>
                <a:lnTo>
                  <a:pt x="1158620" y="110139"/>
                </a:lnTo>
                <a:close/>
              </a:path>
              <a:path w="1221739" h="285750">
                <a:moveTo>
                  <a:pt x="972120" y="0"/>
                </a:moveTo>
                <a:lnTo>
                  <a:pt x="960292" y="629"/>
                </a:lnTo>
                <a:lnTo>
                  <a:pt x="949531" y="5518"/>
                </a:lnTo>
                <a:lnTo>
                  <a:pt x="941110" y="14330"/>
                </a:lnTo>
                <a:lnTo>
                  <a:pt x="936742" y="26294"/>
                </a:lnTo>
                <a:lnTo>
                  <a:pt x="936943" y="38181"/>
                </a:lnTo>
                <a:lnTo>
                  <a:pt x="941337" y="48911"/>
                </a:lnTo>
                <a:lnTo>
                  <a:pt x="949551" y="57405"/>
                </a:lnTo>
                <a:lnTo>
                  <a:pt x="951991" y="58958"/>
                </a:lnTo>
                <a:lnTo>
                  <a:pt x="1041167" y="110577"/>
                </a:lnTo>
                <a:lnTo>
                  <a:pt x="1167290" y="110139"/>
                </a:lnTo>
                <a:lnTo>
                  <a:pt x="983741" y="3967"/>
                </a:lnTo>
                <a:lnTo>
                  <a:pt x="972120" y="0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5" name="object 20"/>
          <p:cNvSpPr>
            <a:spLocks noChangeArrowheads="1"/>
          </p:cNvSpPr>
          <p:nvPr/>
        </p:nvSpPr>
        <p:spPr bwMode="auto">
          <a:xfrm>
            <a:off x="3143250" y="2133600"/>
            <a:ext cx="2149475" cy="3359150"/>
          </a:xfrm>
          <a:custGeom>
            <a:avLst/>
            <a:gdLst>
              <a:gd name="T0" fmla="*/ 0 w 2148840"/>
              <a:gd name="T1" fmla="*/ 0 h 3359150"/>
              <a:gd name="T2" fmla="*/ 2148840 w 2148840"/>
              <a:gd name="T3" fmla="*/ 3359150 h 3359150"/>
            </a:gdLst>
            <a:ahLst/>
            <a:cxnLst/>
            <a:rect l="T0" t="T1" r="T2" b="T3"/>
            <a:pathLst>
              <a:path w="2148840" h="3359150">
                <a:moveTo>
                  <a:pt x="0" y="3134487"/>
                </a:moveTo>
                <a:lnTo>
                  <a:pt x="1745107" y="0"/>
                </a:lnTo>
                <a:lnTo>
                  <a:pt x="2148459" y="224536"/>
                </a:lnTo>
                <a:lnTo>
                  <a:pt x="403352" y="3359023"/>
                </a:lnTo>
                <a:lnTo>
                  <a:pt x="0" y="3134487"/>
                </a:lnTo>
                <a:close/>
              </a:path>
            </a:pathLst>
          </a:cu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6" name="object 21"/>
          <p:cNvSpPr>
            <a:spLocks noChangeArrowheads="1"/>
          </p:cNvSpPr>
          <p:nvPr/>
        </p:nvSpPr>
        <p:spPr bwMode="auto">
          <a:xfrm>
            <a:off x="3484563" y="4002088"/>
            <a:ext cx="700087" cy="989012"/>
          </a:xfrm>
          <a:custGeom>
            <a:avLst/>
            <a:gdLst>
              <a:gd name="T0" fmla="*/ 0 w 699135"/>
              <a:gd name="T1" fmla="*/ 0 h 989964"/>
              <a:gd name="T2" fmla="*/ 699135 w 699135"/>
              <a:gd name="T3" fmla="*/ 989964 h 989964"/>
            </a:gdLst>
            <a:ahLst/>
            <a:cxnLst/>
            <a:rect l="T0" t="T1" r="T2" b="T3"/>
            <a:pathLst>
              <a:path w="699135" h="989964">
                <a:moveTo>
                  <a:pt x="371106" y="665479"/>
                </a:moveTo>
                <a:lnTo>
                  <a:pt x="235966" y="665479"/>
                </a:lnTo>
                <a:lnTo>
                  <a:pt x="241173" y="666749"/>
                </a:lnTo>
                <a:lnTo>
                  <a:pt x="247455" y="673099"/>
                </a:lnTo>
                <a:lnTo>
                  <a:pt x="245455" y="684529"/>
                </a:lnTo>
                <a:lnTo>
                  <a:pt x="242215" y="698499"/>
                </a:lnTo>
                <a:lnTo>
                  <a:pt x="239376" y="707389"/>
                </a:lnTo>
                <a:lnTo>
                  <a:pt x="235221" y="721359"/>
                </a:lnTo>
                <a:lnTo>
                  <a:pt x="229639" y="739139"/>
                </a:lnTo>
                <a:lnTo>
                  <a:pt x="226621" y="750569"/>
                </a:lnTo>
                <a:lnTo>
                  <a:pt x="225610" y="763269"/>
                </a:lnTo>
                <a:lnTo>
                  <a:pt x="226952" y="774699"/>
                </a:lnTo>
                <a:lnTo>
                  <a:pt x="230989" y="787399"/>
                </a:lnTo>
                <a:lnTo>
                  <a:pt x="239366" y="796289"/>
                </a:lnTo>
                <a:lnTo>
                  <a:pt x="252774" y="805179"/>
                </a:lnTo>
                <a:lnTo>
                  <a:pt x="263087" y="806449"/>
                </a:lnTo>
                <a:lnTo>
                  <a:pt x="275209" y="806449"/>
                </a:lnTo>
                <a:lnTo>
                  <a:pt x="307979" y="784859"/>
                </a:lnTo>
                <a:lnTo>
                  <a:pt x="325108" y="749299"/>
                </a:lnTo>
                <a:lnTo>
                  <a:pt x="277114" y="749299"/>
                </a:lnTo>
                <a:lnTo>
                  <a:pt x="273050" y="746759"/>
                </a:lnTo>
                <a:lnTo>
                  <a:pt x="269367" y="745489"/>
                </a:lnTo>
                <a:lnTo>
                  <a:pt x="266954" y="741679"/>
                </a:lnTo>
                <a:lnTo>
                  <a:pt x="265447" y="736599"/>
                </a:lnTo>
                <a:lnTo>
                  <a:pt x="265729" y="726439"/>
                </a:lnTo>
                <a:lnTo>
                  <a:pt x="269102" y="709929"/>
                </a:lnTo>
                <a:lnTo>
                  <a:pt x="272060" y="697229"/>
                </a:lnTo>
                <a:lnTo>
                  <a:pt x="274447" y="685799"/>
                </a:lnTo>
                <a:lnTo>
                  <a:pt x="360032" y="685799"/>
                </a:lnTo>
                <a:lnTo>
                  <a:pt x="371106" y="665479"/>
                </a:lnTo>
                <a:close/>
              </a:path>
              <a:path w="699135" h="989964">
                <a:moveTo>
                  <a:pt x="251324" y="612139"/>
                </a:moveTo>
                <a:lnTo>
                  <a:pt x="240256" y="612139"/>
                </a:lnTo>
                <a:lnTo>
                  <a:pt x="225939" y="617219"/>
                </a:lnTo>
                <a:lnTo>
                  <a:pt x="192214" y="655319"/>
                </a:lnTo>
                <a:lnTo>
                  <a:pt x="171577" y="697229"/>
                </a:lnTo>
                <a:lnTo>
                  <a:pt x="166624" y="728979"/>
                </a:lnTo>
                <a:lnTo>
                  <a:pt x="168148" y="736599"/>
                </a:lnTo>
                <a:lnTo>
                  <a:pt x="171347" y="744219"/>
                </a:lnTo>
                <a:lnTo>
                  <a:pt x="177754" y="753109"/>
                </a:lnTo>
                <a:lnTo>
                  <a:pt x="187579" y="763269"/>
                </a:lnTo>
                <a:lnTo>
                  <a:pt x="220980" y="716279"/>
                </a:lnTo>
                <a:lnTo>
                  <a:pt x="216154" y="709929"/>
                </a:lnTo>
                <a:lnTo>
                  <a:pt x="213614" y="704849"/>
                </a:lnTo>
                <a:lnTo>
                  <a:pt x="212979" y="694689"/>
                </a:lnTo>
                <a:lnTo>
                  <a:pt x="215265" y="687069"/>
                </a:lnTo>
                <a:lnTo>
                  <a:pt x="220091" y="679449"/>
                </a:lnTo>
                <a:lnTo>
                  <a:pt x="223774" y="671829"/>
                </a:lnTo>
                <a:lnTo>
                  <a:pt x="227711" y="668019"/>
                </a:lnTo>
                <a:lnTo>
                  <a:pt x="235966" y="665479"/>
                </a:lnTo>
                <a:lnTo>
                  <a:pt x="371106" y="665479"/>
                </a:lnTo>
                <a:lnTo>
                  <a:pt x="372491" y="662939"/>
                </a:lnTo>
                <a:lnTo>
                  <a:pt x="365125" y="662939"/>
                </a:lnTo>
                <a:lnTo>
                  <a:pt x="359410" y="661669"/>
                </a:lnTo>
                <a:lnTo>
                  <a:pt x="355346" y="661669"/>
                </a:lnTo>
                <a:lnTo>
                  <a:pt x="351155" y="660399"/>
                </a:lnTo>
                <a:lnTo>
                  <a:pt x="345821" y="657859"/>
                </a:lnTo>
                <a:lnTo>
                  <a:pt x="339344" y="654049"/>
                </a:lnTo>
                <a:lnTo>
                  <a:pt x="276399" y="618489"/>
                </a:lnTo>
                <a:lnTo>
                  <a:pt x="265958" y="614679"/>
                </a:lnTo>
                <a:lnTo>
                  <a:pt x="251324" y="612139"/>
                </a:lnTo>
                <a:close/>
              </a:path>
              <a:path w="699135" h="989964">
                <a:moveTo>
                  <a:pt x="360032" y="685799"/>
                </a:moveTo>
                <a:lnTo>
                  <a:pt x="274447" y="685799"/>
                </a:lnTo>
                <a:lnTo>
                  <a:pt x="289433" y="693419"/>
                </a:lnTo>
                <a:lnTo>
                  <a:pt x="294259" y="697229"/>
                </a:lnTo>
                <a:lnTo>
                  <a:pt x="300100" y="706119"/>
                </a:lnTo>
                <a:lnTo>
                  <a:pt x="301498" y="712469"/>
                </a:lnTo>
                <a:lnTo>
                  <a:pt x="301625" y="725169"/>
                </a:lnTo>
                <a:lnTo>
                  <a:pt x="299974" y="731519"/>
                </a:lnTo>
                <a:lnTo>
                  <a:pt x="296672" y="737869"/>
                </a:lnTo>
                <a:lnTo>
                  <a:pt x="293624" y="742949"/>
                </a:lnTo>
                <a:lnTo>
                  <a:pt x="289941" y="746759"/>
                </a:lnTo>
                <a:lnTo>
                  <a:pt x="281305" y="749299"/>
                </a:lnTo>
                <a:lnTo>
                  <a:pt x="325108" y="749299"/>
                </a:lnTo>
                <a:lnTo>
                  <a:pt x="325523" y="748029"/>
                </a:lnTo>
                <a:lnTo>
                  <a:pt x="327784" y="735329"/>
                </a:lnTo>
                <a:lnTo>
                  <a:pt x="327321" y="722629"/>
                </a:lnTo>
                <a:lnTo>
                  <a:pt x="324739" y="709929"/>
                </a:lnTo>
                <a:lnTo>
                  <a:pt x="346881" y="709929"/>
                </a:lnTo>
                <a:lnTo>
                  <a:pt x="360032" y="685799"/>
                </a:lnTo>
                <a:close/>
              </a:path>
              <a:path w="699135" h="989964">
                <a:moveTo>
                  <a:pt x="346881" y="709929"/>
                </a:moveTo>
                <a:lnTo>
                  <a:pt x="324739" y="709929"/>
                </a:lnTo>
                <a:lnTo>
                  <a:pt x="329057" y="711199"/>
                </a:lnTo>
                <a:lnTo>
                  <a:pt x="332232" y="712469"/>
                </a:lnTo>
                <a:lnTo>
                  <a:pt x="336677" y="712469"/>
                </a:lnTo>
                <a:lnTo>
                  <a:pt x="344805" y="713739"/>
                </a:lnTo>
                <a:lnTo>
                  <a:pt x="346881" y="709929"/>
                </a:lnTo>
                <a:close/>
              </a:path>
              <a:path w="699135" h="989964">
                <a:moveTo>
                  <a:pt x="424230" y="576579"/>
                </a:moveTo>
                <a:lnTo>
                  <a:pt x="290575" y="576579"/>
                </a:lnTo>
                <a:lnTo>
                  <a:pt x="345083" y="607059"/>
                </a:lnTo>
                <a:lnTo>
                  <a:pt x="357227" y="612139"/>
                </a:lnTo>
                <a:lnTo>
                  <a:pt x="368798" y="615949"/>
                </a:lnTo>
                <a:lnTo>
                  <a:pt x="380626" y="618489"/>
                </a:lnTo>
                <a:lnTo>
                  <a:pt x="391294" y="614679"/>
                </a:lnTo>
                <a:lnTo>
                  <a:pt x="404995" y="607059"/>
                </a:lnTo>
                <a:lnTo>
                  <a:pt x="412654" y="596899"/>
                </a:lnTo>
                <a:lnTo>
                  <a:pt x="421316" y="582929"/>
                </a:lnTo>
                <a:lnTo>
                  <a:pt x="424230" y="576579"/>
                </a:lnTo>
                <a:close/>
              </a:path>
              <a:path w="699135" h="989964">
                <a:moveTo>
                  <a:pt x="228854" y="472439"/>
                </a:moveTo>
                <a:lnTo>
                  <a:pt x="226441" y="541019"/>
                </a:lnTo>
                <a:lnTo>
                  <a:pt x="251841" y="554989"/>
                </a:lnTo>
                <a:lnTo>
                  <a:pt x="240919" y="575309"/>
                </a:lnTo>
                <a:lnTo>
                  <a:pt x="279654" y="596899"/>
                </a:lnTo>
                <a:lnTo>
                  <a:pt x="290575" y="576579"/>
                </a:lnTo>
                <a:lnTo>
                  <a:pt x="424230" y="576579"/>
                </a:lnTo>
                <a:lnTo>
                  <a:pt x="426561" y="571499"/>
                </a:lnTo>
                <a:lnTo>
                  <a:pt x="431339" y="560069"/>
                </a:lnTo>
                <a:lnTo>
                  <a:pt x="432620" y="556259"/>
                </a:lnTo>
                <a:lnTo>
                  <a:pt x="379095" y="556259"/>
                </a:lnTo>
                <a:lnTo>
                  <a:pt x="374904" y="553719"/>
                </a:lnTo>
                <a:lnTo>
                  <a:pt x="369062" y="551179"/>
                </a:lnTo>
                <a:lnTo>
                  <a:pt x="320040" y="523239"/>
                </a:lnTo>
                <a:lnTo>
                  <a:pt x="332055" y="501649"/>
                </a:lnTo>
                <a:lnTo>
                  <a:pt x="281305" y="501649"/>
                </a:lnTo>
                <a:lnTo>
                  <a:pt x="228854" y="472439"/>
                </a:lnTo>
                <a:close/>
              </a:path>
              <a:path w="699135" h="989964">
                <a:moveTo>
                  <a:pt x="396875" y="530859"/>
                </a:moveTo>
                <a:lnTo>
                  <a:pt x="395224" y="539749"/>
                </a:lnTo>
                <a:lnTo>
                  <a:pt x="393319" y="544829"/>
                </a:lnTo>
                <a:lnTo>
                  <a:pt x="391160" y="548639"/>
                </a:lnTo>
                <a:lnTo>
                  <a:pt x="388747" y="553719"/>
                </a:lnTo>
                <a:lnTo>
                  <a:pt x="385572" y="556259"/>
                </a:lnTo>
                <a:lnTo>
                  <a:pt x="432620" y="556259"/>
                </a:lnTo>
                <a:lnTo>
                  <a:pt x="435610" y="547369"/>
                </a:lnTo>
                <a:lnTo>
                  <a:pt x="396875" y="530859"/>
                </a:lnTo>
                <a:close/>
              </a:path>
              <a:path w="699135" h="989964">
                <a:moveTo>
                  <a:pt x="429941" y="322579"/>
                </a:moveTo>
                <a:lnTo>
                  <a:pt x="416467" y="322579"/>
                </a:lnTo>
                <a:lnTo>
                  <a:pt x="404534" y="323849"/>
                </a:lnTo>
                <a:lnTo>
                  <a:pt x="363674" y="351789"/>
                </a:lnTo>
                <a:lnTo>
                  <a:pt x="342888" y="384809"/>
                </a:lnTo>
                <a:lnTo>
                  <a:pt x="333701" y="421639"/>
                </a:lnTo>
                <a:lnTo>
                  <a:pt x="334147" y="433069"/>
                </a:lnTo>
                <a:lnTo>
                  <a:pt x="355225" y="477519"/>
                </a:lnTo>
                <a:lnTo>
                  <a:pt x="388451" y="499109"/>
                </a:lnTo>
                <a:lnTo>
                  <a:pt x="412630" y="505459"/>
                </a:lnTo>
                <a:lnTo>
                  <a:pt x="426173" y="505459"/>
                </a:lnTo>
                <a:lnTo>
                  <a:pt x="469997" y="486409"/>
                </a:lnTo>
                <a:lnTo>
                  <a:pt x="493916" y="452119"/>
                </a:lnTo>
                <a:lnTo>
                  <a:pt x="436372" y="452119"/>
                </a:lnTo>
                <a:lnTo>
                  <a:pt x="428752" y="450849"/>
                </a:lnTo>
                <a:lnTo>
                  <a:pt x="419735" y="447039"/>
                </a:lnTo>
                <a:lnTo>
                  <a:pt x="427468" y="433069"/>
                </a:lnTo>
                <a:lnTo>
                  <a:pt x="394462" y="433069"/>
                </a:lnTo>
                <a:lnTo>
                  <a:pt x="386715" y="426719"/>
                </a:lnTo>
                <a:lnTo>
                  <a:pt x="381635" y="421639"/>
                </a:lnTo>
                <a:lnTo>
                  <a:pt x="378537" y="414019"/>
                </a:lnTo>
                <a:lnTo>
                  <a:pt x="376719" y="402589"/>
                </a:lnTo>
                <a:lnTo>
                  <a:pt x="380492" y="391159"/>
                </a:lnTo>
                <a:lnTo>
                  <a:pt x="384556" y="383539"/>
                </a:lnTo>
                <a:lnTo>
                  <a:pt x="390017" y="378459"/>
                </a:lnTo>
                <a:lnTo>
                  <a:pt x="398755" y="375919"/>
                </a:lnTo>
                <a:lnTo>
                  <a:pt x="459105" y="375919"/>
                </a:lnTo>
                <a:lnTo>
                  <a:pt x="478790" y="340359"/>
                </a:lnTo>
                <a:lnTo>
                  <a:pt x="465771" y="334009"/>
                </a:lnTo>
                <a:lnTo>
                  <a:pt x="454173" y="328929"/>
                </a:lnTo>
                <a:lnTo>
                  <a:pt x="442370" y="325119"/>
                </a:lnTo>
                <a:lnTo>
                  <a:pt x="429941" y="322579"/>
                </a:lnTo>
                <a:close/>
              </a:path>
              <a:path w="699135" h="989964">
                <a:moveTo>
                  <a:pt x="297561" y="473709"/>
                </a:moveTo>
                <a:lnTo>
                  <a:pt x="281305" y="501649"/>
                </a:lnTo>
                <a:lnTo>
                  <a:pt x="332055" y="501649"/>
                </a:lnTo>
                <a:lnTo>
                  <a:pt x="336296" y="494029"/>
                </a:lnTo>
                <a:lnTo>
                  <a:pt x="297561" y="473709"/>
                </a:lnTo>
                <a:close/>
              </a:path>
              <a:path w="699135" h="989964">
                <a:moveTo>
                  <a:pt x="497332" y="355599"/>
                </a:moveTo>
                <a:lnTo>
                  <a:pt x="463423" y="405129"/>
                </a:lnTo>
                <a:lnTo>
                  <a:pt x="465836" y="410209"/>
                </a:lnTo>
                <a:lnTo>
                  <a:pt x="466979" y="415289"/>
                </a:lnTo>
                <a:lnTo>
                  <a:pt x="466979" y="424179"/>
                </a:lnTo>
                <a:lnTo>
                  <a:pt x="465582" y="430529"/>
                </a:lnTo>
                <a:lnTo>
                  <a:pt x="462661" y="435609"/>
                </a:lnTo>
                <a:lnTo>
                  <a:pt x="458089" y="444499"/>
                </a:lnTo>
                <a:lnTo>
                  <a:pt x="451358" y="448309"/>
                </a:lnTo>
                <a:lnTo>
                  <a:pt x="436372" y="452119"/>
                </a:lnTo>
                <a:lnTo>
                  <a:pt x="493916" y="452119"/>
                </a:lnTo>
                <a:lnTo>
                  <a:pt x="510015" y="405129"/>
                </a:lnTo>
                <a:lnTo>
                  <a:pt x="510609" y="391159"/>
                </a:lnTo>
                <a:lnTo>
                  <a:pt x="508231" y="379729"/>
                </a:lnTo>
                <a:lnTo>
                  <a:pt x="503805" y="367029"/>
                </a:lnTo>
                <a:lnTo>
                  <a:pt x="497332" y="355599"/>
                </a:lnTo>
                <a:close/>
              </a:path>
              <a:path w="699135" h="989964">
                <a:moveTo>
                  <a:pt x="459105" y="375919"/>
                </a:moveTo>
                <a:lnTo>
                  <a:pt x="409911" y="375919"/>
                </a:lnTo>
                <a:lnTo>
                  <a:pt x="423545" y="380999"/>
                </a:lnTo>
                <a:lnTo>
                  <a:pt x="394462" y="433069"/>
                </a:lnTo>
                <a:lnTo>
                  <a:pt x="427468" y="433069"/>
                </a:lnTo>
                <a:lnTo>
                  <a:pt x="459105" y="375919"/>
                </a:lnTo>
                <a:close/>
              </a:path>
              <a:path w="699135" h="989964">
                <a:moveTo>
                  <a:pt x="437515" y="220979"/>
                </a:moveTo>
                <a:lnTo>
                  <a:pt x="410083" y="270509"/>
                </a:lnTo>
                <a:lnTo>
                  <a:pt x="548259" y="347979"/>
                </a:lnTo>
                <a:lnTo>
                  <a:pt x="577723" y="294639"/>
                </a:lnTo>
                <a:lnTo>
                  <a:pt x="505386" y="253999"/>
                </a:lnTo>
                <a:lnTo>
                  <a:pt x="494429" y="246379"/>
                </a:lnTo>
                <a:lnTo>
                  <a:pt x="488569" y="237489"/>
                </a:lnTo>
                <a:lnTo>
                  <a:pt x="486968" y="233679"/>
                </a:lnTo>
                <a:lnTo>
                  <a:pt x="459994" y="233679"/>
                </a:lnTo>
                <a:lnTo>
                  <a:pt x="437515" y="220979"/>
                </a:lnTo>
                <a:close/>
              </a:path>
              <a:path w="699135" h="989964">
                <a:moveTo>
                  <a:pt x="627425" y="205739"/>
                </a:moveTo>
                <a:lnTo>
                  <a:pt x="508254" y="205739"/>
                </a:lnTo>
                <a:lnTo>
                  <a:pt x="515239" y="208279"/>
                </a:lnTo>
                <a:lnTo>
                  <a:pt x="524002" y="212089"/>
                </a:lnTo>
                <a:lnTo>
                  <a:pt x="599948" y="255269"/>
                </a:lnTo>
                <a:lnTo>
                  <a:pt x="627425" y="205739"/>
                </a:lnTo>
                <a:close/>
              </a:path>
              <a:path w="699135" h="989964">
                <a:moveTo>
                  <a:pt x="514217" y="142239"/>
                </a:moveTo>
                <a:lnTo>
                  <a:pt x="502522" y="142239"/>
                </a:lnTo>
                <a:lnTo>
                  <a:pt x="490695" y="143509"/>
                </a:lnTo>
                <a:lnTo>
                  <a:pt x="462280" y="170179"/>
                </a:lnTo>
                <a:lnTo>
                  <a:pt x="453086" y="208279"/>
                </a:lnTo>
                <a:lnTo>
                  <a:pt x="455434" y="220979"/>
                </a:lnTo>
                <a:lnTo>
                  <a:pt x="459994" y="233679"/>
                </a:lnTo>
                <a:lnTo>
                  <a:pt x="486968" y="233679"/>
                </a:lnTo>
                <a:lnTo>
                  <a:pt x="485902" y="231139"/>
                </a:lnTo>
                <a:lnTo>
                  <a:pt x="486410" y="224789"/>
                </a:lnTo>
                <a:lnTo>
                  <a:pt x="489966" y="217169"/>
                </a:lnTo>
                <a:lnTo>
                  <a:pt x="493141" y="212089"/>
                </a:lnTo>
                <a:lnTo>
                  <a:pt x="497459" y="208279"/>
                </a:lnTo>
                <a:lnTo>
                  <a:pt x="508254" y="205739"/>
                </a:lnTo>
                <a:lnTo>
                  <a:pt x="627425" y="205739"/>
                </a:lnTo>
                <a:lnTo>
                  <a:pt x="629539" y="201929"/>
                </a:lnTo>
                <a:lnTo>
                  <a:pt x="538397" y="151129"/>
                </a:lnTo>
                <a:lnTo>
                  <a:pt x="526076" y="146049"/>
                </a:lnTo>
                <a:lnTo>
                  <a:pt x="514217" y="142239"/>
                </a:lnTo>
                <a:close/>
              </a:path>
              <a:path w="699135" h="989964">
                <a:moveTo>
                  <a:pt x="687418" y="104139"/>
                </a:moveTo>
                <a:lnTo>
                  <a:pt x="553720" y="104139"/>
                </a:lnTo>
                <a:lnTo>
                  <a:pt x="608211" y="134619"/>
                </a:lnTo>
                <a:lnTo>
                  <a:pt x="620335" y="139699"/>
                </a:lnTo>
                <a:lnTo>
                  <a:pt x="631918" y="143509"/>
                </a:lnTo>
                <a:lnTo>
                  <a:pt x="643777" y="146049"/>
                </a:lnTo>
                <a:lnTo>
                  <a:pt x="654444" y="142239"/>
                </a:lnTo>
                <a:lnTo>
                  <a:pt x="668147" y="134619"/>
                </a:lnTo>
                <a:lnTo>
                  <a:pt x="675811" y="124459"/>
                </a:lnTo>
                <a:lnTo>
                  <a:pt x="684490" y="110489"/>
                </a:lnTo>
                <a:lnTo>
                  <a:pt x="687418" y="104139"/>
                </a:lnTo>
                <a:close/>
              </a:path>
              <a:path w="699135" h="989964">
                <a:moveTo>
                  <a:pt x="491998" y="0"/>
                </a:moveTo>
                <a:lnTo>
                  <a:pt x="489585" y="68579"/>
                </a:lnTo>
                <a:lnTo>
                  <a:pt x="514985" y="82549"/>
                </a:lnTo>
                <a:lnTo>
                  <a:pt x="504063" y="101599"/>
                </a:lnTo>
                <a:lnTo>
                  <a:pt x="542925" y="123189"/>
                </a:lnTo>
                <a:lnTo>
                  <a:pt x="553720" y="104139"/>
                </a:lnTo>
                <a:lnTo>
                  <a:pt x="687418" y="104139"/>
                </a:lnTo>
                <a:lnTo>
                  <a:pt x="689760" y="99059"/>
                </a:lnTo>
                <a:lnTo>
                  <a:pt x="694507" y="87629"/>
                </a:lnTo>
                <a:lnTo>
                  <a:pt x="695781" y="83819"/>
                </a:lnTo>
                <a:lnTo>
                  <a:pt x="642239" y="83819"/>
                </a:lnTo>
                <a:lnTo>
                  <a:pt x="638048" y="81279"/>
                </a:lnTo>
                <a:lnTo>
                  <a:pt x="632206" y="78739"/>
                </a:lnTo>
                <a:lnTo>
                  <a:pt x="583311" y="50799"/>
                </a:lnTo>
                <a:lnTo>
                  <a:pt x="595232" y="29209"/>
                </a:lnTo>
                <a:lnTo>
                  <a:pt x="544576" y="29209"/>
                </a:lnTo>
                <a:lnTo>
                  <a:pt x="491998" y="0"/>
                </a:lnTo>
                <a:close/>
              </a:path>
              <a:path w="699135" h="989964">
                <a:moveTo>
                  <a:pt x="660019" y="58419"/>
                </a:moveTo>
                <a:lnTo>
                  <a:pt x="658368" y="66039"/>
                </a:lnTo>
                <a:lnTo>
                  <a:pt x="656463" y="72389"/>
                </a:lnTo>
                <a:lnTo>
                  <a:pt x="654304" y="76199"/>
                </a:lnTo>
                <a:lnTo>
                  <a:pt x="651891" y="81279"/>
                </a:lnTo>
                <a:lnTo>
                  <a:pt x="648716" y="82549"/>
                </a:lnTo>
                <a:lnTo>
                  <a:pt x="642239" y="83819"/>
                </a:lnTo>
                <a:lnTo>
                  <a:pt x="695781" y="83819"/>
                </a:lnTo>
                <a:lnTo>
                  <a:pt x="698754" y="74929"/>
                </a:lnTo>
                <a:lnTo>
                  <a:pt x="660019" y="58419"/>
                </a:lnTo>
                <a:close/>
              </a:path>
              <a:path w="699135" h="989964">
                <a:moveTo>
                  <a:pt x="560705" y="0"/>
                </a:moveTo>
                <a:lnTo>
                  <a:pt x="544576" y="29209"/>
                </a:lnTo>
                <a:lnTo>
                  <a:pt x="595232" y="29209"/>
                </a:lnTo>
                <a:lnTo>
                  <a:pt x="599440" y="21589"/>
                </a:lnTo>
                <a:lnTo>
                  <a:pt x="560705" y="0"/>
                </a:lnTo>
                <a:close/>
              </a:path>
              <a:path w="699135" h="989964">
                <a:moveTo>
                  <a:pt x="32766" y="824425"/>
                </a:moveTo>
                <a:lnTo>
                  <a:pt x="0" y="883353"/>
                </a:lnTo>
                <a:lnTo>
                  <a:pt x="190627" y="989398"/>
                </a:lnTo>
                <a:lnTo>
                  <a:pt x="237940" y="904435"/>
                </a:lnTo>
                <a:lnTo>
                  <a:pt x="176530" y="904435"/>
                </a:lnTo>
                <a:lnTo>
                  <a:pt x="32766" y="824425"/>
                </a:lnTo>
                <a:close/>
              </a:path>
              <a:path w="699135" h="989964">
                <a:moveTo>
                  <a:pt x="227711" y="812487"/>
                </a:moveTo>
                <a:lnTo>
                  <a:pt x="176530" y="904435"/>
                </a:lnTo>
                <a:lnTo>
                  <a:pt x="237940" y="904435"/>
                </a:lnTo>
                <a:lnTo>
                  <a:pt x="274574" y="838649"/>
                </a:lnTo>
                <a:lnTo>
                  <a:pt x="227711" y="8124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7" name="object 22"/>
          <p:cNvSpPr>
            <a:spLocks noChangeArrowheads="1"/>
          </p:cNvSpPr>
          <p:nvPr/>
        </p:nvSpPr>
        <p:spPr bwMode="auto">
          <a:xfrm>
            <a:off x="3749675" y="4686300"/>
            <a:ext cx="36513" cy="65088"/>
          </a:xfrm>
          <a:custGeom>
            <a:avLst/>
            <a:gdLst>
              <a:gd name="T0" fmla="*/ 0 w 36195"/>
              <a:gd name="T1" fmla="*/ 0 h 64770"/>
              <a:gd name="T2" fmla="*/ 36195 w 36195"/>
              <a:gd name="T3" fmla="*/ 64770 h 64770"/>
            </a:gdLst>
            <a:ahLst/>
            <a:cxnLst/>
            <a:rect l="T0" t="T1" r="T2" b="T3"/>
            <a:pathLst>
              <a:path w="36195" h="64770">
                <a:moveTo>
                  <a:pt x="8999" y="0"/>
                </a:moveTo>
                <a:lnTo>
                  <a:pt x="6612" y="12311"/>
                </a:lnTo>
                <a:lnTo>
                  <a:pt x="3654" y="24787"/>
                </a:lnTo>
                <a:lnTo>
                  <a:pt x="281" y="40867"/>
                </a:lnTo>
                <a:lnTo>
                  <a:pt x="0" y="50664"/>
                </a:lnTo>
                <a:lnTo>
                  <a:pt x="1506" y="56260"/>
                </a:lnTo>
                <a:lnTo>
                  <a:pt x="3919" y="59562"/>
                </a:lnTo>
                <a:lnTo>
                  <a:pt x="7602" y="61594"/>
                </a:lnTo>
                <a:lnTo>
                  <a:pt x="11666" y="63880"/>
                </a:lnTo>
                <a:lnTo>
                  <a:pt x="31224" y="52323"/>
                </a:lnTo>
                <a:lnTo>
                  <a:pt x="34526" y="46481"/>
                </a:lnTo>
                <a:lnTo>
                  <a:pt x="36177" y="40131"/>
                </a:lnTo>
                <a:lnTo>
                  <a:pt x="36177" y="33527"/>
                </a:lnTo>
                <a:lnTo>
                  <a:pt x="17381" y="4698"/>
                </a:lnTo>
                <a:lnTo>
                  <a:pt x="8999" y="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8" name="object 23"/>
          <p:cNvSpPr>
            <a:spLocks noChangeArrowheads="1"/>
          </p:cNvSpPr>
          <p:nvPr/>
        </p:nvSpPr>
        <p:spPr bwMode="auto">
          <a:xfrm>
            <a:off x="3862388" y="4376738"/>
            <a:ext cx="46037" cy="57150"/>
          </a:xfrm>
          <a:custGeom>
            <a:avLst/>
            <a:gdLst>
              <a:gd name="T0" fmla="*/ 0 w 46989"/>
              <a:gd name="T1" fmla="*/ 0 h 57150"/>
              <a:gd name="T2" fmla="*/ 46989 w 46989"/>
              <a:gd name="T3" fmla="*/ 57150 h 57150"/>
            </a:gdLst>
            <a:ahLst/>
            <a:cxnLst/>
            <a:rect l="T0" t="T1" r="T2" b="T3"/>
            <a:pathLst>
              <a:path w="46989" h="57150">
                <a:moveTo>
                  <a:pt x="3772" y="14426"/>
                </a:moveTo>
                <a:lnTo>
                  <a:pt x="0" y="26284"/>
                </a:lnTo>
                <a:lnTo>
                  <a:pt x="1817" y="38388"/>
                </a:lnTo>
                <a:lnTo>
                  <a:pt x="4915" y="45668"/>
                </a:lnTo>
                <a:lnTo>
                  <a:pt x="9995" y="51129"/>
                </a:lnTo>
                <a:lnTo>
                  <a:pt x="17742" y="56590"/>
                </a:lnTo>
                <a:lnTo>
                  <a:pt x="46825" y="4393"/>
                </a:lnTo>
                <a:lnTo>
                  <a:pt x="33192" y="142"/>
                </a:lnTo>
                <a:lnTo>
                  <a:pt x="22036" y="0"/>
                </a:lnTo>
                <a:lnTo>
                  <a:pt x="13297" y="2488"/>
                </a:lnTo>
                <a:lnTo>
                  <a:pt x="7836" y="7060"/>
                </a:lnTo>
                <a:lnTo>
                  <a:pt x="3772" y="14426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09" name="object 24"/>
          <p:cNvSpPr>
            <a:spLocks noChangeArrowheads="1"/>
          </p:cNvSpPr>
          <p:nvPr/>
        </p:nvSpPr>
        <p:spPr bwMode="auto">
          <a:xfrm>
            <a:off x="3895725" y="4143375"/>
            <a:ext cx="219075" cy="206375"/>
          </a:xfrm>
          <a:custGeom>
            <a:avLst/>
            <a:gdLst>
              <a:gd name="T0" fmla="*/ 0 w 219710"/>
              <a:gd name="T1" fmla="*/ 0 h 206375"/>
              <a:gd name="T2" fmla="*/ 219710 w 219710"/>
              <a:gd name="T3" fmla="*/ 206375 h 206375"/>
            </a:gdLst>
            <a:ahLst/>
            <a:cxnLst/>
            <a:rect l="T0" t="T1" r="T2" b="T3"/>
            <a:pathLst>
              <a:path w="219710" h="206375">
                <a:moveTo>
                  <a:pt x="52197" y="27957"/>
                </a:moveTo>
                <a:lnTo>
                  <a:pt x="60253" y="16178"/>
                </a:lnTo>
                <a:lnTo>
                  <a:pt x="69717" y="7500"/>
                </a:lnTo>
                <a:lnTo>
                  <a:pt x="80612" y="1903"/>
                </a:lnTo>
                <a:lnTo>
                  <a:pt x="92439" y="0"/>
                </a:lnTo>
                <a:lnTo>
                  <a:pt x="104134" y="621"/>
                </a:lnTo>
                <a:lnTo>
                  <a:pt x="115993" y="3663"/>
                </a:lnTo>
                <a:lnTo>
                  <a:pt x="128314" y="9017"/>
                </a:lnTo>
                <a:lnTo>
                  <a:pt x="219456" y="59707"/>
                </a:lnTo>
                <a:lnTo>
                  <a:pt x="189864" y="112920"/>
                </a:lnTo>
                <a:lnTo>
                  <a:pt x="113919" y="70629"/>
                </a:lnTo>
                <a:lnTo>
                  <a:pt x="105156" y="65803"/>
                </a:lnTo>
                <a:lnTo>
                  <a:pt x="98171" y="64025"/>
                </a:lnTo>
                <a:lnTo>
                  <a:pt x="92837" y="65168"/>
                </a:lnTo>
                <a:lnTo>
                  <a:pt x="87375" y="66438"/>
                </a:lnTo>
                <a:lnTo>
                  <a:pt x="83058" y="69867"/>
                </a:lnTo>
                <a:lnTo>
                  <a:pt x="79883" y="75709"/>
                </a:lnTo>
                <a:lnTo>
                  <a:pt x="76326" y="82186"/>
                </a:lnTo>
                <a:lnTo>
                  <a:pt x="167639" y="152798"/>
                </a:lnTo>
                <a:lnTo>
                  <a:pt x="138175" y="205757"/>
                </a:lnTo>
                <a:lnTo>
                  <a:pt x="0" y="128922"/>
                </a:lnTo>
                <a:lnTo>
                  <a:pt x="27432" y="79519"/>
                </a:lnTo>
                <a:lnTo>
                  <a:pt x="49911" y="92092"/>
                </a:lnTo>
                <a:lnTo>
                  <a:pt x="45351" y="78752"/>
                </a:lnTo>
                <a:lnTo>
                  <a:pt x="43003" y="66543"/>
                </a:lnTo>
                <a:lnTo>
                  <a:pt x="43916" y="51708"/>
                </a:lnTo>
                <a:lnTo>
                  <a:pt x="46761" y="39787"/>
                </a:lnTo>
                <a:lnTo>
                  <a:pt x="51473" y="29262"/>
                </a:lnTo>
                <a:lnTo>
                  <a:pt x="52197" y="27957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0" name="object 25"/>
          <p:cNvSpPr>
            <a:spLocks noChangeArrowheads="1"/>
          </p:cNvSpPr>
          <p:nvPr/>
        </p:nvSpPr>
        <p:spPr bwMode="auto">
          <a:xfrm>
            <a:off x="3817938" y="4322763"/>
            <a:ext cx="177800" cy="184150"/>
          </a:xfrm>
          <a:custGeom>
            <a:avLst/>
            <a:gdLst>
              <a:gd name="T0" fmla="*/ 0 w 177164"/>
              <a:gd name="T1" fmla="*/ 0 h 183514"/>
              <a:gd name="T2" fmla="*/ 177164 w 177164"/>
              <a:gd name="T3" fmla="*/ 183514 h 183514"/>
            </a:gdLst>
            <a:ahLst/>
            <a:cxnLst/>
            <a:rect l="T0" t="T1" r="T2" b="T3"/>
            <a:pathLst>
              <a:path w="177164" h="183514">
                <a:moveTo>
                  <a:pt x="14151" y="53305"/>
                </a:moveTo>
                <a:lnTo>
                  <a:pt x="38192" y="20380"/>
                </a:lnTo>
                <a:lnTo>
                  <a:pt x="82766" y="0"/>
                </a:lnTo>
                <a:lnTo>
                  <a:pt x="96240" y="797"/>
                </a:lnTo>
                <a:lnTo>
                  <a:pt x="108668" y="3046"/>
                </a:lnTo>
                <a:lnTo>
                  <a:pt x="120471" y="6714"/>
                </a:lnTo>
                <a:lnTo>
                  <a:pt x="132070" y="11768"/>
                </a:lnTo>
                <a:lnTo>
                  <a:pt x="145088" y="18888"/>
                </a:lnTo>
                <a:lnTo>
                  <a:pt x="86033" y="124933"/>
                </a:lnTo>
                <a:lnTo>
                  <a:pt x="95050" y="128743"/>
                </a:lnTo>
                <a:lnTo>
                  <a:pt x="102670" y="129886"/>
                </a:lnTo>
                <a:lnTo>
                  <a:pt x="108893" y="128616"/>
                </a:lnTo>
                <a:lnTo>
                  <a:pt x="117656" y="126838"/>
                </a:lnTo>
                <a:lnTo>
                  <a:pt x="124387" y="121885"/>
                </a:lnTo>
                <a:lnTo>
                  <a:pt x="128959" y="113630"/>
                </a:lnTo>
                <a:lnTo>
                  <a:pt x="131880" y="108423"/>
                </a:lnTo>
                <a:lnTo>
                  <a:pt x="133277" y="102708"/>
                </a:lnTo>
                <a:lnTo>
                  <a:pt x="133277" y="96612"/>
                </a:lnTo>
                <a:lnTo>
                  <a:pt x="133277" y="92802"/>
                </a:lnTo>
                <a:lnTo>
                  <a:pt x="132134" y="88103"/>
                </a:lnTo>
                <a:lnTo>
                  <a:pt x="129721" y="82515"/>
                </a:lnTo>
                <a:lnTo>
                  <a:pt x="163630" y="32985"/>
                </a:lnTo>
                <a:lnTo>
                  <a:pt x="170104" y="45418"/>
                </a:lnTo>
                <a:lnTo>
                  <a:pt x="174529" y="57610"/>
                </a:lnTo>
                <a:lnTo>
                  <a:pt x="176908" y="69590"/>
                </a:lnTo>
                <a:lnTo>
                  <a:pt x="176314" y="82830"/>
                </a:lnTo>
                <a:lnTo>
                  <a:pt x="160214" y="130635"/>
                </a:lnTo>
                <a:lnTo>
                  <a:pt x="136296" y="163731"/>
                </a:lnTo>
                <a:lnTo>
                  <a:pt x="92472" y="183103"/>
                </a:lnTo>
                <a:lnTo>
                  <a:pt x="78928" y="182872"/>
                </a:lnTo>
                <a:lnTo>
                  <a:pt x="31530" y="164091"/>
                </a:lnTo>
                <a:lnTo>
                  <a:pt x="7096" y="134797"/>
                </a:lnTo>
                <a:lnTo>
                  <a:pt x="0" y="99412"/>
                </a:lnTo>
                <a:lnTo>
                  <a:pt x="1323" y="87486"/>
                </a:lnTo>
                <a:lnTo>
                  <a:pt x="4392" y="75398"/>
                </a:lnTo>
                <a:lnTo>
                  <a:pt x="9187" y="63116"/>
                </a:lnTo>
                <a:lnTo>
                  <a:pt x="14151" y="53305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1" name="object 26"/>
          <p:cNvSpPr>
            <a:spLocks noChangeArrowheads="1"/>
          </p:cNvSpPr>
          <p:nvPr/>
        </p:nvSpPr>
        <p:spPr bwMode="auto">
          <a:xfrm>
            <a:off x="3651250" y="4611688"/>
            <a:ext cx="206375" cy="196850"/>
          </a:xfrm>
          <a:custGeom>
            <a:avLst/>
            <a:gdLst>
              <a:gd name="T0" fmla="*/ 0 w 206375"/>
              <a:gd name="T1" fmla="*/ 0 h 195579"/>
              <a:gd name="T2" fmla="*/ 206375 w 206375"/>
              <a:gd name="T3" fmla="*/ 195579 h 195579"/>
            </a:gdLst>
            <a:ahLst/>
            <a:cxnLst/>
            <a:rect l="T0" t="T1" r="T2" b="T3"/>
            <a:pathLst>
              <a:path w="206375" h="195579">
                <a:moveTo>
                  <a:pt x="18161" y="56547"/>
                </a:moveTo>
                <a:lnTo>
                  <a:pt x="39221" y="23388"/>
                </a:lnTo>
                <a:lnTo>
                  <a:pt x="73632" y="694"/>
                </a:lnTo>
                <a:lnTo>
                  <a:pt x="84700" y="0"/>
                </a:lnTo>
                <a:lnTo>
                  <a:pt x="99334" y="3018"/>
                </a:lnTo>
                <a:lnTo>
                  <a:pt x="109775" y="6994"/>
                </a:lnTo>
                <a:lnTo>
                  <a:pt x="172720" y="41942"/>
                </a:lnTo>
                <a:lnTo>
                  <a:pt x="179197" y="45625"/>
                </a:lnTo>
                <a:lnTo>
                  <a:pt x="184531" y="48038"/>
                </a:lnTo>
                <a:lnTo>
                  <a:pt x="188722" y="49308"/>
                </a:lnTo>
                <a:lnTo>
                  <a:pt x="192786" y="50451"/>
                </a:lnTo>
                <a:lnTo>
                  <a:pt x="198500" y="51340"/>
                </a:lnTo>
                <a:lnTo>
                  <a:pt x="205867" y="51721"/>
                </a:lnTo>
                <a:lnTo>
                  <a:pt x="178181" y="101378"/>
                </a:lnTo>
                <a:lnTo>
                  <a:pt x="173482" y="101378"/>
                </a:lnTo>
                <a:lnTo>
                  <a:pt x="170053" y="101251"/>
                </a:lnTo>
                <a:lnTo>
                  <a:pt x="167894" y="100743"/>
                </a:lnTo>
                <a:lnTo>
                  <a:pt x="165608" y="100362"/>
                </a:lnTo>
                <a:lnTo>
                  <a:pt x="162433" y="99346"/>
                </a:lnTo>
                <a:lnTo>
                  <a:pt x="158115" y="97695"/>
                </a:lnTo>
                <a:lnTo>
                  <a:pt x="160697" y="111035"/>
                </a:lnTo>
                <a:lnTo>
                  <a:pt x="149918" y="159499"/>
                </a:lnTo>
                <a:lnTo>
                  <a:pt x="123478" y="189906"/>
                </a:lnTo>
                <a:lnTo>
                  <a:pt x="96463" y="195289"/>
                </a:lnTo>
                <a:lnTo>
                  <a:pt x="86150" y="192952"/>
                </a:lnTo>
                <a:lnTo>
                  <a:pt x="72742" y="184401"/>
                </a:lnTo>
                <a:lnTo>
                  <a:pt x="64365" y="175597"/>
                </a:lnTo>
                <a:lnTo>
                  <a:pt x="60328" y="162908"/>
                </a:lnTo>
                <a:lnTo>
                  <a:pt x="58986" y="151042"/>
                </a:lnTo>
                <a:lnTo>
                  <a:pt x="59997" y="139302"/>
                </a:lnTo>
                <a:lnTo>
                  <a:pt x="63015" y="126989"/>
                </a:lnTo>
                <a:lnTo>
                  <a:pt x="68597" y="109472"/>
                </a:lnTo>
                <a:lnTo>
                  <a:pt x="72752" y="95979"/>
                </a:lnTo>
                <a:lnTo>
                  <a:pt x="75591" y="86234"/>
                </a:lnTo>
                <a:lnTo>
                  <a:pt x="78831" y="72228"/>
                </a:lnTo>
                <a:lnTo>
                  <a:pt x="80831" y="61019"/>
                </a:lnTo>
                <a:lnTo>
                  <a:pt x="74549" y="55150"/>
                </a:lnTo>
                <a:lnTo>
                  <a:pt x="69342" y="54007"/>
                </a:lnTo>
                <a:lnTo>
                  <a:pt x="65278" y="55150"/>
                </a:lnTo>
                <a:lnTo>
                  <a:pt x="61087" y="56420"/>
                </a:lnTo>
                <a:lnTo>
                  <a:pt x="57150" y="60484"/>
                </a:lnTo>
                <a:lnTo>
                  <a:pt x="53467" y="67215"/>
                </a:lnTo>
                <a:lnTo>
                  <a:pt x="48641" y="75851"/>
                </a:lnTo>
                <a:lnTo>
                  <a:pt x="46355" y="83090"/>
                </a:lnTo>
                <a:lnTo>
                  <a:pt x="46736" y="89059"/>
                </a:lnTo>
                <a:lnTo>
                  <a:pt x="46990" y="93631"/>
                </a:lnTo>
                <a:lnTo>
                  <a:pt x="49530" y="98584"/>
                </a:lnTo>
                <a:lnTo>
                  <a:pt x="54356" y="104045"/>
                </a:lnTo>
                <a:lnTo>
                  <a:pt x="20955" y="151670"/>
                </a:lnTo>
                <a:lnTo>
                  <a:pt x="11130" y="141714"/>
                </a:lnTo>
                <a:lnTo>
                  <a:pt x="4723" y="132037"/>
                </a:lnTo>
                <a:lnTo>
                  <a:pt x="1524" y="125381"/>
                </a:lnTo>
                <a:lnTo>
                  <a:pt x="0" y="117761"/>
                </a:lnTo>
                <a:lnTo>
                  <a:pt x="126" y="108871"/>
                </a:lnTo>
                <a:lnTo>
                  <a:pt x="126" y="102521"/>
                </a:lnTo>
                <a:lnTo>
                  <a:pt x="1778" y="94647"/>
                </a:lnTo>
                <a:lnTo>
                  <a:pt x="4953" y="85376"/>
                </a:lnTo>
                <a:lnTo>
                  <a:pt x="9425" y="74062"/>
                </a:lnTo>
                <a:lnTo>
                  <a:pt x="14973" y="62430"/>
                </a:lnTo>
                <a:lnTo>
                  <a:pt x="18161" y="56547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2" name="object 27"/>
          <p:cNvSpPr>
            <a:spLocks noChangeArrowheads="1"/>
          </p:cNvSpPr>
          <p:nvPr/>
        </p:nvSpPr>
        <p:spPr bwMode="auto">
          <a:xfrm>
            <a:off x="3975100" y="4000500"/>
            <a:ext cx="209550" cy="146050"/>
          </a:xfrm>
          <a:custGeom>
            <a:avLst/>
            <a:gdLst>
              <a:gd name="T0" fmla="*/ 0 w 209550"/>
              <a:gd name="T1" fmla="*/ 0 h 145414"/>
              <a:gd name="T2" fmla="*/ 209550 w 209550"/>
              <a:gd name="T3" fmla="*/ 145414 h 145414"/>
            </a:gdLst>
            <a:ahLst/>
            <a:cxnLst/>
            <a:rect l="T0" t="T1" r="T2" b="T3"/>
            <a:pathLst>
              <a:path w="209550" h="145414">
                <a:moveTo>
                  <a:pt x="2412" y="0"/>
                </a:moveTo>
                <a:lnTo>
                  <a:pt x="54990" y="29210"/>
                </a:lnTo>
                <a:lnTo>
                  <a:pt x="71120" y="127"/>
                </a:lnTo>
                <a:lnTo>
                  <a:pt x="109855" y="21590"/>
                </a:lnTo>
                <a:lnTo>
                  <a:pt x="93725" y="50800"/>
                </a:lnTo>
                <a:lnTo>
                  <a:pt x="142621" y="77978"/>
                </a:lnTo>
                <a:lnTo>
                  <a:pt x="148462" y="81280"/>
                </a:lnTo>
                <a:lnTo>
                  <a:pt x="152654" y="82931"/>
                </a:lnTo>
                <a:lnTo>
                  <a:pt x="155194" y="82804"/>
                </a:lnTo>
                <a:lnTo>
                  <a:pt x="159131" y="82677"/>
                </a:lnTo>
                <a:lnTo>
                  <a:pt x="170434" y="57912"/>
                </a:lnTo>
                <a:lnTo>
                  <a:pt x="209169" y="74295"/>
                </a:lnTo>
                <a:lnTo>
                  <a:pt x="194905" y="109983"/>
                </a:lnTo>
                <a:lnTo>
                  <a:pt x="164859" y="142291"/>
                </a:lnTo>
                <a:lnTo>
                  <a:pt x="154192" y="145108"/>
                </a:lnTo>
                <a:lnTo>
                  <a:pt x="142333" y="143324"/>
                </a:lnTo>
                <a:lnTo>
                  <a:pt x="130750" y="139627"/>
                </a:lnTo>
                <a:lnTo>
                  <a:pt x="118626" y="133988"/>
                </a:lnTo>
                <a:lnTo>
                  <a:pt x="64135" y="103759"/>
                </a:lnTo>
                <a:lnTo>
                  <a:pt x="53339" y="123317"/>
                </a:lnTo>
                <a:lnTo>
                  <a:pt x="14477" y="101727"/>
                </a:lnTo>
                <a:lnTo>
                  <a:pt x="25400" y="82296"/>
                </a:lnTo>
                <a:lnTo>
                  <a:pt x="0" y="68072"/>
                </a:lnTo>
                <a:lnTo>
                  <a:pt x="2412" y="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3" name="object 28"/>
          <p:cNvSpPr>
            <a:spLocks noChangeArrowheads="1"/>
          </p:cNvSpPr>
          <p:nvPr/>
        </p:nvSpPr>
        <p:spPr bwMode="auto">
          <a:xfrm>
            <a:off x="3711575" y="4473575"/>
            <a:ext cx="209550" cy="146050"/>
          </a:xfrm>
          <a:custGeom>
            <a:avLst/>
            <a:gdLst>
              <a:gd name="T0" fmla="*/ 0 w 209550"/>
              <a:gd name="T1" fmla="*/ 0 h 145414"/>
              <a:gd name="T2" fmla="*/ 209550 w 209550"/>
              <a:gd name="T3" fmla="*/ 145414 h 145414"/>
            </a:gdLst>
            <a:ahLst/>
            <a:cxnLst/>
            <a:rect l="T0" t="T1" r="T2" b="T3"/>
            <a:pathLst>
              <a:path w="209550" h="145414">
                <a:moveTo>
                  <a:pt x="2412" y="0"/>
                </a:moveTo>
                <a:lnTo>
                  <a:pt x="54863" y="29210"/>
                </a:lnTo>
                <a:lnTo>
                  <a:pt x="71119" y="127"/>
                </a:lnTo>
                <a:lnTo>
                  <a:pt x="109854" y="21590"/>
                </a:lnTo>
                <a:lnTo>
                  <a:pt x="93599" y="50800"/>
                </a:lnTo>
                <a:lnTo>
                  <a:pt x="142620" y="77978"/>
                </a:lnTo>
                <a:lnTo>
                  <a:pt x="148462" y="81280"/>
                </a:lnTo>
                <a:lnTo>
                  <a:pt x="152653" y="82931"/>
                </a:lnTo>
                <a:lnTo>
                  <a:pt x="155193" y="82804"/>
                </a:lnTo>
                <a:lnTo>
                  <a:pt x="159130" y="82677"/>
                </a:lnTo>
                <a:lnTo>
                  <a:pt x="170433" y="57912"/>
                </a:lnTo>
                <a:lnTo>
                  <a:pt x="209168" y="74295"/>
                </a:lnTo>
                <a:lnTo>
                  <a:pt x="194875" y="109983"/>
                </a:lnTo>
                <a:lnTo>
                  <a:pt x="164853" y="142294"/>
                </a:lnTo>
                <a:lnTo>
                  <a:pt x="154185" y="145109"/>
                </a:lnTo>
                <a:lnTo>
                  <a:pt x="142357" y="143331"/>
                </a:lnTo>
                <a:lnTo>
                  <a:pt x="130786" y="139651"/>
                </a:lnTo>
                <a:lnTo>
                  <a:pt x="118642" y="134040"/>
                </a:lnTo>
                <a:lnTo>
                  <a:pt x="64134" y="103886"/>
                </a:lnTo>
                <a:lnTo>
                  <a:pt x="53212" y="123317"/>
                </a:lnTo>
                <a:lnTo>
                  <a:pt x="14477" y="101727"/>
                </a:lnTo>
                <a:lnTo>
                  <a:pt x="25400" y="82296"/>
                </a:lnTo>
                <a:lnTo>
                  <a:pt x="0" y="68072"/>
                </a:lnTo>
                <a:lnTo>
                  <a:pt x="2412" y="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4" name="object 29"/>
          <p:cNvSpPr>
            <a:spLocks noChangeArrowheads="1"/>
          </p:cNvSpPr>
          <p:nvPr/>
        </p:nvSpPr>
        <p:spPr bwMode="auto">
          <a:xfrm>
            <a:off x="3484563" y="4813300"/>
            <a:ext cx="274637" cy="177800"/>
          </a:xfrm>
          <a:custGeom>
            <a:avLst/>
            <a:gdLst>
              <a:gd name="T0" fmla="*/ 0 w 274954"/>
              <a:gd name="T1" fmla="*/ 0 h 177164"/>
              <a:gd name="T2" fmla="*/ 274954 w 274954"/>
              <a:gd name="T3" fmla="*/ 177164 h 177164"/>
            </a:gdLst>
            <a:ahLst/>
            <a:cxnLst/>
            <a:rect l="T0" t="T1" r="T2" b="T3"/>
            <a:pathLst>
              <a:path w="274954" h="177164">
                <a:moveTo>
                  <a:pt x="0" y="70866"/>
                </a:moveTo>
                <a:lnTo>
                  <a:pt x="32766" y="11938"/>
                </a:lnTo>
                <a:lnTo>
                  <a:pt x="176530" y="91948"/>
                </a:lnTo>
                <a:lnTo>
                  <a:pt x="227711" y="0"/>
                </a:lnTo>
                <a:lnTo>
                  <a:pt x="274574" y="26162"/>
                </a:lnTo>
                <a:lnTo>
                  <a:pt x="190627" y="176911"/>
                </a:lnTo>
                <a:lnTo>
                  <a:pt x="0" y="70866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5" name="object 30"/>
          <p:cNvSpPr>
            <a:spLocks noChangeArrowheads="1"/>
          </p:cNvSpPr>
          <p:nvPr/>
        </p:nvSpPr>
        <p:spPr bwMode="auto">
          <a:xfrm>
            <a:off x="4206875" y="2668588"/>
            <a:ext cx="709613" cy="1025525"/>
          </a:xfrm>
          <a:custGeom>
            <a:avLst/>
            <a:gdLst>
              <a:gd name="T0" fmla="*/ 0 w 709929"/>
              <a:gd name="T1" fmla="*/ 0 h 1025525"/>
              <a:gd name="T2" fmla="*/ 709929 w 709929"/>
              <a:gd name="T3" fmla="*/ 1025525 h 1025525"/>
            </a:gdLst>
            <a:ahLst/>
            <a:cxnLst/>
            <a:rect l="T0" t="T1" r="T2" b="T3"/>
            <a:pathLst>
              <a:path w="709929" h="1025525">
                <a:moveTo>
                  <a:pt x="81025" y="773358"/>
                </a:moveTo>
                <a:lnTo>
                  <a:pt x="0" y="919027"/>
                </a:lnTo>
                <a:lnTo>
                  <a:pt x="190626" y="1025072"/>
                </a:lnTo>
                <a:lnTo>
                  <a:pt x="223519" y="965890"/>
                </a:lnTo>
                <a:lnTo>
                  <a:pt x="145668" y="922583"/>
                </a:lnTo>
                <a:lnTo>
                  <a:pt x="157617" y="901120"/>
                </a:lnTo>
                <a:lnTo>
                  <a:pt x="107187" y="901120"/>
                </a:lnTo>
                <a:lnTo>
                  <a:pt x="73913" y="882578"/>
                </a:lnTo>
                <a:lnTo>
                  <a:pt x="122046" y="796091"/>
                </a:lnTo>
                <a:lnTo>
                  <a:pt x="81025" y="773358"/>
                </a:lnTo>
                <a:close/>
              </a:path>
              <a:path w="709929" h="1025525">
                <a:moveTo>
                  <a:pt x="148336" y="827333"/>
                </a:moveTo>
                <a:lnTo>
                  <a:pt x="107187" y="901120"/>
                </a:lnTo>
                <a:lnTo>
                  <a:pt x="157617" y="901120"/>
                </a:lnTo>
                <a:lnTo>
                  <a:pt x="186816" y="848669"/>
                </a:lnTo>
                <a:lnTo>
                  <a:pt x="148336" y="827333"/>
                </a:lnTo>
                <a:close/>
              </a:path>
              <a:path w="709929" h="1025525">
                <a:moveTo>
                  <a:pt x="367282" y="707699"/>
                </a:moveTo>
                <a:lnTo>
                  <a:pt x="232028" y="707699"/>
                </a:lnTo>
                <a:lnTo>
                  <a:pt x="237362" y="708842"/>
                </a:lnTo>
                <a:lnTo>
                  <a:pt x="243550" y="714711"/>
                </a:lnTo>
                <a:lnTo>
                  <a:pt x="231327" y="763122"/>
                </a:lnTo>
                <a:lnTo>
                  <a:pt x="225785" y="780589"/>
                </a:lnTo>
                <a:lnTo>
                  <a:pt x="222789" y="792943"/>
                </a:lnTo>
                <a:lnTo>
                  <a:pt x="235464" y="838071"/>
                </a:lnTo>
                <a:lnTo>
                  <a:pt x="259150" y="848986"/>
                </a:lnTo>
                <a:lnTo>
                  <a:pt x="271277" y="848145"/>
                </a:lnTo>
                <a:lnTo>
                  <a:pt x="304099" y="826680"/>
                </a:lnTo>
                <a:lnTo>
                  <a:pt x="321005" y="791646"/>
                </a:lnTo>
                <a:lnTo>
                  <a:pt x="277494" y="791646"/>
                </a:lnTo>
                <a:lnTo>
                  <a:pt x="273303" y="791265"/>
                </a:lnTo>
                <a:lnTo>
                  <a:pt x="265429" y="786947"/>
                </a:lnTo>
                <a:lnTo>
                  <a:pt x="263016" y="783645"/>
                </a:lnTo>
                <a:lnTo>
                  <a:pt x="261620" y="777971"/>
                </a:lnTo>
                <a:lnTo>
                  <a:pt x="261860" y="768191"/>
                </a:lnTo>
                <a:lnTo>
                  <a:pt x="265234" y="752185"/>
                </a:lnTo>
                <a:lnTo>
                  <a:pt x="268171" y="739706"/>
                </a:lnTo>
                <a:lnTo>
                  <a:pt x="270509" y="727384"/>
                </a:lnTo>
                <a:lnTo>
                  <a:pt x="356335" y="727384"/>
                </a:lnTo>
                <a:lnTo>
                  <a:pt x="367282" y="707699"/>
                </a:lnTo>
                <a:close/>
              </a:path>
              <a:path w="709929" h="1025525">
                <a:moveTo>
                  <a:pt x="247447" y="653741"/>
                </a:moveTo>
                <a:lnTo>
                  <a:pt x="201958" y="677186"/>
                </a:lnTo>
                <a:lnTo>
                  <a:pt x="180848" y="710366"/>
                </a:lnTo>
                <a:lnTo>
                  <a:pt x="164464" y="748466"/>
                </a:lnTo>
                <a:lnTo>
                  <a:pt x="162813" y="756213"/>
                </a:lnTo>
                <a:lnTo>
                  <a:pt x="162813" y="771453"/>
                </a:lnTo>
                <a:lnTo>
                  <a:pt x="164337" y="779073"/>
                </a:lnTo>
                <a:lnTo>
                  <a:pt x="167467" y="785719"/>
                </a:lnTo>
                <a:lnTo>
                  <a:pt x="173824" y="795353"/>
                </a:lnTo>
                <a:lnTo>
                  <a:pt x="183641" y="805362"/>
                </a:lnTo>
                <a:lnTo>
                  <a:pt x="217169" y="757737"/>
                </a:lnTo>
                <a:lnTo>
                  <a:pt x="212343" y="752403"/>
                </a:lnTo>
                <a:lnTo>
                  <a:pt x="209803" y="747323"/>
                </a:lnTo>
                <a:lnTo>
                  <a:pt x="209423" y="742751"/>
                </a:lnTo>
                <a:lnTo>
                  <a:pt x="209168" y="736909"/>
                </a:lnTo>
                <a:lnTo>
                  <a:pt x="211327" y="729670"/>
                </a:lnTo>
                <a:lnTo>
                  <a:pt x="216153" y="720907"/>
                </a:lnTo>
                <a:lnTo>
                  <a:pt x="219963" y="714176"/>
                </a:lnTo>
                <a:lnTo>
                  <a:pt x="223900" y="710239"/>
                </a:lnTo>
                <a:lnTo>
                  <a:pt x="232028" y="707699"/>
                </a:lnTo>
                <a:lnTo>
                  <a:pt x="367282" y="707699"/>
                </a:lnTo>
                <a:lnTo>
                  <a:pt x="368553" y="705413"/>
                </a:lnTo>
                <a:lnTo>
                  <a:pt x="272512" y="660710"/>
                </a:lnTo>
                <a:lnTo>
                  <a:pt x="262114" y="656727"/>
                </a:lnTo>
                <a:lnTo>
                  <a:pt x="247447" y="653741"/>
                </a:lnTo>
                <a:close/>
              </a:path>
              <a:path w="709929" h="1025525">
                <a:moveTo>
                  <a:pt x="356335" y="727384"/>
                </a:moveTo>
                <a:lnTo>
                  <a:pt x="270509" y="727384"/>
                </a:lnTo>
                <a:lnTo>
                  <a:pt x="279018" y="732083"/>
                </a:lnTo>
                <a:lnTo>
                  <a:pt x="285495" y="735766"/>
                </a:lnTo>
                <a:lnTo>
                  <a:pt x="297688" y="767516"/>
                </a:lnTo>
                <a:lnTo>
                  <a:pt x="296163" y="773739"/>
                </a:lnTo>
                <a:lnTo>
                  <a:pt x="292862" y="779708"/>
                </a:lnTo>
                <a:lnTo>
                  <a:pt x="289687" y="785296"/>
                </a:lnTo>
                <a:lnTo>
                  <a:pt x="286003" y="788852"/>
                </a:lnTo>
                <a:lnTo>
                  <a:pt x="277494" y="791646"/>
                </a:lnTo>
                <a:lnTo>
                  <a:pt x="321005" y="791646"/>
                </a:lnTo>
                <a:lnTo>
                  <a:pt x="321599" y="789754"/>
                </a:lnTo>
                <a:lnTo>
                  <a:pt x="323885" y="776827"/>
                </a:lnTo>
                <a:lnTo>
                  <a:pt x="323422" y="764750"/>
                </a:lnTo>
                <a:lnTo>
                  <a:pt x="320801" y="751387"/>
                </a:lnTo>
                <a:lnTo>
                  <a:pt x="342986" y="751387"/>
                </a:lnTo>
                <a:lnTo>
                  <a:pt x="356335" y="727384"/>
                </a:lnTo>
                <a:close/>
              </a:path>
              <a:path w="709929" h="1025525">
                <a:moveTo>
                  <a:pt x="342986" y="751387"/>
                </a:moveTo>
                <a:lnTo>
                  <a:pt x="320801" y="751387"/>
                </a:lnTo>
                <a:lnTo>
                  <a:pt x="325119" y="753038"/>
                </a:lnTo>
                <a:lnTo>
                  <a:pt x="328421" y="754054"/>
                </a:lnTo>
                <a:lnTo>
                  <a:pt x="330580" y="754562"/>
                </a:lnTo>
                <a:lnTo>
                  <a:pt x="332739" y="754943"/>
                </a:lnTo>
                <a:lnTo>
                  <a:pt x="336295" y="755197"/>
                </a:lnTo>
                <a:lnTo>
                  <a:pt x="340867" y="755197"/>
                </a:lnTo>
                <a:lnTo>
                  <a:pt x="342986" y="751387"/>
                </a:lnTo>
                <a:close/>
              </a:path>
              <a:path w="709929" h="1025525">
                <a:moveTo>
                  <a:pt x="274954" y="548695"/>
                </a:moveTo>
                <a:lnTo>
                  <a:pt x="245490" y="601654"/>
                </a:lnTo>
                <a:lnTo>
                  <a:pt x="383539" y="678489"/>
                </a:lnTo>
                <a:lnTo>
                  <a:pt x="413003" y="625530"/>
                </a:lnTo>
                <a:lnTo>
                  <a:pt x="274954" y="548695"/>
                </a:lnTo>
                <a:close/>
              </a:path>
              <a:path w="709929" h="1025525">
                <a:moveTo>
                  <a:pt x="222376" y="519485"/>
                </a:moveTo>
                <a:lnTo>
                  <a:pt x="192912" y="572317"/>
                </a:lnTo>
                <a:lnTo>
                  <a:pt x="228980" y="592383"/>
                </a:lnTo>
                <a:lnTo>
                  <a:pt x="258444" y="539551"/>
                </a:lnTo>
                <a:lnTo>
                  <a:pt x="222376" y="519485"/>
                </a:lnTo>
                <a:close/>
              </a:path>
              <a:path w="709929" h="1025525">
                <a:moveTo>
                  <a:pt x="271779" y="430712"/>
                </a:moveTo>
                <a:lnTo>
                  <a:pt x="242315" y="483798"/>
                </a:lnTo>
                <a:lnTo>
                  <a:pt x="432942" y="589843"/>
                </a:lnTo>
                <a:lnTo>
                  <a:pt x="462406" y="536757"/>
                </a:lnTo>
                <a:lnTo>
                  <a:pt x="271779" y="430712"/>
                </a:lnTo>
                <a:close/>
              </a:path>
              <a:path w="709929" h="1025525">
                <a:moveTo>
                  <a:pt x="372490" y="373308"/>
                </a:moveTo>
                <a:lnTo>
                  <a:pt x="342900" y="426521"/>
                </a:lnTo>
                <a:lnTo>
                  <a:pt x="434996" y="477769"/>
                </a:lnTo>
                <a:lnTo>
                  <a:pt x="470585" y="486064"/>
                </a:lnTo>
                <a:lnTo>
                  <a:pt x="482772" y="483949"/>
                </a:lnTo>
                <a:lnTo>
                  <a:pt x="510904" y="457164"/>
                </a:lnTo>
                <a:lnTo>
                  <a:pt x="519202" y="422330"/>
                </a:lnTo>
                <a:lnTo>
                  <a:pt x="464184" y="422330"/>
                </a:lnTo>
                <a:lnTo>
                  <a:pt x="457200" y="420425"/>
                </a:lnTo>
                <a:lnTo>
                  <a:pt x="372490" y="373308"/>
                </a:lnTo>
                <a:close/>
              </a:path>
              <a:path w="709929" h="1025525">
                <a:moveTo>
                  <a:pt x="424179" y="280471"/>
                </a:moveTo>
                <a:lnTo>
                  <a:pt x="394715" y="333430"/>
                </a:lnTo>
                <a:lnTo>
                  <a:pt x="467363" y="374074"/>
                </a:lnTo>
                <a:lnTo>
                  <a:pt x="478203" y="382673"/>
                </a:lnTo>
                <a:lnTo>
                  <a:pt x="483996" y="391088"/>
                </a:lnTo>
                <a:lnTo>
                  <a:pt x="486663" y="397819"/>
                </a:lnTo>
                <a:lnTo>
                  <a:pt x="486155" y="404296"/>
                </a:lnTo>
                <a:lnTo>
                  <a:pt x="482600" y="410646"/>
                </a:lnTo>
                <a:lnTo>
                  <a:pt x="479425" y="416488"/>
                </a:lnTo>
                <a:lnTo>
                  <a:pt x="475106" y="419917"/>
                </a:lnTo>
                <a:lnTo>
                  <a:pt x="469645" y="421060"/>
                </a:lnTo>
                <a:lnTo>
                  <a:pt x="464184" y="422330"/>
                </a:lnTo>
                <a:lnTo>
                  <a:pt x="519202" y="422330"/>
                </a:lnTo>
                <a:lnTo>
                  <a:pt x="519352" y="419885"/>
                </a:lnTo>
                <a:lnTo>
                  <a:pt x="517004" y="407697"/>
                </a:lnTo>
                <a:lnTo>
                  <a:pt x="512444" y="394390"/>
                </a:lnTo>
                <a:lnTo>
                  <a:pt x="541739" y="394390"/>
                </a:lnTo>
                <a:lnTo>
                  <a:pt x="562355" y="357433"/>
                </a:lnTo>
                <a:lnTo>
                  <a:pt x="424179" y="280471"/>
                </a:lnTo>
                <a:close/>
              </a:path>
              <a:path w="709929" h="1025525">
                <a:moveTo>
                  <a:pt x="541739" y="394390"/>
                </a:moveTo>
                <a:lnTo>
                  <a:pt x="512444" y="394390"/>
                </a:lnTo>
                <a:lnTo>
                  <a:pt x="534796" y="406836"/>
                </a:lnTo>
                <a:lnTo>
                  <a:pt x="541739" y="394390"/>
                </a:lnTo>
                <a:close/>
              </a:path>
              <a:path w="709929" h="1025525">
                <a:moveTo>
                  <a:pt x="469900" y="198429"/>
                </a:moveTo>
                <a:lnTo>
                  <a:pt x="442340" y="247959"/>
                </a:lnTo>
                <a:lnTo>
                  <a:pt x="580516" y="324921"/>
                </a:lnTo>
                <a:lnTo>
                  <a:pt x="610107" y="271708"/>
                </a:lnTo>
                <a:lnTo>
                  <a:pt x="561508" y="244663"/>
                </a:lnTo>
                <a:lnTo>
                  <a:pt x="547417" y="236000"/>
                </a:lnTo>
                <a:lnTo>
                  <a:pt x="536313" y="227749"/>
                </a:lnTo>
                <a:lnTo>
                  <a:pt x="528208" y="219921"/>
                </a:lnTo>
                <a:lnTo>
                  <a:pt x="523113" y="212526"/>
                </a:lnTo>
                <a:lnTo>
                  <a:pt x="522309" y="211002"/>
                </a:lnTo>
                <a:lnTo>
                  <a:pt x="492632" y="211002"/>
                </a:lnTo>
                <a:lnTo>
                  <a:pt x="469900" y="198429"/>
                </a:lnTo>
                <a:close/>
              </a:path>
              <a:path w="709929" h="1025525">
                <a:moveTo>
                  <a:pt x="502281" y="144867"/>
                </a:moveTo>
                <a:lnTo>
                  <a:pt x="492431" y="153702"/>
                </a:lnTo>
                <a:lnTo>
                  <a:pt x="485520" y="163123"/>
                </a:lnTo>
                <a:lnTo>
                  <a:pt x="481329" y="170616"/>
                </a:lnTo>
                <a:lnTo>
                  <a:pt x="479678" y="177855"/>
                </a:lnTo>
                <a:lnTo>
                  <a:pt x="480995" y="187482"/>
                </a:lnTo>
                <a:lnTo>
                  <a:pt x="484939" y="198355"/>
                </a:lnTo>
                <a:lnTo>
                  <a:pt x="492632" y="211002"/>
                </a:lnTo>
                <a:lnTo>
                  <a:pt x="522309" y="211002"/>
                </a:lnTo>
                <a:lnTo>
                  <a:pt x="519429" y="205541"/>
                </a:lnTo>
                <a:lnTo>
                  <a:pt x="519556" y="198556"/>
                </a:lnTo>
                <a:lnTo>
                  <a:pt x="523493" y="191571"/>
                </a:lnTo>
                <a:lnTo>
                  <a:pt x="525526" y="188015"/>
                </a:lnTo>
                <a:lnTo>
                  <a:pt x="529589" y="183697"/>
                </a:lnTo>
                <a:lnTo>
                  <a:pt x="535686" y="178998"/>
                </a:lnTo>
                <a:lnTo>
                  <a:pt x="502281" y="144867"/>
                </a:lnTo>
                <a:close/>
              </a:path>
              <a:path w="709929" h="1025525">
                <a:moveTo>
                  <a:pt x="615303" y="0"/>
                </a:moveTo>
                <a:lnTo>
                  <a:pt x="579135" y="13239"/>
                </a:lnTo>
                <a:lnTo>
                  <a:pt x="546607" y="53268"/>
                </a:lnTo>
                <a:lnTo>
                  <a:pt x="532445" y="99445"/>
                </a:lnTo>
                <a:lnTo>
                  <a:pt x="532878" y="111207"/>
                </a:lnTo>
                <a:lnTo>
                  <a:pt x="553925" y="155395"/>
                </a:lnTo>
                <a:lnTo>
                  <a:pt x="587166" y="177165"/>
                </a:lnTo>
                <a:lnTo>
                  <a:pt x="624870" y="183074"/>
                </a:lnTo>
                <a:lnTo>
                  <a:pt x="637759" y="180966"/>
                </a:lnTo>
                <a:lnTo>
                  <a:pt x="676694" y="155031"/>
                </a:lnTo>
                <a:lnTo>
                  <a:pt x="693047" y="129976"/>
                </a:lnTo>
                <a:lnTo>
                  <a:pt x="635126" y="129976"/>
                </a:lnTo>
                <a:lnTo>
                  <a:pt x="627506" y="128706"/>
                </a:lnTo>
                <a:lnTo>
                  <a:pt x="618489" y="125023"/>
                </a:lnTo>
                <a:lnTo>
                  <a:pt x="626401" y="110799"/>
                </a:lnTo>
                <a:lnTo>
                  <a:pt x="593216" y="110799"/>
                </a:lnTo>
                <a:lnTo>
                  <a:pt x="585469" y="105338"/>
                </a:lnTo>
                <a:lnTo>
                  <a:pt x="580389" y="99750"/>
                </a:lnTo>
                <a:lnTo>
                  <a:pt x="577252" y="92489"/>
                </a:lnTo>
                <a:lnTo>
                  <a:pt x="575478" y="80421"/>
                </a:lnTo>
                <a:lnTo>
                  <a:pt x="579246" y="68508"/>
                </a:lnTo>
                <a:lnTo>
                  <a:pt x="583311" y="61269"/>
                </a:lnTo>
                <a:lnTo>
                  <a:pt x="588771" y="56570"/>
                </a:lnTo>
                <a:lnTo>
                  <a:pt x="597423" y="54224"/>
                </a:lnTo>
                <a:lnTo>
                  <a:pt x="657869" y="54224"/>
                </a:lnTo>
                <a:lnTo>
                  <a:pt x="677544" y="18851"/>
                </a:lnTo>
                <a:lnTo>
                  <a:pt x="664569" y="11841"/>
                </a:lnTo>
                <a:lnTo>
                  <a:pt x="652963" y="6756"/>
                </a:lnTo>
                <a:lnTo>
                  <a:pt x="641161" y="3085"/>
                </a:lnTo>
                <a:lnTo>
                  <a:pt x="628747" y="831"/>
                </a:lnTo>
                <a:lnTo>
                  <a:pt x="615303" y="0"/>
                </a:lnTo>
                <a:close/>
              </a:path>
              <a:path w="709929" h="1025525">
                <a:moveTo>
                  <a:pt x="696087" y="33075"/>
                </a:moveTo>
                <a:lnTo>
                  <a:pt x="662177" y="82605"/>
                </a:lnTo>
                <a:lnTo>
                  <a:pt x="664590" y="88193"/>
                </a:lnTo>
                <a:lnTo>
                  <a:pt x="665636" y="92489"/>
                </a:lnTo>
                <a:lnTo>
                  <a:pt x="665733" y="102798"/>
                </a:lnTo>
                <a:lnTo>
                  <a:pt x="664337" y="108386"/>
                </a:lnTo>
                <a:lnTo>
                  <a:pt x="661415" y="113593"/>
                </a:lnTo>
                <a:lnTo>
                  <a:pt x="656843" y="121848"/>
                </a:lnTo>
                <a:lnTo>
                  <a:pt x="650113" y="126928"/>
                </a:lnTo>
                <a:lnTo>
                  <a:pt x="635126" y="129976"/>
                </a:lnTo>
                <a:lnTo>
                  <a:pt x="693047" y="129976"/>
                </a:lnTo>
                <a:lnTo>
                  <a:pt x="708775" y="82891"/>
                </a:lnTo>
                <a:lnTo>
                  <a:pt x="709375" y="69705"/>
                </a:lnTo>
                <a:lnTo>
                  <a:pt x="707003" y="57742"/>
                </a:lnTo>
                <a:lnTo>
                  <a:pt x="702574" y="45537"/>
                </a:lnTo>
                <a:lnTo>
                  <a:pt x="696087" y="33075"/>
                </a:lnTo>
                <a:close/>
              </a:path>
              <a:path w="709929" h="1025525">
                <a:moveTo>
                  <a:pt x="657869" y="54224"/>
                </a:moveTo>
                <a:lnTo>
                  <a:pt x="597423" y="54224"/>
                </a:lnTo>
                <a:lnTo>
                  <a:pt x="608592" y="54291"/>
                </a:lnTo>
                <a:lnTo>
                  <a:pt x="622173" y="58602"/>
                </a:lnTo>
                <a:lnTo>
                  <a:pt x="593216" y="110799"/>
                </a:lnTo>
                <a:lnTo>
                  <a:pt x="626401" y="110799"/>
                </a:lnTo>
                <a:lnTo>
                  <a:pt x="657869" y="542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6" name="object 31"/>
          <p:cNvSpPr>
            <a:spLocks noChangeArrowheads="1"/>
          </p:cNvSpPr>
          <p:nvPr/>
        </p:nvSpPr>
        <p:spPr bwMode="auto">
          <a:xfrm>
            <a:off x="4468813" y="3397250"/>
            <a:ext cx="34925" cy="63500"/>
          </a:xfrm>
          <a:custGeom>
            <a:avLst/>
            <a:gdLst>
              <a:gd name="T0" fmla="*/ 0 w 36195"/>
              <a:gd name="T1" fmla="*/ 0 h 64770"/>
              <a:gd name="T2" fmla="*/ 36195 w 36195"/>
              <a:gd name="T3" fmla="*/ 64770 h 64770"/>
            </a:gdLst>
            <a:ahLst/>
            <a:cxnLst/>
            <a:rect l="T0" t="T1" r="T2" b="T3"/>
            <a:pathLst>
              <a:path w="36195" h="64770">
                <a:moveTo>
                  <a:pt x="8889" y="0"/>
                </a:moveTo>
                <a:lnTo>
                  <a:pt x="6551" y="12322"/>
                </a:lnTo>
                <a:lnTo>
                  <a:pt x="3613" y="24801"/>
                </a:lnTo>
                <a:lnTo>
                  <a:pt x="239" y="40807"/>
                </a:lnTo>
                <a:lnTo>
                  <a:pt x="15874" y="64262"/>
                </a:lnTo>
                <a:lnTo>
                  <a:pt x="20065" y="62865"/>
                </a:lnTo>
                <a:lnTo>
                  <a:pt x="24383" y="61468"/>
                </a:lnTo>
                <a:lnTo>
                  <a:pt x="28066" y="57912"/>
                </a:lnTo>
                <a:lnTo>
                  <a:pt x="31241" y="52324"/>
                </a:lnTo>
                <a:lnTo>
                  <a:pt x="34543" y="46355"/>
                </a:lnTo>
                <a:lnTo>
                  <a:pt x="36067" y="40132"/>
                </a:lnTo>
                <a:lnTo>
                  <a:pt x="36067" y="33400"/>
                </a:lnTo>
                <a:lnTo>
                  <a:pt x="36067" y="26797"/>
                </a:lnTo>
                <a:lnTo>
                  <a:pt x="17398" y="4699"/>
                </a:lnTo>
                <a:lnTo>
                  <a:pt x="8889" y="0"/>
                </a:lnTo>
                <a:close/>
              </a:path>
            </a:pathLst>
          </a:custGeom>
          <a:noFill/>
          <a:ln w="1777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7" name="object 32"/>
          <p:cNvSpPr>
            <a:spLocks noChangeArrowheads="1"/>
          </p:cNvSpPr>
          <p:nvPr/>
        </p:nvSpPr>
        <p:spPr bwMode="auto">
          <a:xfrm>
            <a:off x="4781550" y="2724150"/>
            <a:ext cx="47625" cy="57150"/>
          </a:xfrm>
          <a:custGeom>
            <a:avLst/>
            <a:gdLst>
              <a:gd name="T0" fmla="*/ 0 w 46989"/>
              <a:gd name="T1" fmla="*/ 0 h 57150"/>
              <a:gd name="T2" fmla="*/ 46989 w 46989"/>
              <a:gd name="T3" fmla="*/ 57150 h 57150"/>
            </a:gdLst>
            <a:ahLst/>
            <a:cxnLst/>
            <a:rect l="T0" t="T1" r="T2" b="T3"/>
            <a:pathLst>
              <a:path w="46989" h="57150">
                <a:moveTo>
                  <a:pt x="3768" y="14284"/>
                </a:moveTo>
                <a:lnTo>
                  <a:pt x="0" y="26197"/>
                </a:lnTo>
                <a:lnTo>
                  <a:pt x="1773" y="38265"/>
                </a:lnTo>
                <a:lnTo>
                  <a:pt x="4911" y="45526"/>
                </a:lnTo>
                <a:lnTo>
                  <a:pt x="9991" y="51114"/>
                </a:lnTo>
                <a:lnTo>
                  <a:pt x="17738" y="56575"/>
                </a:lnTo>
                <a:lnTo>
                  <a:pt x="46694" y="4378"/>
                </a:lnTo>
                <a:lnTo>
                  <a:pt x="33113" y="66"/>
                </a:lnTo>
                <a:lnTo>
                  <a:pt x="21944" y="0"/>
                </a:lnTo>
                <a:lnTo>
                  <a:pt x="13293" y="2346"/>
                </a:lnTo>
                <a:lnTo>
                  <a:pt x="7832" y="7045"/>
                </a:lnTo>
                <a:lnTo>
                  <a:pt x="3768" y="14284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8" name="object 33"/>
          <p:cNvSpPr>
            <a:spLocks noChangeArrowheads="1"/>
          </p:cNvSpPr>
          <p:nvPr/>
        </p:nvSpPr>
        <p:spPr bwMode="auto">
          <a:xfrm>
            <a:off x="4549775" y="2949575"/>
            <a:ext cx="219075" cy="206375"/>
          </a:xfrm>
          <a:custGeom>
            <a:avLst/>
            <a:gdLst>
              <a:gd name="T0" fmla="*/ 0 w 219710"/>
              <a:gd name="T1" fmla="*/ 0 h 205739"/>
              <a:gd name="T2" fmla="*/ 219710 w 219710"/>
              <a:gd name="T3" fmla="*/ 205739 h 205739"/>
            </a:gdLst>
            <a:ahLst/>
            <a:cxnLst/>
            <a:rect l="T0" t="T1" r="T2" b="T3"/>
            <a:pathLst>
              <a:path w="219710" h="205739">
                <a:moveTo>
                  <a:pt x="0" y="146050"/>
                </a:moveTo>
                <a:lnTo>
                  <a:pt x="29590" y="92837"/>
                </a:lnTo>
                <a:lnTo>
                  <a:pt x="105537" y="135128"/>
                </a:lnTo>
                <a:lnTo>
                  <a:pt x="114300" y="139954"/>
                </a:lnTo>
                <a:lnTo>
                  <a:pt x="121284" y="141859"/>
                </a:lnTo>
                <a:lnTo>
                  <a:pt x="126745" y="140588"/>
                </a:lnTo>
                <a:lnTo>
                  <a:pt x="132206" y="139446"/>
                </a:lnTo>
                <a:lnTo>
                  <a:pt x="136525" y="136017"/>
                </a:lnTo>
                <a:lnTo>
                  <a:pt x="139700" y="130175"/>
                </a:lnTo>
                <a:lnTo>
                  <a:pt x="143255" y="123825"/>
                </a:lnTo>
                <a:lnTo>
                  <a:pt x="51815" y="52959"/>
                </a:lnTo>
                <a:lnTo>
                  <a:pt x="81279" y="0"/>
                </a:lnTo>
                <a:lnTo>
                  <a:pt x="219455" y="76962"/>
                </a:lnTo>
                <a:lnTo>
                  <a:pt x="191896" y="126365"/>
                </a:lnTo>
                <a:lnTo>
                  <a:pt x="169544" y="113919"/>
                </a:lnTo>
                <a:lnTo>
                  <a:pt x="174104" y="127226"/>
                </a:lnTo>
                <a:lnTo>
                  <a:pt x="176452" y="139414"/>
                </a:lnTo>
                <a:lnTo>
                  <a:pt x="175541" y="154186"/>
                </a:lnTo>
                <a:lnTo>
                  <a:pt x="172704" y="166105"/>
                </a:lnTo>
                <a:lnTo>
                  <a:pt x="150391" y="197750"/>
                </a:lnTo>
                <a:lnTo>
                  <a:pt x="127685" y="205592"/>
                </a:lnTo>
                <a:lnTo>
                  <a:pt x="115892" y="205194"/>
                </a:lnTo>
                <a:lnTo>
                  <a:pt x="104145" y="202392"/>
                </a:lnTo>
                <a:lnTo>
                  <a:pt x="92096" y="197298"/>
                </a:lnTo>
                <a:lnTo>
                  <a:pt x="0" y="146050"/>
                </a:lnTo>
                <a:close/>
              </a:path>
            </a:pathLst>
          </a:custGeom>
          <a:noFill/>
          <a:ln w="1777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19" name="object 34"/>
          <p:cNvSpPr>
            <a:spLocks noChangeArrowheads="1"/>
          </p:cNvSpPr>
          <p:nvPr/>
        </p:nvSpPr>
        <p:spPr bwMode="auto">
          <a:xfrm>
            <a:off x="4451350" y="3217863"/>
            <a:ext cx="168275" cy="130175"/>
          </a:xfrm>
          <a:custGeom>
            <a:avLst/>
            <a:gdLst>
              <a:gd name="T0" fmla="*/ 0 w 167639"/>
              <a:gd name="T1" fmla="*/ 0 h 130175"/>
              <a:gd name="T2" fmla="*/ 167639 w 167639"/>
              <a:gd name="T3" fmla="*/ 130175 h 130175"/>
            </a:gdLst>
            <a:ahLst/>
            <a:cxnLst/>
            <a:rect l="T0" t="T1" r="T2" b="T3"/>
            <a:pathLst>
              <a:path w="167639" h="130175">
                <a:moveTo>
                  <a:pt x="0" y="52959"/>
                </a:moveTo>
                <a:lnTo>
                  <a:pt x="29463" y="0"/>
                </a:lnTo>
                <a:lnTo>
                  <a:pt x="167512" y="76835"/>
                </a:lnTo>
                <a:lnTo>
                  <a:pt x="138049" y="129794"/>
                </a:lnTo>
                <a:lnTo>
                  <a:pt x="0" y="5295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0" name="object 35"/>
          <p:cNvSpPr>
            <a:spLocks noChangeArrowheads="1"/>
          </p:cNvSpPr>
          <p:nvPr/>
        </p:nvSpPr>
        <p:spPr bwMode="auto">
          <a:xfrm>
            <a:off x="4738688" y="2668588"/>
            <a:ext cx="177800" cy="184150"/>
          </a:xfrm>
          <a:custGeom>
            <a:avLst/>
            <a:gdLst>
              <a:gd name="T0" fmla="*/ 0 w 177164"/>
              <a:gd name="T1" fmla="*/ 0 h 183514"/>
              <a:gd name="T2" fmla="*/ 177164 w 177164"/>
              <a:gd name="T3" fmla="*/ 183514 h 183514"/>
            </a:gdLst>
            <a:ahLst/>
            <a:cxnLst/>
            <a:rect l="T0" t="T1" r="T2" b="T3"/>
            <a:pathLst>
              <a:path w="177164" h="183514">
                <a:moveTo>
                  <a:pt x="14162" y="53268"/>
                </a:moveTo>
                <a:lnTo>
                  <a:pt x="38248" y="20423"/>
                </a:lnTo>
                <a:lnTo>
                  <a:pt x="82857" y="0"/>
                </a:lnTo>
                <a:lnTo>
                  <a:pt x="96301" y="831"/>
                </a:lnTo>
                <a:lnTo>
                  <a:pt x="108716" y="3085"/>
                </a:lnTo>
                <a:lnTo>
                  <a:pt x="120518" y="6756"/>
                </a:lnTo>
                <a:lnTo>
                  <a:pt x="132124" y="11841"/>
                </a:lnTo>
                <a:lnTo>
                  <a:pt x="145099" y="18851"/>
                </a:lnTo>
                <a:lnTo>
                  <a:pt x="86044" y="125023"/>
                </a:lnTo>
                <a:lnTo>
                  <a:pt x="95061" y="128706"/>
                </a:lnTo>
                <a:lnTo>
                  <a:pt x="102681" y="129976"/>
                </a:lnTo>
                <a:lnTo>
                  <a:pt x="108904" y="128706"/>
                </a:lnTo>
                <a:lnTo>
                  <a:pt x="117667" y="126928"/>
                </a:lnTo>
                <a:lnTo>
                  <a:pt x="124398" y="121848"/>
                </a:lnTo>
                <a:lnTo>
                  <a:pt x="128970" y="113593"/>
                </a:lnTo>
                <a:lnTo>
                  <a:pt x="131891" y="108386"/>
                </a:lnTo>
                <a:lnTo>
                  <a:pt x="133288" y="102798"/>
                </a:lnTo>
                <a:lnTo>
                  <a:pt x="133288" y="96702"/>
                </a:lnTo>
                <a:lnTo>
                  <a:pt x="133288" y="92892"/>
                </a:lnTo>
                <a:lnTo>
                  <a:pt x="132145" y="88193"/>
                </a:lnTo>
                <a:lnTo>
                  <a:pt x="129732" y="82605"/>
                </a:lnTo>
                <a:lnTo>
                  <a:pt x="163641" y="33075"/>
                </a:lnTo>
                <a:lnTo>
                  <a:pt x="170128" y="45537"/>
                </a:lnTo>
                <a:lnTo>
                  <a:pt x="174558" y="57742"/>
                </a:lnTo>
                <a:lnTo>
                  <a:pt x="176929" y="69705"/>
                </a:lnTo>
                <a:lnTo>
                  <a:pt x="176329" y="82891"/>
                </a:lnTo>
                <a:lnTo>
                  <a:pt x="160211" y="130751"/>
                </a:lnTo>
                <a:lnTo>
                  <a:pt x="136293" y="163834"/>
                </a:lnTo>
                <a:lnTo>
                  <a:pt x="92425" y="183074"/>
                </a:lnTo>
                <a:lnTo>
                  <a:pt x="78900" y="182855"/>
                </a:lnTo>
                <a:lnTo>
                  <a:pt x="31488" y="164082"/>
                </a:lnTo>
                <a:lnTo>
                  <a:pt x="7056" y="134779"/>
                </a:lnTo>
                <a:lnTo>
                  <a:pt x="0" y="99445"/>
                </a:lnTo>
                <a:lnTo>
                  <a:pt x="1332" y="87527"/>
                </a:lnTo>
                <a:lnTo>
                  <a:pt x="4409" y="75421"/>
                </a:lnTo>
                <a:lnTo>
                  <a:pt x="9210" y="63097"/>
                </a:lnTo>
                <a:lnTo>
                  <a:pt x="14162" y="53268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1" name="object 36"/>
          <p:cNvSpPr>
            <a:spLocks noChangeArrowheads="1"/>
          </p:cNvSpPr>
          <p:nvPr/>
        </p:nvSpPr>
        <p:spPr bwMode="auto">
          <a:xfrm>
            <a:off x="4648200" y="2814638"/>
            <a:ext cx="168275" cy="179387"/>
          </a:xfrm>
          <a:custGeom>
            <a:avLst/>
            <a:gdLst>
              <a:gd name="T0" fmla="*/ 0 w 168275"/>
              <a:gd name="T1" fmla="*/ 0 h 180339"/>
              <a:gd name="T2" fmla="*/ 168275 w 168275"/>
              <a:gd name="T3" fmla="*/ 180339 h 180339"/>
            </a:gdLst>
            <a:ahLst/>
            <a:cxnLst/>
            <a:rect l="T0" t="T1" r="T2" b="T3"/>
            <a:pathLst>
              <a:path w="168275" h="180339">
                <a:moveTo>
                  <a:pt x="43179" y="18256"/>
                </a:moveTo>
                <a:lnTo>
                  <a:pt x="50090" y="8835"/>
                </a:lnTo>
                <a:lnTo>
                  <a:pt x="59940" y="0"/>
                </a:lnTo>
                <a:lnTo>
                  <a:pt x="93345" y="34131"/>
                </a:lnTo>
                <a:lnTo>
                  <a:pt x="87249" y="38830"/>
                </a:lnTo>
                <a:lnTo>
                  <a:pt x="83185" y="43148"/>
                </a:lnTo>
                <a:lnTo>
                  <a:pt x="81152" y="46704"/>
                </a:lnTo>
                <a:lnTo>
                  <a:pt x="77215" y="53689"/>
                </a:lnTo>
                <a:lnTo>
                  <a:pt x="77088" y="60674"/>
                </a:lnTo>
                <a:lnTo>
                  <a:pt x="80772" y="67659"/>
                </a:lnTo>
                <a:lnTo>
                  <a:pt x="119167" y="99796"/>
                </a:lnTo>
                <a:lnTo>
                  <a:pt x="167766" y="126841"/>
                </a:lnTo>
                <a:lnTo>
                  <a:pt x="138175" y="180054"/>
                </a:lnTo>
                <a:lnTo>
                  <a:pt x="0" y="103092"/>
                </a:lnTo>
                <a:lnTo>
                  <a:pt x="27559" y="53562"/>
                </a:lnTo>
                <a:lnTo>
                  <a:pt x="50291" y="66135"/>
                </a:lnTo>
                <a:lnTo>
                  <a:pt x="42598" y="53488"/>
                </a:lnTo>
                <a:lnTo>
                  <a:pt x="38654" y="42614"/>
                </a:lnTo>
                <a:lnTo>
                  <a:pt x="37337" y="32988"/>
                </a:lnTo>
                <a:lnTo>
                  <a:pt x="38988" y="25749"/>
                </a:lnTo>
                <a:lnTo>
                  <a:pt x="43179" y="18256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2" name="object 37"/>
          <p:cNvSpPr>
            <a:spLocks noChangeArrowheads="1"/>
          </p:cNvSpPr>
          <p:nvPr/>
        </p:nvSpPr>
        <p:spPr bwMode="auto">
          <a:xfrm>
            <a:off x="4368800" y="3322638"/>
            <a:ext cx="206375" cy="195262"/>
          </a:xfrm>
          <a:custGeom>
            <a:avLst/>
            <a:gdLst>
              <a:gd name="T0" fmla="*/ 0 w 205739"/>
              <a:gd name="T1" fmla="*/ 0 h 195579"/>
              <a:gd name="T2" fmla="*/ 205739 w 205739"/>
              <a:gd name="T3" fmla="*/ 195579 h 195579"/>
            </a:gdLst>
            <a:ahLst/>
            <a:cxnLst/>
            <a:rect l="T0" t="T1" r="T2" b="T3"/>
            <a:pathLst>
              <a:path w="205739" h="195579">
                <a:moveTo>
                  <a:pt x="18034" y="56624"/>
                </a:moveTo>
                <a:lnTo>
                  <a:pt x="39144" y="23444"/>
                </a:lnTo>
                <a:lnTo>
                  <a:pt x="73549" y="689"/>
                </a:lnTo>
                <a:lnTo>
                  <a:pt x="84633" y="0"/>
                </a:lnTo>
                <a:lnTo>
                  <a:pt x="99300" y="2985"/>
                </a:lnTo>
                <a:lnTo>
                  <a:pt x="109698" y="6968"/>
                </a:lnTo>
                <a:lnTo>
                  <a:pt x="172719" y="42019"/>
                </a:lnTo>
                <a:lnTo>
                  <a:pt x="179197" y="45575"/>
                </a:lnTo>
                <a:lnTo>
                  <a:pt x="205739" y="51671"/>
                </a:lnTo>
                <a:lnTo>
                  <a:pt x="178053" y="101455"/>
                </a:lnTo>
                <a:lnTo>
                  <a:pt x="173481" y="101455"/>
                </a:lnTo>
                <a:lnTo>
                  <a:pt x="169925" y="101201"/>
                </a:lnTo>
                <a:lnTo>
                  <a:pt x="167766" y="100820"/>
                </a:lnTo>
                <a:lnTo>
                  <a:pt x="165607" y="100312"/>
                </a:lnTo>
                <a:lnTo>
                  <a:pt x="162305" y="99296"/>
                </a:lnTo>
                <a:lnTo>
                  <a:pt x="157987" y="97645"/>
                </a:lnTo>
                <a:lnTo>
                  <a:pt x="160608" y="111009"/>
                </a:lnTo>
                <a:lnTo>
                  <a:pt x="149794" y="159443"/>
                </a:lnTo>
                <a:lnTo>
                  <a:pt x="123368" y="189915"/>
                </a:lnTo>
                <a:lnTo>
                  <a:pt x="96336" y="195244"/>
                </a:lnTo>
                <a:lnTo>
                  <a:pt x="86021" y="192902"/>
                </a:lnTo>
                <a:lnTo>
                  <a:pt x="72650" y="184329"/>
                </a:lnTo>
                <a:lnTo>
                  <a:pt x="64274" y="175501"/>
                </a:lnTo>
                <a:lnTo>
                  <a:pt x="60274" y="162804"/>
                </a:lnTo>
                <a:lnTo>
                  <a:pt x="58959" y="150945"/>
                </a:lnTo>
                <a:lnTo>
                  <a:pt x="59975" y="139201"/>
                </a:lnTo>
                <a:lnTo>
                  <a:pt x="62971" y="126847"/>
                </a:lnTo>
                <a:lnTo>
                  <a:pt x="68513" y="109381"/>
                </a:lnTo>
                <a:lnTo>
                  <a:pt x="72663" y="95934"/>
                </a:lnTo>
                <a:lnTo>
                  <a:pt x="75539" y="86195"/>
                </a:lnTo>
                <a:lnTo>
                  <a:pt x="78811" y="72230"/>
                </a:lnTo>
                <a:lnTo>
                  <a:pt x="80736" y="60969"/>
                </a:lnTo>
                <a:lnTo>
                  <a:pt x="74549" y="55100"/>
                </a:lnTo>
                <a:lnTo>
                  <a:pt x="69214" y="53957"/>
                </a:lnTo>
                <a:lnTo>
                  <a:pt x="65150" y="55227"/>
                </a:lnTo>
                <a:lnTo>
                  <a:pt x="46354" y="83167"/>
                </a:lnTo>
                <a:lnTo>
                  <a:pt x="46609" y="89009"/>
                </a:lnTo>
                <a:lnTo>
                  <a:pt x="46989" y="93581"/>
                </a:lnTo>
                <a:lnTo>
                  <a:pt x="49529" y="98661"/>
                </a:lnTo>
                <a:lnTo>
                  <a:pt x="54355" y="103995"/>
                </a:lnTo>
                <a:lnTo>
                  <a:pt x="20827" y="151620"/>
                </a:lnTo>
                <a:lnTo>
                  <a:pt x="11010" y="141611"/>
                </a:lnTo>
                <a:lnTo>
                  <a:pt x="4653" y="131977"/>
                </a:lnTo>
                <a:lnTo>
                  <a:pt x="1524" y="125331"/>
                </a:lnTo>
                <a:lnTo>
                  <a:pt x="0" y="117711"/>
                </a:lnTo>
                <a:lnTo>
                  <a:pt x="0" y="108821"/>
                </a:lnTo>
                <a:lnTo>
                  <a:pt x="0" y="102471"/>
                </a:lnTo>
                <a:lnTo>
                  <a:pt x="1650" y="94724"/>
                </a:lnTo>
                <a:lnTo>
                  <a:pt x="4952" y="85326"/>
                </a:lnTo>
                <a:lnTo>
                  <a:pt x="9389" y="73996"/>
                </a:lnTo>
                <a:lnTo>
                  <a:pt x="14961" y="62369"/>
                </a:lnTo>
                <a:lnTo>
                  <a:pt x="18034" y="56624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3" name="object 38"/>
          <p:cNvSpPr>
            <a:spLocks noChangeArrowheads="1"/>
          </p:cNvSpPr>
          <p:nvPr/>
        </p:nvSpPr>
        <p:spPr bwMode="auto">
          <a:xfrm>
            <a:off x="4448175" y="3100388"/>
            <a:ext cx="220663" cy="158750"/>
          </a:xfrm>
          <a:custGeom>
            <a:avLst/>
            <a:gdLst>
              <a:gd name="T0" fmla="*/ 0 w 220345"/>
              <a:gd name="T1" fmla="*/ 0 h 159385"/>
              <a:gd name="T2" fmla="*/ 220345 w 220345"/>
              <a:gd name="T3" fmla="*/ 159385 h 159385"/>
            </a:gdLst>
            <a:ahLst/>
            <a:cxnLst/>
            <a:rect l="T0" t="T1" r="T2" b="T3"/>
            <a:pathLst>
              <a:path w="220345" h="159385">
                <a:moveTo>
                  <a:pt x="0" y="53085"/>
                </a:moveTo>
                <a:lnTo>
                  <a:pt x="29463" y="0"/>
                </a:lnTo>
                <a:lnTo>
                  <a:pt x="220090" y="106044"/>
                </a:lnTo>
                <a:lnTo>
                  <a:pt x="190626" y="159130"/>
                </a:lnTo>
                <a:lnTo>
                  <a:pt x="0" y="53085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4" name="object 39"/>
          <p:cNvSpPr>
            <a:spLocks noChangeArrowheads="1"/>
          </p:cNvSpPr>
          <p:nvPr/>
        </p:nvSpPr>
        <p:spPr bwMode="auto">
          <a:xfrm>
            <a:off x="4398963" y="3189288"/>
            <a:ext cx="66675" cy="73025"/>
          </a:xfrm>
          <a:custGeom>
            <a:avLst/>
            <a:gdLst>
              <a:gd name="T0" fmla="*/ 0 w 66039"/>
              <a:gd name="T1" fmla="*/ 0 h 73025"/>
              <a:gd name="T2" fmla="*/ 66039 w 66039"/>
              <a:gd name="T3" fmla="*/ 73025 h 73025"/>
            </a:gdLst>
            <a:ahLst/>
            <a:cxnLst/>
            <a:rect l="T0" t="T1" r="T2" b="T3"/>
            <a:pathLst>
              <a:path w="66039" h="73025">
                <a:moveTo>
                  <a:pt x="0" y="52832"/>
                </a:moveTo>
                <a:lnTo>
                  <a:pt x="29463" y="0"/>
                </a:lnTo>
                <a:lnTo>
                  <a:pt x="65531" y="20066"/>
                </a:lnTo>
                <a:lnTo>
                  <a:pt x="36067" y="72898"/>
                </a:lnTo>
                <a:lnTo>
                  <a:pt x="0" y="52832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5" name="object 40"/>
          <p:cNvSpPr>
            <a:spLocks noChangeArrowheads="1"/>
          </p:cNvSpPr>
          <p:nvPr/>
        </p:nvSpPr>
        <p:spPr bwMode="auto">
          <a:xfrm>
            <a:off x="4206875" y="3443288"/>
            <a:ext cx="223838" cy="250825"/>
          </a:xfrm>
          <a:custGeom>
            <a:avLst/>
            <a:gdLst>
              <a:gd name="T0" fmla="*/ 0 w 223520"/>
              <a:gd name="T1" fmla="*/ 0 h 252095"/>
              <a:gd name="T2" fmla="*/ 223520 w 223520"/>
              <a:gd name="T3" fmla="*/ 252095 h 252095"/>
            </a:gdLst>
            <a:ahLst/>
            <a:cxnLst/>
            <a:rect l="T0" t="T1" r="T2" b="T3"/>
            <a:pathLst>
              <a:path w="223520" h="252095">
                <a:moveTo>
                  <a:pt x="0" y="145669"/>
                </a:moveTo>
                <a:lnTo>
                  <a:pt x="81025" y="0"/>
                </a:lnTo>
                <a:lnTo>
                  <a:pt x="122046" y="22733"/>
                </a:lnTo>
                <a:lnTo>
                  <a:pt x="73913" y="109220"/>
                </a:lnTo>
                <a:lnTo>
                  <a:pt x="107187" y="127762"/>
                </a:lnTo>
                <a:lnTo>
                  <a:pt x="148336" y="53975"/>
                </a:lnTo>
                <a:lnTo>
                  <a:pt x="186816" y="75311"/>
                </a:lnTo>
                <a:lnTo>
                  <a:pt x="145668" y="149225"/>
                </a:lnTo>
                <a:lnTo>
                  <a:pt x="223519" y="192532"/>
                </a:lnTo>
                <a:lnTo>
                  <a:pt x="190626" y="251714"/>
                </a:lnTo>
                <a:lnTo>
                  <a:pt x="0" y="14566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6" name="object 45"/>
          <p:cNvSpPr>
            <a:spLocks noChangeArrowheads="1"/>
          </p:cNvSpPr>
          <p:nvPr/>
        </p:nvSpPr>
        <p:spPr bwMode="auto">
          <a:xfrm>
            <a:off x="755650" y="2060575"/>
            <a:ext cx="2292350" cy="3427413"/>
          </a:xfrm>
          <a:custGeom>
            <a:avLst/>
            <a:gdLst>
              <a:gd name="T0" fmla="*/ 0 w 2292985"/>
              <a:gd name="T1" fmla="*/ 0 h 3427095"/>
              <a:gd name="T2" fmla="*/ 2292985 w 2292985"/>
              <a:gd name="T3" fmla="*/ 3427095 h 3427095"/>
            </a:gdLst>
            <a:ahLst/>
            <a:cxnLst/>
            <a:rect l="T0" t="T1" r="T2" b="T3"/>
            <a:pathLst>
              <a:path w="2292985" h="3427095">
                <a:moveTo>
                  <a:pt x="1895932" y="3426968"/>
                </a:moveTo>
                <a:lnTo>
                  <a:pt x="0" y="235838"/>
                </a:lnTo>
                <a:lnTo>
                  <a:pt x="396900" y="0"/>
                </a:lnTo>
                <a:lnTo>
                  <a:pt x="2292807" y="3191129"/>
                </a:lnTo>
                <a:lnTo>
                  <a:pt x="1895932" y="3426968"/>
                </a:lnTo>
                <a:close/>
              </a:path>
            </a:pathLst>
          </a:cu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7" name="object 46"/>
          <p:cNvSpPr>
            <a:spLocks noChangeArrowheads="1"/>
          </p:cNvSpPr>
          <p:nvPr/>
        </p:nvSpPr>
        <p:spPr bwMode="auto">
          <a:xfrm>
            <a:off x="1944688" y="3937000"/>
            <a:ext cx="703262" cy="1011238"/>
          </a:xfrm>
          <a:custGeom>
            <a:avLst/>
            <a:gdLst>
              <a:gd name="T0" fmla="*/ 0 w 704214"/>
              <a:gd name="T1" fmla="*/ 0 h 1010920"/>
              <a:gd name="T2" fmla="*/ 704214 w 704214"/>
              <a:gd name="T3" fmla="*/ 1010920 h 1010920"/>
            </a:gdLst>
            <a:ahLst/>
            <a:cxnLst/>
            <a:rect l="T0" t="T1" r="T2" b="T3"/>
            <a:pathLst>
              <a:path w="704214" h="1010920">
                <a:moveTo>
                  <a:pt x="615950" y="751839"/>
                </a:moveTo>
                <a:lnTo>
                  <a:pt x="569722" y="778509"/>
                </a:lnTo>
                <a:lnTo>
                  <a:pt x="623569" y="869950"/>
                </a:lnTo>
                <a:lnTo>
                  <a:pt x="482092" y="953769"/>
                </a:lnTo>
                <a:lnTo>
                  <a:pt x="516509" y="1010919"/>
                </a:lnTo>
                <a:lnTo>
                  <a:pt x="704088" y="900430"/>
                </a:lnTo>
                <a:lnTo>
                  <a:pt x="615950" y="751839"/>
                </a:lnTo>
                <a:close/>
              </a:path>
              <a:path w="704214" h="1010920">
                <a:moveTo>
                  <a:pt x="513206" y="579119"/>
                </a:moveTo>
                <a:lnTo>
                  <a:pt x="509269" y="585469"/>
                </a:lnTo>
                <a:lnTo>
                  <a:pt x="505587" y="589279"/>
                </a:lnTo>
                <a:lnTo>
                  <a:pt x="502538" y="591819"/>
                </a:lnTo>
                <a:lnTo>
                  <a:pt x="499363" y="595629"/>
                </a:lnTo>
                <a:lnTo>
                  <a:pt x="426306" y="638809"/>
                </a:lnTo>
                <a:lnTo>
                  <a:pt x="399401" y="681989"/>
                </a:lnTo>
                <a:lnTo>
                  <a:pt x="400742" y="694689"/>
                </a:lnTo>
                <a:lnTo>
                  <a:pt x="405046" y="708659"/>
                </a:lnTo>
                <a:lnTo>
                  <a:pt x="409702" y="718819"/>
                </a:lnTo>
                <a:lnTo>
                  <a:pt x="415686" y="730250"/>
                </a:lnTo>
                <a:lnTo>
                  <a:pt x="423037" y="742950"/>
                </a:lnTo>
                <a:lnTo>
                  <a:pt x="426508" y="749300"/>
                </a:lnTo>
                <a:lnTo>
                  <a:pt x="453771" y="782319"/>
                </a:lnTo>
                <a:lnTo>
                  <a:pt x="474218" y="792480"/>
                </a:lnTo>
                <a:lnTo>
                  <a:pt x="493176" y="792480"/>
                </a:lnTo>
                <a:lnTo>
                  <a:pt x="506603" y="788669"/>
                </a:lnTo>
                <a:lnTo>
                  <a:pt x="483501" y="737869"/>
                </a:lnTo>
                <a:lnTo>
                  <a:pt x="475234" y="737869"/>
                </a:lnTo>
                <a:lnTo>
                  <a:pt x="469646" y="736600"/>
                </a:lnTo>
                <a:lnTo>
                  <a:pt x="444627" y="706119"/>
                </a:lnTo>
                <a:lnTo>
                  <a:pt x="445516" y="702309"/>
                </a:lnTo>
                <a:lnTo>
                  <a:pt x="446531" y="697230"/>
                </a:lnTo>
                <a:lnTo>
                  <a:pt x="450215" y="693419"/>
                </a:lnTo>
                <a:lnTo>
                  <a:pt x="457667" y="690880"/>
                </a:lnTo>
                <a:lnTo>
                  <a:pt x="500285" y="690880"/>
                </a:lnTo>
                <a:lnTo>
                  <a:pt x="492352" y="683259"/>
                </a:lnTo>
                <a:lnTo>
                  <a:pt x="482854" y="674369"/>
                </a:lnTo>
                <a:lnTo>
                  <a:pt x="497713" y="665480"/>
                </a:lnTo>
                <a:lnTo>
                  <a:pt x="503555" y="662939"/>
                </a:lnTo>
                <a:lnTo>
                  <a:pt x="563865" y="662939"/>
                </a:lnTo>
                <a:lnTo>
                  <a:pt x="562661" y="661669"/>
                </a:lnTo>
                <a:lnTo>
                  <a:pt x="552676" y="652780"/>
                </a:lnTo>
                <a:lnTo>
                  <a:pt x="541963" y="647700"/>
                </a:lnTo>
                <a:lnTo>
                  <a:pt x="528955" y="642619"/>
                </a:lnTo>
                <a:lnTo>
                  <a:pt x="532511" y="640080"/>
                </a:lnTo>
                <a:lnTo>
                  <a:pt x="535051" y="637539"/>
                </a:lnTo>
                <a:lnTo>
                  <a:pt x="538099" y="635000"/>
                </a:lnTo>
                <a:lnTo>
                  <a:pt x="540004" y="631189"/>
                </a:lnTo>
                <a:lnTo>
                  <a:pt x="542290" y="627380"/>
                </a:lnTo>
                <a:lnTo>
                  <a:pt x="513206" y="579119"/>
                </a:lnTo>
                <a:close/>
              </a:path>
              <a:path w="704214" h="1010920">
                <a:moveTo>
                  <a:pt x="500285" y="690880"/>
                </a:moveTo>
                <a:lnTo>
                  <a:pt x="457667" y="690880"/>
                </a:lnTo>
                <a:lnTo>
                  <a:pt x="466609" y="698500"/>
                </a:lnTo>
                <a:lnTo>
                  <a:pt x="476789" y="707389"/>
                </a:lnTo>
                <a:lnTo>
                  <a:pt x="514525" y="748030"/>
                </a:lnTo>
                <a:lnTo>
                  <a:pt x="549226" y="763269"/>
                </a:lnTo>
                <a:lnTo>
                  <a:pt x="560776" y="760730"/>
                </a:lnTo>
                <a:lnTo>
                  <a:pt x="574129" y="754380"/>
                </a:lnTo>
                <a:lnTo>
                  <a:pt x="581835" y="746759"/>
                </a:lnTo>
                <a:lnTo>
                  <a:pt x="587521" y="735330"/>
                </a:lnTo>
                <a:lnTo>
                  <a:pt x="591321" y="718819"/>
                </a:lnTo>
                <a:lnTo>
                  <a:pt x="589963" y="708659"/>
                </a:lnTo>
                <a:lnTo>
                  <a:pt x="527812" y="708659"/>
                </a:lnTo>
                <a:lnTo>
                  <a:pt x="522341" y="707389"/>
                </a:lnTo>
                <a:lnTo>
                  <a:pt x="513974" y="702309"/>
                </a:lnTo>
                <a:lnTo>
                  <a:pt x="501607" y="692150"/>
                </a:lnTo>
                <a:lnTo>
                  <a:pt x="500285" y="690880"/>
                </a:lnTo>
                <a:close/>
              </a:path>
              <a:path w="704214" h="1010920">
                <a:moveTo>
                  <a:pt x="482346" y="735330"/>
                </a:moveTo>
                <a:lnTo>
                  <a:pt x="475234" y="737869"/>
                </a:lnTo>
                <a:lnTo>
                  <a:pt x="483501" y="737869"/>
                </a:lnTo>
                <a:lnTo>
                  <a:pt x="482346" y="735330"/>
                </a:lnTo>
                <a:close/>
              </a:path>
              <a:path w="704214" h="1010920">
                <a:moveTo>
                  <a:pt x="563865" y="662939"/>
                </a:moveTo>
                <a:lnTo>
                  <a:pt x="514096" y="662939"/>
                </a:lnTo>
                <a:lnTo>
                  <a:pt x="519684" y="664209"/>
                </a:lnTo>
                <a:lnTo>
                  <a:pt x="525526" y="668019"/>
                </a:lnTo>
                <a:lnTo>
                  <a:pt x="531241" y="670559"/>
                </a:lnTo>
                <a:lnTo>
                  <a:pt x="535813" y="675639"/>
                </a:lnTo>
                <a:lnTo>
                  <a:pt x="539369" y="681989"/>
                </a:lnTo>
                <a:lnTo>
                  <a:pt x="542544" y="687069"/>
                </a:lnTo>
                <a:lnTo>
                  <a:pt x="543813" y="692150"/>
                </a:lnTo>
                <a:lnTo>
                  <a:pt x="542036" y="701039"/>
                </a:lnTo>
                <a:lnTo>
                  <a:pt x="539496" y="703580"/>
                </a:lnTo>
                <a:lnTo>
                  <a:pt x="535432" y="706119"/>
                </a:lnTo>
                <a:lnTo>
                  <a:pt x="531876" y="708659"/>
                </a:lnTo>
                <a:lnTo>
                  <a:pt x="589963" y="708659"/>
                </a:lnTo>
                <a:lnTo>
                  <a:pt x="589793" y="707389"/>
                </a:lnTo>
                <a:lnTo>
                  <a:pt x="585532" y="694689"/>
                </a:lnTo>
                <a:lnTo>
                  <a:pt x="578385" y="681989"/>
                </a:lnTo>
                <a:lnTo>
                  <a:pt x="571085" y="670559"/>
                </a:lnTo>
                <a:lnTo>
                  <a:pt x="563865" y="662939"/>
                </a:lnTo>
                <a:close/>
              </a:path>
              <a:path w="704214" h="1010920">
                <a:moveTo>
                  <a:pt x="402209" y="628650"/>
                </a:moveTo>
                <a:lnTo>
                  <a:pt x="359029" y="628650"/>
                </a:lnTo>
                <a:lnTo>
                  <a:pt x="370459" y="647700"/>
                </a:lnTo>
                <a:lnTo>
                  <a:pt x="402209" y="628650"/>
                </a:lnTo>
                <a:close/>
              </a:path>
              <a:path w="704214" h="1010920">
                <a:moveTo>
                  <a:pt x="349123" y="524510"/>
                </a:moveTo>
                <a:lnTo>
                  <a:pt x="311023" y="547369"/>
                </a:lnTo>
                <a:lnTo>
                  <a:pt x="328041" y="576579"/>
                </a:lnTo>
                <a:lnTo>
                  <a:pt x="276352" y="607059"/>
                </a:lnTo>
                <a:lnTo>
                  <a:pt x="334010" y="643889"/>
                </a:lnTo>
                <a:lnTo>
                  <a:pt x="359029" y="628650"/>
                </a:lnTo>
                <a:lnTo>
                  <a:pt x="402209" y="628650"/>
                </a:lnTo>
                <a:lnTo>
                  <a:pt x="408559" y="624839"/>
                </a:lnTo>
                <a:lnTo>
                  <a:pt x="397129" y="605789"/>
                </a:lnTo>
                <a:lnTo>
                  <a:pt x="450780" y="574039"/>
                </a:lnTo>
                <a:lnTo>
                  <a:pt x="461679" y="566419"/>
                </a:lnTo>
                <a:lnTo>
                  <a:pt x="470652" y="557529"/>
                </a:lnTo>
                <a:lnTo>
                  <a:pt x="473868" y="553719"/>
                </a:lnTo>
                <a:lnTo>
                  <a:pt x="366141" y="553719"/>
                </a:lnTo>
                <a:lnTo>
                  <a:pt x="349123" y="524510"/>
                </a:lnTo>
                <a:close/>
              </a:path>
              <a:path w="704214" h="1010920">
                <a:moveTo>
                  <a:pt x="444627" y="466089"/>
                </a:moveTo>
                <a:lnTo>
                  <a:pt x="410844" y="491489"/>
                </a:lnTo>
                <a:lnTo>
                  <a:pt x="417194" y="496569"/>
                </a:lnTo>
                <a:lnTo>
                  <a:pt x="421513" y="501650"/>
                </a:lnTo>
                <a:lnTo>
                  <a:pt x="423799" y="505460"/>
                </a:lnTo>
                <a:lnTo>
                  <a:pt x="426338" y="509269"/>
                </a:lnTo>
                <a:lnTo>
                  <a:pt x="426593" y="513079"/>
                </a:lnTo>
                <a:lnTo>
                  <a:pt x="424815" y="516889"/>
                </a:lnTo>
                <a:lnTo>
                  <a:pt x="423544" y="519429"/>
                </a:lnTo>
                <a:lnTo>
                  <a:pt x="420116" y="521969"/>
                </a:lnTo>
                <a:lnTo>
                  <a:pt x="414274" y="524510"/>
                </a:lnTo>
                <a:lnTo>
                  <a:pt x="366141" y="553719"/>
                </a:lnTo>
                <a:lnTo>
                  <a:pt x="473868" y="553719"/>
                </a:lnTo>
                <a:lnTo>
                  <a:pt x="478156" y="548639"/>
                </a:lnTo>
                <a:lnTo>
                  <a:pt x="481069" y="538479"/>
                </a:lnTo>
                <a:lnTo>
                  <a:pt x="480711" y="521969"/>
                </a:lnTo>
                <a:lnTo>
                  <a:pt x="476191" y="510539"/>
                </a:lnTo>
                <a:lnTo>
                  <a:pt x="468261" y="496569"/>
                </a:lnTo>
                <a:lnTo>
                  <a:pt x="461382" y="486410"/>
                </a:lnTo>
                <a:lnTo>
                  <a:pt x="453511" y="476250"/>
                </a:lnTo>
                <a:lnTo>
                  <a:pt x="444627" y="466089"/>
                </a:lnTo>
                <a:close/>
              </a:path>
              <a:path w="704214" h="1010920">
                <a:moveTo>
                  <a:pt x="287781" y="325119"/>
                </a:moveTo>
                <a:lnTo>
                  <a:pt x="255761" y="347979"/>
                </a:lnTo>
                <a:lnTo>
                  <a:pt x="235836" y="381000"/>
                </a:lnTo>
                <a:lnTo>
                  <a:pt x="233429" y="406400"/>
                </a:lnTo>
                <a:lnTo>
                  <a:pt x="235404" y="417829"/>
                </a:lnTo>
                <a:lnTo>
                  <a:pt x="251713" y="454660"/>
                </a:lnTo>
                <a:lnTo>
                  <a:pt x="285116" y="490219"/>
                </a:lnTo>
                <a:lnTo>
                  <a:pt x="320670" y="502919"/>
                </a:lnTo>
                <a:lnTo>
                  <a:pt x="344655" y="500379"/>
                </a:lnTo>
                <a:lnTo>
                  <a:pt x="379174" y="482600"/>
                </a:lnTo>
                <a:lnTo>
                  <a:pt x="403472" y="452119"/>
                </a:lnTo>
                <a:lnTo>
                  <a:pt x="404481" y="449579"/>
                </a:lnTo>
                <a:lnTo>
                  <a:pt x="308863" y="449579"/>
                </a:lnTo>
                <a:lnTo>
                  <a:pt x="302545" y="448310"/>
                </a:lnTo>
                <a:lnTo>
                  <a:pt x="290253" y="444500"/>
                </a:lnTo>
                <a:lnTo>
                  <a:pt x="281305" y="434339"/>
                </a:lnTo>
                <a:lnTo>
                  <a:pt x="276987" y="427989"/>
                </a:lnTo>
                <a:lnTo>
                  <a:pt x="275844" y="420369"/>
                </a:lnTo>
                <a:lnTo>
                  <a:pt x="277831" y="412750"/>
                </a:lnTo>
                <a:lnTo>
                  <a:pt x="283519" y="402589"/>
                </a:lnTo>
                <a:lnTo>
                  <a:pt x="294386" y="392429"/>
                </a:lnTo>
                <a:lnTo>
                  <a:pt x="327921" y="392429"/>
                </a:lnTo>
                <a:lnTo>
                  <a:pt x="287781" y="325119"/>
                </a:lnTo>
                <a:close/>
              </a:path>
              <a:path w="704214" h="1010920">
                <a:moveTo>
                  <a:pt x="327921" y="392429"/>
                </a:moveTo>
                <a:lnTo>
                  <a:pt x="294386" y="392429"/>
                </a:lnTo>
                <a:lnTo>
                  <a:pt x="324866" y="443229"/>
                </a:lnTo>
                <a:lnTo>
                  <a:pt x="316230" y="447039"/>
                </a:lnTo>
                <a:lnTo>
                  <a:pt x="308863" y="449579"/>
                </a:lnTo>
                <a:lnTo>
                  <a:pt x="404481" y="449579"/>
                </a:lnTo>
                <a:lnTo>
                  <a:pt x="408014" y="440689"/>
                </a:lnTo>
                <a:lnTo>
                  <a:pt x="410112" y="429260"/>
                </a:lnTo>
                <a:lnTo>
                  <a:pt x="349885" y="429260"/>
                </a:lnTo>
                <a:lnTo>
                  <a:pt x="327921" y="392429"/>
                </a:lnTo>
                <a:close/>
              </a:path>
              <a:path w="704214" h="1010920">
                <a:moveTo>
                  <a:pt x="323394" y="316229"/>
                </a:moveTo>
                <a:lnTo>
                  <a:pt x="309372" y="316229"/>
                </a:lnTo>
                <a:lnTo>
                  <a:pt x="335153" y="369569"/>
                </a:lnTo>
                <a:lnTo>
                  <a:pt x="341122" y="370839"/>
                </a:lnTo>
                <a:lnTo>
                  <a:pt x="345821" y="372110"/>
                </a:lnTo>
                <a:lnTo>
                  <a:pt x="354456" y="377189"/>
                </a:lnTo>
                <a:lnTo>
                  <a:pt x="358521" y="381000"/>
                </a:lnTo>
                <a:lnTo>
                  <a:pt x="362095" y="387350"/>
                </a:lnTo>
                <a:lnTo>
                  <a:pt x="365985" y="398779"/>
                </a:lnTo>
                <a:lnTo>
                  <a:pt x="364490" y="411479"/>
                </a:lnTo>
                <a:lnTo>
                  <a:pt x="362457" y="416560"/>
                </a:lnTo>
                <a:lnTo>
                  <a:pt x="357631" y="422910"/>
                </a:lnTo>
                <a:lnTo>
                  <a:pt x="349885" y="429260"/>
                </a:lnTo>
                <a:lnTo>
                  <a:pt x="410112" y="429260"/>
                </a:lnTo>
                <a:lnTo>
                  <a:pt x="410345" y="427989"/>
                </a:lnTo>
                <a:lnTo>
                  <a:pt x="410414" y="415289"/>
                </a:lnTo>
                <a:lnTo>
                  <a:pt x="408663" y="405129"/>
                </a:lnTo>
                <a:lnTo>
                  <a:pt x="392094" y="368300"/>
                </a:lnTo>
                <a:lnTo>
                  <a:pt x="368563" y="337819"/>
                </a:lnTo>
                <a:lnTo>
                  <a:pt x="336196" y="318769"/>
                </a:lnTo>
                <a:lnTo>
                  <a:pt x="323394" y="316229"/>
                </a:lnTo>
                <a:close/>
              </a:path>
              <a:path w="704214" h="1010920">
                <a:moveTo>
                  <a:pt x="243331" y="124460"/>
                </a:moveTo>
                <a:lnTo>
                  <a:pt x="154585" y="176529"/>
                </a:lnTo>
                <a:lnTo>
                  <a:pt x="127827" y="204469"/>
                </a:lnTo>
                <a:lnTo>
                  <a:pt x="123051" y="228600"/>
                </a:lnTo>
                <a:lnTo>
                  <a:pt x="125844" y="240029"/>
                </a:lnTo>
                <a:lnTo>
                  <a:pt x="148134" y="271779"/>
                </a:lnTo>
                <a:lnTo>
                  <a:pt x="186055" y="287019"/>
                </a:lnTo>
                <a:lnTo>
                  <a:pt x="163956" y="299719"/>
                </a:lnTo>
                <a:lnTo>
                  <a:pt x="192786" y="349250"/>
                </a:lnTo>
                <a:lnTo>
                  <a:pt x="328675" y="267969"/>
                </a:lnTo>
                <a:lnTo>
                  <a:pt x="326408" y="264160"/>
                </a:lnTo>
                <a:lnTo>
                  <a:pt x="203200" y="264160"/>
                </a:lnTo>
                <a:lnTo>
                  <a:pt x="196087" y="262889"/>
                </a:lnTo>
                <a:lnTo>
                  <a:pt x="190754" y="259079"/>
                </a:lnTo>
                <a:lnTo>
                  <a:pt x="186944" y="252729"/>
                </a:lnTo>
                <a:lnTo>
                  <a:pt x="183515" y="247650"/>
                </a:lnTo>
                <a:lnTo>
                  <a:pt x="182753" y="241300"/>
                </a:lnTo>
                <a:lnTo>
                  <a:pt x="186055" y="231139"/>
                </a:lnTo>
                <a:lnTo>
                  <a:pt x="191135" y="226060"/>
                </a:lnTo>
                <a:lnTo>
                  <a:pt x="274319" y="176529"/>
                </a:lnTo>
                <a:lnTo>
                  <a:pt x="243331" y="124460"/>
                </a:lnTo>
                <a:close/>
              </a:path>
              <a:path w="704214" h="1010920">
                <a:moveTo>
                  <a:pt x="297688" y="215900"/>
                </a:moveTo>
                <a:lnTo>
                  <a:pt x="225574" y="259079"/>
                </a:lnTo>
                <a:lnTo>
                  <a:pt x="213108" y="262889"/>
                </a:lnTo>
                <a:lnTo>
                  <a:pt x="203200" y="264160"/>
                </a:lnTo>
                <a:lnTo>
                  <a:pt x="326408" y="264160"/>
                </a:lnTo>
                <a:lnTo>
                  <a:pt x="297688" y="215900"/>
                </a:lnTo>
                <a:close/>
              </a:path>
              <a:path w="704214" h="1010920">
                <a:moveTo>
                  <a:pt x="125857" y="163829"/>
                </a:moveTo>
                <a:lnTo>
                  <a:pt x="82677" y="163829"/>
                </a:lnTo>
                <a:lnTo>
                  <a:pt x="94106" y="182879"/>
                </a:lnTo>
                <a:lnTo>
                  <a:pt x="125857" y="163829"/>
                </a:lnTo>
                <a:close/>
              </a:path>
              <a:path w="704214" h="1010920">
                <a:moveTo>
                  <a:pt x="72771" y="59689"/>
                </a:moveTo>
                <a:lnTo>
                  <a:pt x="34671" y="82550"/>
                </a:lnTo>
                <a:lnTo>
                  <a:pt x="51688" y="111760"/>
                </a:lnTo>
                <a:lnTo>
                  <a:pt x="0" y="142239"/>
                </a:lnTo>
                <a:lnTo>
                  <a:pt x="57785" y="177800"/>
                </a:lnTo>
                <a:lnTo>
                  <a:pt x="82677" y="163829"/>
                </a:lnTo>
                <a:lnTo>
                  <a:pt x="125857" y="163829"/>
                </a:lnTo>
                <a:lnTo>
                  <a:pt x="132206" y="160019"/>
                </a:lnTo>
                <a:lnTo>
                  <a:pt x="120777" y="140969"/>
                </a:lnTo>
                <a:lnTo>
                  <a:pt x="174427" y="109219"/>
                </a:lnTo>
                <a:lnTo>
                  <a:pt x="185311" y="101600"/>
                </a:lnTo>
                <a:lnTo>
                  <a:pt x="194308" y="92710"/>
                </a:lnTo>
                <a:lnTo>
                  <a:pt x="197548" y="88900"/>
                </a:lnTo>
                <a:lnTo>
                  <a:pt x="89788" y="88900"/>
                </a:lnTo>
                <a:lnTo>
                  <a:pt x="72771" y="59689"/>
                </a:lnTo>
                <a:close/>
              </a:path>
              <a:path w="704214" h="1010920">
                <a:moveTo>
                  <a:pt x="168275" y="0"/>
                </a:moveTo>
                <a:lnTo>
                  <a:pt x="134619" y="25400"/>
                </a:lnTo>
                <a:lnTo>
                  <a:pt x="140843" y="31750"/>
                </a:lnTo>
                <a:lnTo>
                  <a:pt x="145161" y="35560"/>
                </a:lnTo>
                <a:lnTo>
                  <a:pt x="147447" y="39369"/>
                </a:lnTo>
                <a:lnTo>
                  <a:pt x="149987" y="44450"/>
                </a:lnTo>
                <a:lnTo>
                  <a:pt x="150368" y="48260"/>
                </a:lnTo>
                <a:lnTo>
                  <a:pt x="148462" y="52069"/>
                </a:lnTo>
                <a:lnTo>
                  <a:pt x="147193" y="53339"/>
                </a:lnTo>
                <a:lnTo>
                  <a:pt x="143763" y="57150"/>
                </a:lnTo>
                <a:lnTo>
                  <a:pt x="137922" y="59689"/>
                </a:lnTo>
                <a:lnTo>
                  <a:pt x="89788" y="88900"/>
                </a:lnTo>
                <a:lnTo>
                  <a:pt x="197548" y="88900"/>
                </a:lnTo>
                <a:lnTo>
                  <a:pt x="201869" y="83819"/>
                </a:lnTo>
                <a:lnTo>
                  <a:pt x="204750" y="72389"/>
                </a:lnTo>
                <a:lnTo>
                  <a:pt x="204343" y="57150"/>
                </a:lnTo>
                <a:lnTo>
                  <a:pt x="199812" y="45719"/>
                </a:lnTo>
                <a:lnTo>
                  <a:pt x="191863" y="30479"/>
                </a:lnTo>
                <a:lnTo>
                  <a:pt x="184995" y="20319"/>
                </a:lnTo>
                <a:lnTo>
                  <a:pt x="177139" y="10160"/>
                </a:lnTo>
                <a:lnTo>
                  <a:pt x="16827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8" name="object 47"/>
          <p:cNvSpPr>
            <a:spLocks noChangeArrowheads="1"/>
          </p:cNvSpPr>
          <p:nvPr/>
        </p:nvSpPr>
        <p:spPr bwMode="auto">
          <a:xfrm>
            <a:off x="2427288" y="4598988"/>
            <a:ext cx="60325" cy="46037"/>
          </a:xfrm>
          <a:custGeom>
            <a:avLst/>
            <a:gdLst>
              <a:gd name="T0" fmla="*/ 0 w 60960"/>
              <a:gd name="T1" fmla="*/ 0 h 46354"/>
              <a:gd name="T2" fmla="*/ 60960 w 60960"/>
              <a:gd name="T3" fmla="*/ 46354 h 46354"/>
            </a:gdLst>
            <a:ahLst/>
            <a:cxnLst/>
            <a:rect l="T0" t="T1" r="T2" b="T3"/>
            <a:pathLst>
              <a:path w="60960" h="46354">
                <a:moveTo>
                  <a:pt x="0" y="11557"/>
                </a:moveTo>
                <a:lnTo>
                  <a:pt x="9498" y="19813"/>
                </a:lnTo>
                <a:lnTo>
                  <a:pt x="18753" y="28643"/>
                </a:lnTo>
                <a:lnTo>
                  <a:pt x="31120" y="39726"/>
                </a:lnTo>
                <a:lnTo>
                  <a:pt x="39487" y="44810"/>
                </a:lnTo>
                <a:lnTo>
                  <a:pt x="44957" y="46355"/>
                </a:lnTo>
                <a:lnTo>
                  <a:pt x="49021" y="45847"/>
                </a:lnTo>
                <a:lnTo>
                  <a:pt x="52577" y="43688"/>
                </a:lnTo>
                <a:lnTo>
                  <a:pt x="56642" y="41275"/>
                </a:lnTo>
                <a:lnTo>
                  <a:pt x="59181" y="37846"/>
                </a:lnTo>
                <a:lnTo>
                  <a:pt x="60070" y="33528"/>
                </a:lnTo>
                <a:lnTo>
                  <a:pt x="60959" y="29083"/>
                </a:lnTo>
                <a:lnTo>
                  <a:pt x="59689" y="24130"/>
                </a:lnTo>
                <a:lnTo>
                  <a:pt x="31242" y="0"/>
                </a:lnTo>
                <a:lnTo>
                  <a:pt x="26034" y="381"/>
                </a:lnTo>
                <a:lnTo>
                  <a:pt x="20700" y="635"/>
                </a:lnTo>
                <a:lnTo>
                  <a:pt x="14858" y="2794"/>
                </a:lnTo>
                <a:lnTo>
                  <a:pt x="8381" y="6604"/>
                </a:lnTo>
                <a:lnTo>
                  <a:pt x="0" y="11557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29" name="object 48"/>
          <p:cNvSpPr>
            <a:spLocks noChangeArrowheads="1"/>
          </p:cNvSpPr>
          <p:nvPr/>
        </p:nvSpPr>
        <p:spPr bwMode="auto">
          <a:xfrm>
            <a:off x="2220913" y="4329113"/>
            <a:ext cx="49212" cy="57150"/>
          </a:xfrm>
          <a:custGeom>
            <a:avLst/>
            <a:gdLst>
              <a:gd name="T0" fmla="*/ 0 w 49530"/>
              <a:gd name="T1" fmla="*/ 0 h 57150"/>
              <a:gd name="T2" fmla="*/ 49530 w 49530"/>
              <a:gd name="T3" fmla="*/ 57150 h 57150"/>
            </a:gdLst>
            <a:ahLst/>
            <a:cxnLst/>
            <a:rect l="T0" t="T1" r="T2" b="T3"/>
            <a:pathLst>
              <a:path w="49530" h="57150">
                <a:moveTo>
                  <a:pt x="5461" y="42163"/>
                </a:moveTo>
                <a:lnTo>
                  <a:pt x="14409" y="51777"/>
                </a:lnTo>
                <a:lnTo>
                  <a:pt x="26701" y="56094"/>
                </a:lnTo>
                <a:lnTo>
                  <a:pt x="33019" y="56895"/>
                </a:lnTo>
                <a:lnTo>
                  <a:pt x="40386" y="55244"/>
                </a:lnTo>
                <a:lnTo>
                  <a:pt x="49022" y="51307"/>
                </a:lnTo>
                <a:lnTo>
                  <a:pt x="18542" y="0"/>
                </a:lnTo>
                <a:lnTo>
                  <a:pt x="7675" y="9887"/>
                </a:lnTo>
                <a:lnTo>
                  <a:pt x="1987" y="19775"/>
                </a:lnTo>
                <a:lnTo>
                  <a:pt x="0" y="27939"/>
                </a:lnTo>
                <a:lnTo>
                  <a:pt x="1143" y="35051"/>
                </a:lnTo>
                <a:lnTo>
                  <a:pt x="5461" y="42163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0" name="object 49"/>
          <p:cNvSpPr>
            <a:spLocks noChangeArrowheads="1"/>
          </p:cNvSpPr>
          <p:nvPr/>
        </p:nvSpPr>
        <p:spPr bwMode="auto">
          <a:xfrm>
            <a:off x="2066925" y="4060825"/>
            <a:ext cx="206375" cy="223838"/>
          </a:xfrm>
          <a:custGeom>
            <a:avLst/>
            <a:gdLst>
              <a:gd name="T0" fmla="*/ 0 w 205739"/>
              <a:gd name="T1" fmla="*/ 0 h 224789"/>
              <a:gd name="T2" fmla="*/ 205739 w 205739"/>
              <a:gd name="T3" fmla="*/ 224789 h 224789"/>
            </a:gdLst>
            <a:ahLst/>
            <a:cxnLst/>
            <a:rect l="T0" t="T1" r="T2" b="T3"/>
            <a:pathLst>
              <a:path w="205739" h="224789">
                <a:moveTo>
                  <a:pt x="8647" y="128650"/>
                </a:moveTo>
                <a:lnTo>
                  <a:pt x="2793" y="116327"/>
                </a:lnTo>
                <a:lnTo>
                  <a:pt x="0" y="104277"/>
                </a:lnTo>
                <a:lnTo>
                  <a:pt x="267" y="92519"/>
                </a:lnTo>
                <a:lnTo>
                  <a:pt x="31533" y="52763"/>
                </a:lnTo>
                <a:lnTo>
                  <a:pt x="120280" y="0"/>
                </a:lnTo>
                <a:lnTo>
                  <a:pt x="151268" y="52450"/>
                </a:lnTo>
                <a:lnTo>
                  <a:pt x="76592" y="96773"/>
                </a:lnTo>
                <a:lnTo>
                  <a:pt x="68083" y="101853"/>
                </a:lnTo>
                <a:lnTo>
                  <a:pt x="63003" y="107060"/>
                </a:lnTo>
                <a:lnTo>
                  <a:pt x="61352" y="112267"/>
                </a:lnTo>
                <a:lnTo>
                  <a:pt x="59701" y="117474"/>
                </a:lnTo>
                <a:lnTo>
                  <a:pt x="80148" y="139826"/>
                </a:lnTo>
                <a:lnTo>
                  <a:pt x="90056" y="139108"/>
                </a:lnTo>
                <a:lnTo>
                  <a:pt x="102522" y="134218"/>
                </a:lnTo>
                <a:lnTo>
                  <a:pt x="174636" y="91693"/>
                </a:lnTo>
                <a:lnTo>
                  <a:pt x="205624" y="143763"/>
                </a:lnTo>
                <a:lnTo>
                  <a:pt x="69734" y="224535"/>
                </a:lnTo>
                <a:lnTo>
                  <a:pt x="40905" y="176021"/>
                </a:lnTo>
                <a:lnTo>
                  <a:pt x="63003" y="162813"/>
                </a:lnTo>
                <a:lnTo>
                  <a:pt x="49130" y="160036"/>
                </a:lnTo>
                <a:lnTo>
                  <a:pt x="37381" y="155945"/>
                </a:lnTo>
                <a:lnTo>
                  <a:pt x="25082" y="147680"/>
                </a:lnTo>
                <a:lnTo>
                  <a:pt x="16188" y="139232"/>
                </a:lnTo>
                <a:lnTo>
                  <a:pt x="9388" y="129875"/>
                </a:lnTo>
                <a:lnTo>
                  <a:pt x="8647" y="12865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1" name="object 50"/>
          <p:cNvSpPr>
            <a:spLocks noChangeArrowheads="1"/>
          </p:cNvSpPr>
          <p:nvPr/>
        </p:nvSpPr>
        <p:spPr bwMode="auto">
          <a:xfrm>
            <a:off x="2178050" y="4251325"/>
            <a:ext cx="176213" cy="187325"/>
          </a:xfrm>
          <a:custGeom>
            <a:avLst/>
            <a:gdLst>
              <a:gd name="T0" fmla="*/ 0 w 177164"/>
              <a:gd name="T1" fmla="*/ 0 h 186689"/>
              <a:gd name="T2" fmla="*/ 177164 w 177164"/>
              <a:gd name="T3" fmla="*/ 186689 h 186689"/>
            </a:gdLst>
            <a:ahLst/>
            <a:cxnLst/>
            <a:rect l="T0" t="T1" r="T2" b="T3"/>
            <a:pathLst>
              <a:path w="177164" h="186689">
                <a:moveTo>
                  <a:pt x="18284" y="139319"/>
                </a:moveTo>
                <a:lnTo>
                  <a:pt x="11097" y="126138"/>
                </a:lnTo>
                <a:lnTo>
                  <a:pt x="5667" y="113722"/>
                </a:lnTo>
                <a:lnTo>
                  <a:pt x="1974" y="102053"/>
                </a:lnTo>
                <a:lnTo>
                  <a:pt x="0" y="91110"/>
                </a:lnTo>
                <a:lnTo>
                  <a:pt x="179" y="77144"/>
                </a:lnTo>
                <a:lnTo>
                  <a:pt x="22331" y="32506"/>
                </a:lnTo>
                <a:lnTo>
                  <a:pt x="54352" y="8889"/>
                </a:lnTo>
                <a:lnTo>
                  <a:pt x="116455" y="113283"/>
                </a:lnTo>
                <a:lnTo>
                  <a:pt x="124202" y="107441"/>
                </a:lnTo>
                <a:lnTo>
                  <a:pt x="129028" y="101472"/>
                </a:lnTo>
                <a:lnTo>
                  <a:pt x="131060" y="95376"/>
                </a:lnTo>
                <a:lnTo>
                  <a:pt x="132556" y="83254"/>
                </a:lnTo>
                <a:lnTo>
                  <a:pt x="128666" y="71399"/>
                </a:lnTo>
                <a:lnTo>
                  <a:pt x="125091" y="65404"/>
                </a:lnTo>
                <a:lnTo>
                  <a:pt x="121027" y="61213"/>
                </a:lnTo>
                <a:lnTo>
                  <a:pt x="115693" y="58165"/>
                </a:lnTo>
                <a:lnTo>
                  <a:pt x="112391" y="56260"/>
                </a:lnTo>
                <a:lnTo>
                  <a:pt x="107692" y="54990"/>
                </a:lnTo>
                <a:lnTo>
                  <a:pt x="101723" y="54101"/>
                </a:lnTo>
                <a:lnTo>
                  <a:pt x="75942" y="0"/>
                </a:lnTo>
                <a:lnTo>
                  <a:pt x="114321" y="6941"/>
                </a:lnTo>
                <a:lnTo>
                  <a:pt x="151379" y="40938"/>
                </a:lnTo>
                <a:lnTo>
                  <a:pt x="171646" y="78209"/>
                </a:lnTo>
                <a:lnTo>
                  <a:pt x="176984" y="99849"/>
                </a:lnTo>
                <a:lnTo>
                  <a:pt x="176915" y="112307"/>
                </a:lnTo>
                <a:lnTo>
                  <a:pt x="162958" y="148424"/>
                </a:lnTo>
                <a:lnTo>
                  <a:pt x="123251" y="179901"/>
                </a:lnTo>
                <a:lnTo>
                  <a:pt x="87240" y="186656"/>
                </a:lnTo>
                <a:lnTo>
                  <a:pt x="75266" y="184963"/>
                </a:lnTo>
                <a:lnTo>
                  <a:pt x="32411" y="158715"/>
                </a:lnTo>
                <a:lnTo>
                  <a:pt x="24069" y="148235"/>
                </a:lnTo>
                <a:lnTo>
                  <a:pt x="18284" y="13931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2" name="object 51"/>
          <p:cNvSpPr>
            <a:spLocks noChangeArrowheads="1"/>
          </p:cNvSpPr>
          <p:nvPr/>
        </p:nvSpPr>
        <p:spPr bwMode="auto">
          <a:xfrm>
            <a:off x="2343150" y="4514850"/>
            <a:ext cx="193675" cy="214313"/>
          </a:xfrm>
          <a:custGeom>
            <a:avLst/>
            <a:gdLst>
              <a:gd name="T0" fmla="*/ 0 w 192405"/>
              <a:gd name="T1" fmla="*/ 0 h 214629"/>
              <a:gd name="T2" fmla="*/ 192405 w 192405"/>
              <a:gd name="T3" fmla="*/ 214629 h 214629"/>
            </a:gdLst>
            <a:ahLst/>
            <a:cxnLst/>
            <a:rect l="T0" t="T1" r="T2" b="T3"/>
            <a:pathLst>
              <a:path w="192405" h="214629">
                <a:moveTo>
                  <a:pt x="23635" y="164719"/>
                </a:moveTo>
                <a:lnTo>
                  <a:pt x="5645" y="129789"/>
                </a:lnTo>
                <a:lnTo>
                  <a:pt x="0" y="103762"/>
                </a:lnTo>
                <a:lnTo>
                  <a:pt x="3269" y="88674"/>
                </a:lnTo>
                <a:lnTo>
                  <a:pt x="8279" y="78656"/>
                </a:lnTo>
                <a:lnTo>
                  <a:pt x="18170" y="67538"/>
                </a:lnTo>
                <a:lnTo>
                  <a:pt x="26904" y="60505"/>
                </a:lnTo>
                <a:lnTo>
                  <a:pt x="88786" y="23749"/>
                </a:lnTo>
                <a:lnTo>
                  <a:pt x="95136" y="19939"/>
                </a:lnTo>
                <a:lnTo>
                  <a:pt x="113805" y="0"/>
                </a:lnTo>
                <a:lnTo>
                  <a:pt x="142888" y="48895"/>
                </a:lnTo>
                <a:lnTo>
                  <a:pt x="129553" y="64389"/>
                </a:lnTo>
                <a:lnTo>
                  <a:pt x="142561" y="68905"/>
                </a:lnTo>
                <a:lnTo>
                  <a:pt x="178983" y="102695"/>
                </a:lnTo>
                <a:lnTo>
                  <a:pt x="191919" y="139788"/>
                </a:lnTo>
                <a:lnTo>
                  <a:pt x="188119" y="156061"/>
                </a:lnTo>
                <a:lnTo>
                  <a:pt x="182433" y="167425"/>
                </a:lnTo>
                <a:lnTo>
                  <a:pt x="174727" y="175236"/>
                </a:lnTo>
                <a:lnTo>
                  <a:pt x="161374" y="181987"/>
                </a:lnTo>
                <a:lnTo>
                  <a:pt x="149824" y="184607"/>
                </a:lnTo>
                <a:lnTo>
                  <a:pt x="136317" y="181501"/>
                </a:lnTo>
                <a:lnTo>
                  <a:pt x="125051" y="176371"/>
                </a:lnTo>
                <a:lnTo>
                  <a:pt x="115123" y="169118"/>
                </a:lnTo>
                <a:lnTo>
                  <a:pt x="105630" y="159644"/>
                </a:lnTo>
                <a:lnTo>
                  <a:pt x="93658" y="146471"/>
                </a:lnTo>
                <a:lnTo>
                  <a:pt x="84257" y="136297"/>
                </a:lnTo>
                <a:lnTo>
                  <a:pt x="77387" y="129074"/>
                </a:lnTo>
                <a:lnTo>
                  <a:pt x="67207" y="119602"/>
                </a:lnTo>
                <a:lnTo>
                  <a:pt x="58265" y="112143"/>
                </a:lnTo>
                <a:lnTo>
                  <a:pt x="50813" y="115189"/>
                </a:lnTo>
                <a:lnTo>
                  <a:pt x="47130" y="119125"/>
                </a:lnTo>
                <a:lnTo>
                  <a:pt x="46114" y="123317"/>
                </a:lnTo>
                <a:lnTo>
                  <a:pt x="45225" y="127508"/>
                </a:lnTo>
                <a:lnTo>
                  <a:pt x="46622" y="132842"/>
                </a:lnTo>
                <a:lnTo>
                  <a:pt x="75832" y="158623"/>
                </a:lnTo>
                <a:lnTo>
                  <a:pt x="82944" y="157225"/>
                </a:lnTo>
                <a:lnTo>
                  <a:pt x="107201" y="210058"/>
                </a:lnTo>
                <a:lnTo>
                  <a:pt x="93774" y="213531"/>
                </a:lnTo>
                <a:lnTo>
                  <a:pt x="82284" y="214152"/>
                </a:lnTo>
                <a:lnTo>
                  <a:pt x="74816" y="213614"/>
                </a:lnTo>
                <a:lnTo>
                  <a:pt x="67450" y="211074"/>
                </a:lnTo>
                <a:lnTo>
                  <a:pt x="59830" y="206629"/>
                </a:lnTo>
                <a:lnTo>
                  <a:pt x="54369" y="203454"/>
                </a:lnTo>
                <a:lnTo>
                  <a:pt x="48400" y="197993"/>
                </a:lnTo>
                <a:lnTo>
                  <a:pt x="41923" y="190500"/>
                </a:lnTo>
                <a:lnTo>
                  <a:pt x="34391" y="180922"/>
                </a:lnTo>
                <a:lnTo>
                  <a:pt x="27106" y="170288"/>
                </a:lnTo>
                <a:lnTo>
                  <a:pt x="23635" y="16471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3" name="object 52"/>
          <p:cNvSpPr>
            <a:spLocks noChangeArrowheads="1"/>
          </p:cNvSpPr>
          <p:nvPr/>
        </p:nvSpPr>
        <p:spPr bwMode="auto">
          <a:xfrm>
            <a:off x="1944688" y="3937000"/>
            <a:ext cx="204787" cy="182563"/>
          </a:xfrm>
          <a:custGeom>
            <a:avLst/>
            <a:gdLst>
              <a:gd name="T0" fmla="*/ 0 w 205105"/>
              <a:gd name="T1" fmla="*/ 0 h 182245"/>
              <a:gd name="T2" fmla="*/ 205105 w 205105"/>
              <a:gd name="T3" fmla="*/ 182245 h 182245"/>
            </a:gdLst>
            <a:ahLst/>
            <a:cxnLst/>
            <a:rect l="T0" t="T1" r="T2" b="T3"/>
            <a:pathLst>
              <a:path w="205105" h="182245">
                <a:moveTo>
                  <a:pt x="0" y="141350"/>
                </a:moveTo>
                <a:lnTo>
                  <a:pt x="51688" y="110616"/>
                </a:lnTo>
                <a:lnTo>
                  <a:pt x="34671" y="82041"/>
                </a:lnTo>
                <a:lnTo>
                  <a:pt x="72771" y="59308"/>
                </a:lnTo>
                <a:lnTo>
                  <a:pt x="89788" y="88010"/>
                </a:lnTo>
                <a:lnTo>
                  <a:pt x="137922" y="59435"/>
                </a:lnTo>
                <a:lnTo>
                  <a:pt x="143763" y="56006"/>
                </a:lnTo>
                <a:lnTo>
                  <a:pt x="147193" y="53085"/>
                </a:lnTo>
                <a:lnTo>
                  <a:pt x="148462" y="50926"/>
                </a:lnTo>
                <a:lnTo>
                  <a:pt x="150368" y="47497"/>
                </a:lnTo>
                <a:lnTo>
                  <a:pt x="149987" y="43687"/>
                </a:lnTo>
                <a:lnTo>
                  <a:pt x="147447" y="39369"/>
                </a:lnTo>
                <a:lnTo>
                  <a:pt x="145161" y="35559"/>
                </a:lnTo>
                <a:lnTo>
                  <a:pt x="140843" y="30860"/>
                </a:lnTo>
                <a:lnTo>
                  <a:pt x="134619" y="25272"/>
                </a:lnTo>
                <a:lnTo>
                  <a:pt x="168275" y="0"/>
                </a:lnTo>
                <a:lnTo>
                  <a:pt x="191863" y="30309"/>
                </a:lnTo>
                <a:lnTo>
                  <a:pt x="204750" y="72366"/>
                </a:lnTo>
                <a:lnTo>
                  <a:pt x="201869" y="82977"/>
                </a:lnTo>
                <a:lnTo>
                  <a:pt x="194308" y="92404"/>
                </a:lnTo>
                <a:lnTo>
                  <a:pt x="185311" y="100565"/>
                </a:lnTo>
                <a:lnTo>
                  <a:pt x="174427" y="108208"/>
                </a:lnTo>
                <a:lnTo>
                  <a:pt x="120777" y="140207"/>
                </a:lnTo>
                <a:lnTo>
                  <a:pt x="132206" y="159384"/>
                </a:lnTo>
                <a:lnTo>
                  <a:pt x="94106" y="181990"/>
                </a:lnTo>
                <a:lnTo>
                  <a:pt x="82677" y="162813"/>
                </a:lnTo>
                <a:lnTo>
                  <a:pt x="57785" y="177672"/>
                </a:lnTo>
                <a:lnTo>
                  <a:pt x="0" y="14135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4" name="object 53"/>
          <p:cNvSpPr>
            <a:spLocks noChangeArrowheads="1"/>
          </p:cNvSpPr>
          <p:nvPr/>
        </p:nvSpPr>
        <p:spPr bwMode="auto">
          <a:xfrm>
            <a:off x="2220913" y="4402138"/>
            <a:ext cx="204787" cy="182562"/>
          </a:xfrm>
          <a:custGeom>
            <a:avLst/>
            <a:gdLst>
              <a:gd name="T0" fmla="*/ 0 w 205105"/>
              <a:gd name="T1" fmla="*/ 0 h 182245"/>
              <a:gd name="T2" fmla="*/ 205105 w 205105"/>
              <a:gd name="T3" fmla="*/ 182245 h 182245"/>
            </a:gdLst>
            <a:ahLst/>
            <a:cxnLst/>
            <a:rect l="T0" t="T1" r="T2" b="T3"/>
            <a:pathLst>
              <a:path w="205105" h="182245">
                <a:moveTo>
                  <a:pt x="0" y="141350"/>
                </a:moveTo>
                <a:lnTo>
                  <a:pt x="51688" y="110617"/>
                </a:lnTo>
                <a:lnTo>
                  <a:pt x="34670" y="81914"/>
                </a:lnTo>
                <a:lnTo>
                  <a:pt x="72770" y="59308"/>
                </a:lnTo>
                <a:lnTo>
                  <a:pt x="89788" y="87883"/>
                </a:lnTo>
                <a:lnTo>
                  <a:pt x="137921" y="59308"/>
                </a:lnTo>
                <a:lnTo>
                  <a:pt x="143763" y="55880"/>
                </a:lnTo>
                <a:lnTo>
                  <a:pt x="147192" y="53086"/>
                </a:lnTo>
                <a:lnTo>
                  <a:pt x="148462" y="50800"/>
                </a:lnTo>
                <a:lnTo>
                  <a:pt x="150240" y="47370"/>
                </a:lnTo>
                <a:lnTo>
                  <a:pt x="149986" y="43561"/>
                </a:lnTo>
                <a:lnTo>
                  <a:pt x="147446" y="39243"/>
                </a:lnTo>
                <a:lnTo>
                  <a:pt x="145160" y="35432"/>
                </a:lnTo>
                <a:lnTo>
                  <a:pt x="140842" y="30733"/>
                </a:lnTo>
                <a:lnTo>
                  <a:pt x="134492" y="25145"/>
                </a:lnTo>
                <a:lnTo>
                  <a:pt x="168275" y="0"/>
                </a:lnTo>
                <a:lnTo>
                  <a:pt x="191909" y="30258"/>
                </a:lnTo>
                <a:lnTo>
                  <a:pt x="204717" y="72326"/>
                </a:lnTo>
                <a:lnTo>
                  <a:pt x="201804" y="82894"/>
                </a:lnTo>
                <a:lnTo>
                  <a:pt x="194300" y="92298"/>
                </a:lnTo>
                <a:lnTo>
                  <a:pt x="185327" y="100484"/>
                </a:lnTo>
                <a:lnTo>
                  <a:pt x="174428" y="108149"/>
                </a:lnTo>
                <a:lnTo>
                  <a:pt x="120776" y="140081"/>
                </a:lnTo>
                <a:lnTo>
                  <a:pt x="132206" y="159257"/>
                </a:lnTo>
                <a:lnTo>
                  <a:pt x="94106" y="181990"/>
                </a:lnTo>
                <a:lnTo>
                  <a:pt x="82676" y="162813"/>
                </a:lnTo>
                <a:lnTo>
                  <a:pt x="57657" y="177545"/>
                </a:lnTo>
                <a:lnTo>
                  <a:pt x="0" y="141350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5" name="object 54"/>
          <p:cNvSpPr>
            <a:spLocks noChangeArrowheads="1"/>
          </p:cNvSpPr>
          <p:nvPr/>
        </p:nvSpPr>
        <p:spPr bwMode="auto">
          <a:xfrm>
            <a:off x="2425700" y="4687888"/>
            <a:ext cx="222250" cy="260350"/>
          </a:xfrm>
          <a:custGeom>
            <a:avLst/>
            <a:gdLst>
              <a:gd name="T0" fmla="*/ 0 w 222250"/>
              <a:gd name="T1" fmla="*/ 0 h 260350"/>
              <a:gd name="T2" fmla="*/ 222250 w 222250"/>
              <a:gd name="T3" fmla="*/ 260350 h 260350"/>
            </a:gdLst>
            <a:ahLst/>
            <a:cxnLst/>
            <a:rect l="T0" t="T1" r="T2" b="T3"/>
            <a:pathLst>
              <a:path w="222250" h="260350">
                <a:moveTo>
                  <a:pt x="34417" y="259842"/>
                </a:moveTo>
                <a:lnTo>
                  <a:pt x="0" y="201803"/>
                </a:lnTo>
                <a:lnTo>
                  <a:pt x="141477" y="117856"/>
                </a:lnTo>
                <a:lnTo>
                  <a:pt x="87630" y="27431"/>
                </a:lnTo>
                <a:lnTo>
                  <a:pt x="133857" y="0"/>
                </a:lnTo>
                <a:lnTo>
                  <a:pt x="221995" y="148336"/>
                </a:lnTo>
                <a:lnTo>
                  <a:pt x="34417" y="259842"/>
                </a:lnTo>
                <a:close/>
              </a:path>
            </a:pathLst>
          </a:custGeom>
          <a:noFill/>
          <a:ln w="1777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6" name="object 55"/>
          <p:cNvSpPr>
            <a:spLocks noChangeArrowheads="1"/>
          </p:cNvSpPr>
          <p:nvPr/>
        </p:nvSpPr>
        <p:spPr bwMode="auto">
          <a:xfrm>
            <a:off x="1211263" y="2625725"/>
            <a:ext cx="679450" cy="1046163"/>
          </a:xfrm>
          <a:custGeom>
            <a:avLst/>
            <a:gdLst>
              <a:gd name="T0" fmla="*/ 0 w 679450"/>
              <a:gd name="T1" fmla="*/ 0 h 1047114"/>
              <a:gd name="T2" fmla="*/ 679450 w 679450"/>
              <a:gd name="T3" fmla="*/ 1047114 h 1047114"/>
            </a:gdLst>
            <a:ahLst/>
            <a:cxnLst/>
            <a:rect l="T0" t="T1" r="T2" b="T3"/>
            <a:pathLst>
              <a:path w="679450" h="1047114">
                <a:moveTo>
                  <a:pt x="492530" y="621030"/>
                </a:moveTo>
                <a:lnTo>
                  <a:pt x="405645" y="681559"/>
                </a:lnTo>
                <a:lnTo>
                  <a:pt x="396941" y="688525"/>
                </a:lnTo>
                <a:lnTo>
                  <a:pt x="387003" y="699688"/>
                </a:lnTo>
                <a:lnTo>
                  <a:pt x="381990" y="709705"/>
                </a:lnTo>
                <a:lnTo>
                  <a:pt x="378702" y="724787"/>
                </a:lnTo>
                <a:lnTo>
                  <a:pt x="379991" y="736591"/>
                </a:lnTo>
                <a:lnTo>
                  <a:pt x="394970" y="772801"/>
                </a:lnTo>
                <a:lnTo>
                  <a:pt x="420648" y="811530"/>
                </a:lnTo>
                <a:lnTo>
                  <a:pt x="453541" y="834644"/>
                </a:lnTo>
                <a:lnTo>
                  <a:pt x="461003" y="835182"/>
                </a:lnTo>
                <a:lnTo>
                  <a:pt x="472453" y="834561"/>
                </a:lnTo>
                <a:lnTo>
                  <a:pt x="485926" y="831088"/>
                </a:lnTo>
                <a:lnTo>
                  <a:pt x="462311" y="779653"/>
                </a:lnTo>
                <a:lnTo>
                  <a:pt x="454557" y="779653"/>
                </a:lnTo>
                <a:lnTo>
                  <a:pt x="448969" y="779399"/>
                </a:lnTo>
                <a:lnTo>
                  <a:pt x="423823" y="748538"/>
                </a:lnTo>
                <a:lnTo>
                  <a:pt x="425855" y="740156"/>
                </a:lnTo>
                <a:lnTo>
                  <a:pt x="429538" y="736219"/>
                </a:lnTo>
                <a:lnTo>
                  <a:pt x="436997" y="733178"/>
                </a:lnTo>
                <a:lnTo>
                  <a:pt x="480177" y="733178"/>
                </a:lnTo>
                <a:lnTo>
                  <a:pt x="471631" y="725044"/>
                </a:lnTo>
                <a:lnTo>
                  <a:pt x="493419" y="705358"/>
                </a:lnTo>
                <a:lnTo>
                  <a:pt x="543113" y="705358"/>
                </a:lnTo>
                <a:lnTo>
                  <a:pt x="541962" y="704098"/>
                </a:lnTo>
                <a:lnTo>
                  <a:pt x="531930" y="695723"/>
                </a:lnTo>
                <a:lnTo>
                  <a:pt x="521224" y="689937"/>
                </a:lnTo>
                <a:lnTo>
                  <a:pt x="508278" y="685419"/>
                </a:lnTo>
                <a:lnTo>
                  <a:pt x="511834" y="682498"/>
                </a:lnTo>
                <a:lnTo>
                  <a:pt x="521613" y="669925"/>
                </a:lnTo>
                <a:lnTo>
                  <a:pt x="492530" y="621030"/>
                </a:lnTo>
                <a:close/>
              </a:path>
              <a:path w="679450" h="1047114">
                <a:moveTo>
                  <a:pt x="480177" y="733178"/>
                </a:moveTo>
                <a:lnTo>
                  <a:pt x="436997" y="733178"/>
                </a:lnTo>
                <a:lnTo>
                  <a:pt x="445937" y="740636"/>
                </a:lnTo>
                <a:lnTo>
                  <a:pt x="456119" y="750111"/>
                </a:lnTo>
                <a:lnTo>
                  <a:pt x="462985" y="757340"/>
                </a:lnTo>
                <a:lnTo>
                  <a:pt x="472369" y="767531"/>
                </a:lnTo>
                <a:lnTo>
                  <a:pt x="484307" y="780743"/>
                </a:lnTo>
                <a:lnTo>
                  <a:pt x="493812" y="790187"/>
                </a:lnTo>
                <a:lnTo>
                  <a:pt x="503749" y="797449"/>
                </a:lnTo>
                <a:lnTo>
                  <a:pt x="515025" y="802582"/>
                </a:lnTo>
                <a:lnTo>
                  <a:pt x="528545" y="805640"/>
                </a:lnTo>
                <a:lnTo>
                  <a:pt x="540102" y="803039"/>
                </a:lnTo>
                <a:lnTo>
                  <a:pt x="570516" y="761155"/>
                </a:lnTo>
                <a:lnTo>
                  <a:pt x="570542" y="760603"/>
                </a:lnTo>
                <a:lnTo>
                  <a:pt x="569288" y="751586"/>
                </a:lnTo>
                <a:lnTo>
                  <a:pt x="507008" y="751586"/>
                </a:lnTo>
                <a:lnTo>
                  <a:pt x="501656" y="750038"/>
                </a:lnTo>
                <a:lnTo>
                  <a:pt x="493288" y="744952"/>
                </a:lnTo>
                <a:lnTo>
                  <a:pt x="480908" y="733874"/>
                </a:lnTo>
                <a:lnTo>
                  <a:pt x="480177" y="733178"/>
                </a:lnTo>
                <a:close/>
              </a:path>
              <a:path w="679450" h="1047114">
                <a:moveTo>
                  <a:pt x="461669" y="778256"/>
                </a:moveTo>
                <a:lnTo>
                  <a:pt x="454557" y="779653"/>
                </a:lnTo>
                <a:lnTo>
                  <a:pt x="462311" y="779653"/>
                </a:lnTo>
                <a:lnTo>
                  <a:pt x="461669" y="778256"/>
                </a:lnTo>
                <a:close/>
              </a:path>
              <a:path w="679450" h="1047114">
                <a:moveTo>
                  <a:pt x="543113" y="705358"/>
                </a:moveTo>
                <a:lnTo>
                  <a:pt x="493419" y="705358"/>
                </a:lnTo>
                <a:lnTo>
                  <a:pt x="499007" y="706755"/>
                </a:lnTo>
                <a:lnTo>
                  <a:pt x="510564" y="713486"/>
                </a:lnTo>
                <a:lnTo>
                  <a:pt x="515136" y="718058"/>
                </a:lnTo>
                <a:lnTo>
                  <a:pt x="518565" y="723773"/>
                </a:lnTo>
                <a:lnTo>
                  <a:pt x="521867" y="729361"/>
                </a:lnTo>
                <a:lnTo>
                  <a:pt x="523137" y="734313"/>
                </a:lnTo>
                <a:lnTo>
                  <a:pt x="522248" y="738759"/>
                </a:lnTo>
                <a:lnTo>
                  <a:pt x="521232" y="743077"/>
                </a:lnTo>
                <a:lnTo>
                  <a:pt x="518819" y="746506"/>
                </a:lnTo>
                <a:lnTo>
                  <a:pt x="511072" y="751078"/>
                </a:lnTo>
                <a:lnTo>
                  <a:pt x="507008" y="751586"/>
                </a:lnTo>
                <a:lnTo>
                  <a:pt x="569288" y="751586"/>
                </a:lnTo>
                <a:lnTo>
                  <a:pt x="569032" y="749748"/>
                </a:lnTo>
                <a:lnTo>
                  <a:pt x="564794" y="737454"/>
                </a:lnTo>
                <a:lnTo>
                  <a:pt x="557709" y="723725"/>
                </a:lnTo>
                <a:lnTo>
                  <a:pt x="550405" y="713342"/>
                </a:lnTo>
                <a:lnTo>
                  <a:pt x="543113" y="705358"/>
                </a:lnTo>
                <a:close/>
              </a:path>
              <a:path w="679450" h="1047114">
                <a:moveTo>
                  <a:pt x="293648" y="632841"/>
                </a:moveTo>
                <a:lnTo>
                  <a:pt x="258215" y="653923"/>
                </a:lnTo>
                <a:lnTo>
                  <a:pt x="289203" y="705993"/>
                </a:lnTo>
                <a:lnTo>
                  <a:pt x="324636" y="684911"/>
                </a:lnTo>
                <a:lnTo>
                  <a:pt x="293648" y="632841"/>
                </a:lnTo>
                <a:close/>
              </a:path>
              <a:path w="679450" h="1047114">
                <a:moveTo>
                  <a:pt x="445794" y="542417"/>
                </a:moveTo>
                <a:lnTo>
                  <a:pt x="309904" y="623188"/>
                </a:lnTo>
                <a:lnTo>
                  <a:pt x="340892" y="675259"/>
                </a:lnTo>
                <a:lnTo>
                  <a:pt x="476782" y="594487"/>
                </a:lnTo>
                <a:lnTo>
                  <a:pt x="445794" y="542417"/>
                </a:lnTo>
                <a:close/>
              </a:path>
              <a:path w="679450" h="1047114">
                <a:moveTo>
                  <a:pt x="393978" y="455041"/>
                </a:moveTo>
                <a:lnTo>
                  <a:pt x="206399" y="566547"/>
                </a:lnTo>
                <a:lnTo>
                  <a:pt x="237387" y="618744"/>
                </a:lnTo>
                <a:lnTo>
                  <a:pt x="424966" y="507365"/>
                </a:lnTo>
                <a:lnTo>
                  <a:pt x="393978" y="455041"/>
                </a:lnTo>
                <a:close/>
              </a:path>
              <a:path w="679450" h="1047114">
                <a:moveTo>
                  <a:pt x="341993" y="363220"/>
                </a:moveTo>
                <a:lnTo>
                  <a:pt x="278789" y="363220"/>
                </a:lnTo>
                <a:lnTo>
                  <a:pt x="285901" y="364363"/>
                </a:lnTo>
                <a:lnTo>
                  <a:pt x="291362" y="368046"/>
                </a:lnTo>
                <a:lnTo>
                  <a:pt x="295045" y="374269"/>
                </a:lnTo>
                <a:lnTo>
                  <a:pt x="298347" y="379984"/>
                </a:lnTo>
                <a:lnTo>
                  <a:pt x="299236" y="385445"/>
                </a:lnTo>
                <a:lnTo>
                  <a:pt x="297585" y="390779"/>
                </a:lnTo>
                <a:lnTo>
                  <a:pt x="295807" y="395986"/>
                </a:lnTo>
                <a:lnTo>
                  <a:pt x="290727" y="401193"/>
                </a:lnTo>
                <a:lnTo>
                  <a:pt x="207415" y="450596"/>
                </a:lnTo>
                <a:lnTo>
                  <a:pt x="238530" y="503047"/>
                </a:lnTo>
                <a:lnTo>
                  <a:pt x="327999" y="449800"/>
                </a:lnTo>
                <a:lnTo>
                  <a:pt x="358679" y="409567"/>
                </a:lnTo>
                <a:lnTo>
                  <a:pt x="358676" y="398062"/>
                </a:lnTo>
                <a:lnTo>
                  <a:pt x="355631" y="386040"/>
                </a:lnTo>
                <a:lnTo>
                  <a:pt x="349448" y="373325"/>
                </a:lnTo>
                <a:lnTo>
                  <a:pt x="342679" y="363875"/>
                </a:lnTo>
                <a:lnTo>
                  <a:pt x="341993" y="363220"/>
                </a:lnTo>
                <a:close/>
              </a:path>
              <a:path w="679450" h="1047114">
                <a:moveTo>
                  <a:pt x="289076" y="278511"/>
                </a:moveTo>
                <a:lnTo>
                  <a:pt x="153186" y="359283"/>
                </a:lnTo>
                <a:lnTo>
                  <a:pt x="184174" y="411353"/>
                </a:lnTo>
                <a:lnTo>
                  <a:pt x="256410" y="368682"/>
                </a:lnTo>
                <a:lnTo>
                  <a:pt x="268898" y="363886"/>
                </a:lnTo>
                <a:lnTo>
                  <a:pt x="278789" y="363220"/>
                </a:lnTo>
                <a:lnTo>
                  <a:pt x="341993" y="363220"/>
                </a:lnTo>
                <a:lnTo>
                  <a:pt x="333830" y="355411"/>
                </a:lnTo>
                <a:lnTo>
                  <a:pt x="321532" y="347197"/>
                </a:lnTo>
                <a:lnTo>
                  <a:pt x="309793" y="343046"/>
                </a:lnTo>
                <a:lnTo>
                  <a:pt x="295934" y="340233"/>
                </a:lnTo>
                <a:lnTo>
                  <a:pt x="317905" y="327152"/>
                </a:lnTo>
                <a:lnTo>
                  <a:pt x="289076" y="278511"/>
                </a:lnTo>
                <a:close/>
              </a:path>
              <a:path w="679450" h="1047114">
                <a:moveTo>
                  <a:pt x="238404" y="265303"/>
                </a:moveTo>
                <a:lnTo>
                  <a:pt x="127405" y="265303"/>
                </a:lnTo>
                <a:lnTo>
                  <a:pt x="105180" y="278511"/>
                </a:lnTo>
                <a:lnTo>
                  <a:pt x="134136" y="327279"/>
                </a:lnTo>
                <a:lnTo>
                  <a:pt x="238404" y="265303"/>
                </a:lnTo>
                <a:close/>
              </a:path>
              <a:path w="679450" h="1047114">
                <a:moveTo>
                  <a:pt x="121436" y="211962"/>
                </a:moveTo>
                <a:lnTo>
                  <a:pt x="75185" y="223708"/>
                </a:lnTo>
                <a:lnTo>
                  <a:pt x="77834" y="236639"/>
                </a:lnTo>
                <a:lnTo>
                  <a:pt x="82447" y="247396"/>
                </a:lnTo>
                <a:lnTo>
                  <a:pt x="86892" y="254635"/>
                </a:lnTo>
                <a:lnTo>
                  <a:pt x="92353" y="259715"/>
                </a:lnTo>
                <a:lnTo>
                  <a:pt x="101441" y="263553"/>
                </a:lnTo>
                <a:lnTo>
                  <a:pt x="112764" y="265536"/>
                </a:lnTo>
                <a:lnTo>
                  <a:pt x="127405" y="265303"/>
                </a:lnTo>
                <a:lnTo>
                  <a:pt x="238404" y="265303"/>
                </a:lnTo>
                <a:lnTo>
                  <a:pt x="270026" y="246507"/>
                </a:lnTo>
                <a:lnTo>
                  <a:pt x="265948" y="239649"/>
                </a:lnTo>
                <a:lnTo>
                  <a:pt x="144042" y="239649"/>
                </a:lnTo>
                <a:lnTo>
                  <a:pt x="136168" y="239268"/>
                </a:lnTo>
                <a:lnTo>
                  <a:pt x="130199" y="235585"/>
                </a:lnTo>
                <a:lnTo>
                  <a:pt x="124103" y="225171"/>
                </a:lnTo>
                <a:lnTo>
                  <a:pt x="122452" y="219583"/>
                </a:lnTo>
                <a:lnTo>
                  <a:pt x="121436" y="211962"/>
                </a:lnTo>
                <a:close/>
              </a:path>
              <a:path w="679450" h="1047114">
                <a:moveTo>
                  <a:pt x="238911" y="194183"/>
                </a:moveTo>
                <a:lnTo>
                  <a:pt x="190545" y="222932"/>
                </a:lnTo>
                <a:lnTo>
                  <a:pt x="152944" y="238950"/>
                </a:lnTo>
                <a:lnTo>
                  <a:pt x="144042" y="239649"/>
                </a:lnTo>
                <a:lnTo>
                  <a:pt x="265948" y="239649"/>
                </a:lnTo>
                <a:lnTo>
                  <a:pt x="238911" y="194183"/>
                </a:lnTo>
                <a:close/>
              </a:path>
              <a:path w="679450" h="1047114">
                <a:moveTo>
                  <a:pt x="54342" y="8762"/>
                </a:moveTo>
                <a:lnTo>
                  <a:pt x="22287" y="32490"/>
                </a:lnTo>
                <a:lnTo>
                  <a:pt x="161" y="77081"/>
                </a:lnTo>
                <a:lnTo>
                  <a:pt x="0" y="91086"/>
                </a:lnTo>
                <a:lnTo>
                  <a:pt x="1951" y="101972"/>
                </a:lnTo>
                <a:lnTo>
                  <a:pt x="18300" y="139319"/>
                </a:lnTo>
                <a:lnTo>
                  <a:pt x="51607" y="174758"/>
                </a:lnTo>
                <a:lnTo>
                  <a:pt x="87217" y="186527"/>
                </a:lnTo>
                <a:lnTo>
                  <a:pt x="99210" y="186261"/>
                </a:lnTo>
                <a:lnTo>
                  <a:pt x="135288" y="173655"/>
                </a:lnTo>
                <a:lnTo>
                  <a:pt x="169962" y="136526"/>
                </a:lnTo>
                <a:lnTo>
                  <a:pt x="171117" y="133477"/>
                </a:lnTo>
                <a:lnTo>
                  <a:pt x="75462" y="133477"/>
                </a:lnTo>
                <a:lnTo>
                  <a:pt x="69086" y="132669"/>
                </a:lnTo>
                <a:lnTo>
                  <a:pt x="56783" y="128343"/>
                </a:lnTo>
                <a:lnTo>
                  <a:pt x="47840" y="118745"/>
                </a:lnTo>
                <a:lnTo>
                  <a:pt x="43585" y="111633"/>
                </a:lnTo>
                <a:lnTo>
                  <a:pt x="42328" y="104521"/>
                </a:lnTo>
                <a:lnTo>
                  <a:pt x="44384" y="96403"/>
                </a:lnTo>
                <a:lnTo>
                  <a:pt x="50034" y="86492"/>
                </a:lnTo>
                <a:lnTo>
                  <a:pt x="60857" y="76581"/>
                </a:lnTo>
                <a:lnTo>
                  <a:pt x="94629" y="76581"/>
                </a:lnTo>
                <a:lnTo>
                  <a:pt x="54342" y="8762"/>
                </a:lnTo>
                <a:close/>
              </a:path>
              <a:path w="679450" h="1047114">
                <a:moveTo>
                  <a:pt x="94629" y="76581"/>
                </a:moveTo>
                <a:lnTo>
                  <a:pt x="60857" y="76581"/>
                </a:lnTo>
                <a:lnTo>
                  <a:pt x="91337" y="127888"/>
                </a:lnTo>
                <a:lnTo>
                  <a:pt x="82701" y="131825"/>
                </a:lnTo>
                <a:lnTo>
                  <a:pt x="75462" y="133477"/>
                </a:lnTo>
                <a:lnTo>
                  <a:pt x="171117" y="133477"/>
                </a:lnTo>
                <a:lnTo>
                  <a:pt x="174544" y="124423"/>
                </a:lnTo>
                <a:lnTo>
                  <a:pt x="176696" y="113157"/>
                </a:lnTo>
                <a:lnTo>
                  <a:pt x="116356" y="113157"/>
                </a:lnTo>
                <a:lnTo>
                  <a:pt x="94629" y="76581"/>
                </a:lnTo>
                <a:close/>
              </a:path>
              <a:path w="679450" h="1047114">
                <a:moveTo>
                  <a:pt x="75970" y="0"/>
                </a:moveTo>
                <a:lnTo>
                  <a:pt x="101624" y="54102"/>
                </a:lnTo>
                <a:lnTo>
                  <a:pt x="107720" y="54863"/>
                </a:lnTo>
                <a:lnTo>
                  <a:pt x="112292" y="56261"/>
                </a:lnTo>
                <a:lnTo>
                  <a:pt x="132515" y="83108"/>
                </a:lnTo>
                <a:lnTo>
                  <a:pt x="130961" y="95250"/>
                </a:lnTo>
                <a:lnTo>
                  <a:pt x="129056" y="101346"/>
                </a:lnTo>
                <a:lnTo>
                  <a:pt x="124230" y="107315"/>
                </a:lnTo>
                <a:lnTo>
                  <a:pt x="116356" y="113157"/>
                </a:lnTo>
                <a:lnTo>
                  <a:pt x="176696" y="113157"/>
                </a:lnTo>
                <a:lnTo>
                  <a:pt x="176881" y="112187"/>
                </a:lnTo>
                <a:lnTo>
                  <a:pt x="177007" y="99717"/>
                </a:lnTo>
                <a:lnTo>
                  <a:pt x="175187" y="89378"/>
                </a:lnTo>
                <a:lnTo>
                  <a:pt x="158683" y="52127"/>
                </a:lnTo>
                <a:lnTo>
                  <a:pt x="135064" y="21909"/>
                </a:lnTo>
                <a:lnTo>
                  <a:pt x="89981" y="614"/>
                </a:lnTo>
                <a:lnTo>
                  <a:pt x="75970" y="0"/>
                </a:lnTo>
                <a:close/>
              </a:path>
              <a:path w="679450" h="1047114">
                <a:moveTo>
                  <a:pt x="446937" y="879729"/>
                </a:moveTo>
                <a:lnTo>
                  <a:pt x="406678" y="903732"/>
                </a:lnTo>
                <a:lnTo>
                  <a:pt x="491768" y="1046988"/>
                </a:lnTo>
                <a:lnTo>
                  <a:pt x="630153" y="964819"/>
                </a:lnTo>
                <a:lnTo>
                  <a:pt x="497483" y="964819"/>
                </a:lnTo>
                <a:lnTo>
                  <a:pt x="446937" y="879729"/>
                </a:lnTo>
                <a:close/>
              </a:path>
              <a:path w="679450" h="1047114">
                <a:moveTo>
                  <a:pt x="525042" y="850265"/>
                </a:moveTo>
                <a:lnTo>
                  <a:pt x="487069" y="872744"/>
                </a:lnTo>
                <a:lnTo>
                  <a:pt x="530249" y="945388"/>
                </a:lnTo>
                <a:lnTo>
                  <a:pt x="497483" y="964819"/>
                </a:lnTo>
                <a:lnTo>
                  <a:pt x="630153" y="964819"/>
                </a:lnTo>
                <a:lnTo>
                  <a:pt x="679347" y="935609"/>
                </a:lnTo>
                <a:lnTo>
                  <a:pt x="671821" y="922909"/>
                </a:lnTo>
                <a:lnTo>
                  <a:pt x="568222" y="922909"/>
                </a:lnTo>
                <a:lnTo>
                  <a:pt x="525042" y="850265"/>
                </a:lnTo>
                <a:close/>
              </a:path>
              <a:path w="679450" h="1047114">
                <a:moveTo>
                  <a:pt x="644803" y="877316"/>
                </a:moveTo>
                <a:lnTo>
                  <a:pt x="568222" y="922909"/>
                </a:lnTo>
                <a:lnTo>
                  <a:pt x="671821" y="922909"/>
                </a:lnTo>
                <a:lnTo>
                  <a:pt x="644803" y="8773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7" name="object 56"/>
          <p:cNvSpPr>
            <a:spLocks noChangeArrowheads="1"/>
          </p:cNvSpPr>
          <p:nvPr/>
        </p:nvSpPr>
        <p:spPr bwMode="auto">
          <a:xfrm>
            <a:off x="1673225" y="3330575"/>
            <a:ext cx="61913" cy="46038"/>
          </a:xfrm>
          <a:custGeom>
            <a:avLst/>
            <a:gdLst>
              <a:gd name="T0" fmla="*/ 0 w 60960"/>
              <a:gd name="T1" fmla="*/ 0 h 46354"/>
              <a:gd name="T2" fmla="*/ 60960 w 60960"/>
              <a:gd name="T3" fmla="*/ 46354 h 46354"/>
            </a:gdLst>
            <a:ahLst/>
            <a:cxnLst/>
            <a:rect l="T0" t="T1" r="T2" b="T3"/>
            <a:pathLst>
              <a:path w="60960" h="46354">
                <a:moveTo>
                  <a:pt x="0" y="11429"/>
                </a:moveTo>
                <a:lnTo>
                  <a:pt x="9453" y="19686"/>
                </a:lnTo>
                <a:lnTo>
                  <a:pt x="18730" y="28516"/>
                </a:lnTo>
                <a:lnTo>
                  <a:pt x="31110" y="39594"/>
                </a:lnTo>
                <a:lnTo>
                  <a:pt x="39478" y="44680"/>
                </a:lnTo>
                <a:lnTo>
                  <a:pt x="44831" y="46227"/>
                </a:lnTo>
                <a:lnTo>
                  <a:pt x="48894" y="45720"/>
                </a:lnTo>
                <a:lnTo>
                  <a:pt x="60959" y="28955"/>
                </a:lnTo>
                <a:lnTo>
                  <a:pt x="59689" y="24002"/>
                </a:lnTo>
                <a:lnTo>
                  <a:pt x="31241" y="0"/>
                </a:lnTo>
                <a:lnTo>
                  <a:pt x="26034" y="253"/>
                </a:lnTo>
                <a:lnTo>
                  <a:pt x="20700" y="635"/>
                </a:lnTo>
                <a:lnTo>
                  <a:pt x="14858" y="2666"/>
                </a:lnTo>
                <a:lnTo>
                  <a:pt x="8381" y="6476"/>
                </a:lnTo>
                <a:lnTo>
                  <a:pt x="0" y="1142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8" name="object 57"/>
          <p:cNvSpPr>
            <a:spLocks noChangeArrowheads="1"/>
          </p:cNvSpPr>
          <p:nvPr/>
        </p:nvSpPr>
        <p:spPr bwMode="auto">
          <a:xfrm>
            <a:off x="1254125" y="2701925"/>
            <a:ext cx="49213" cy="57150"/>
          </a:xfrm>
          <a:custGeom>
            <a:avLst/>
            <a:gdLst>
              <a:gd name="T0" fmla="*/ 0 w 49530"/>
              <a:gd name="T1" fmla="*/ 0 h 57150"/>
              <a:gd name="T2" fmla="*/ 49530 w 49530"/>
              <a:gd name="T3" fmla="*/ 57150 h 57150"/>
            </a:gdLst>
            <a:ahLst/>
            <a:cxnLst/>
            <a:rect l="T0" t="T1" r="T2" b="T3"/>
            <a:pathLst>
              <a:path w="49530" h="57150">
                <a:moveTo>
                  <a:pt x="5511" y="42163"/>
                </a:moveTo>
                <a:lnTo>
                  <a:pt x="14455" y="51762"/>
                </a:lnTo>
                <a:lnTo>
                  <a:pt x="26757" y="56088"/>
                </a:lnTo>
                <a:lnTo>
                  <a:pt x="33134" y="56896"/>
                </a:lnTo>
                <a:lnTo>
                  <a:pt x="40373" y="55244"/>
                </a:lnTo>
                <a:lnTo>
                  <a:pt x="49009" y="51307"/>
                </a:lnTo>
                <a:lnTo>
                  <a:pt x="18529" y="0"/>
                </a:lnTo>
                <a:lnTo>
                  <a:pt x="7706" y="9911"/>
                </a:lnTo>
                <a:lnTo>
                  <a:pt x="2055" y="19822"/>
                </a:lnTo>
                <a:lnTo>
                  <a:pt x="0" y="27939"/>
                </a:lnTo>
                <a:lnTo>
                  <a:pt x="1257" y="35051"/>
                </a:lnTo>
                <a:lnTo>
                  <a:pt x="5511" y="42163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39" name="object 58"/>
          <p:cNvSpPr>
            <a:spLocks noChangeArrowheads="1"/>
          </p:cNvSpPr>
          <p:nvPr/>
        </p:nvSpPr>
        <p:spPr bwMode="auto">
          <a:xfrm>
            <a:off x="1365250" y="2903538"/>
            <a:ext cx="204788" cy="225425"/>
          </a:xfrm>
          <a:custGeom>
            <a:avLst/>
            <a:gdLst>
              <a:gd name="T0" fmla="*/ 0 w 205740"/>
              <a:gd name="T1" fmla="*/ 0 h 224789"/>
              <a:gd name="T2" fmla="*/ 205740 w 205740"/>
              <a:gd name="T3" fmla="*/ 224789 h 224789"/>
            </a:gdLst>
            <a:ahLst/>
            <a:cxnLst/>
            <a:rect l="T0" t="T1" r="T2" b="T3"/>
            <a:pathLst>
              <a:path w="205740" h="224789">
                <a:moveTo>
                  <a:pt x="85343" y="224536"/>
                </a:moveTo>
                <a:lnTo>
                  <a:pt x="54228" y="172085"/>
                </a:lnTo>
                <a:lnTo>
                  <a:pt x="129031" y="127762"/>
                </a:lnTo>
                <a:lnTo>
                  <a:pt x="137540" y="122682"/>
                </a:lnTo>
                <a:lnTo>
                  <a:pt x="142621" y="117475"/>
                </a:lnTo>
                <a:lnTo>
                  <a:pt x="144399" y="112268"/>
                </a:lnTo>
                <a:lnTo>
                  <a:pt x="146050" y="106934"/>
                </a:lnTo>
                <a:lnTo>
                  <a:pt x="145161" y="101473"/>
                </a:lnTo>
                <a:lnTo>
                  <a:pt x="141859" y="95758"/>
                </a:lnTo>
                <a:lnTo>
                  <a:pt x="138175" y="89535"/>
                </a:lnTo>
                <a:lnTo>
                  <a:pt x="132715" y="85851"/>
                </a:lnTo>
                <a:lnTo>
                  <a:pt x="125603" y="84709"/>
                </a:lnTo>
                <a:lnTo>
                  <a:pt x="115711" y="85375"/>
                </a:lnTo>
                <a:lnTo>
                  <a:pt x="103223" y="90171"/>
                </a:lnTo>
                <a:lnTo>
                  <a:pt x="30987" y="132842"/>
                </a:lnTo>
                <a:lnTo>
                  <a:pt x="0" y="80772"/>
                </a:lnTo>
                <a:lnTo>
                  <a:pt x="135890" y="0"/>
                </a:lnTo>
                <a:lnTo>
                  <a:pt x="164719" y="48641"/>
                </a:lnTo>
                <a:lnTo>
                  <a:pt x="142748" y="61722"/>
                </a:lnTo>
                <a:lnTo>
                  <a:pt x="156606" y="64535"/>
                </a:lnTo>
                <a:lnTo>
                  <a:pt x="189492" y="85364"/>
                </a:lnTo>
                <a:lnTo>
                  <a:pt x="205492" y="131056"/>
                </a:lnTo>
                <a:lnTo>
                  <a:pt x="200941" y="143706"/>
                </a:lnTo>
                <a:lnTo>
                  <a:pt x="194398" y="154301"/>
                </a:lnTo>
                <a:lnTo>
                  <a:pt x="185732" y="163333"/>
                </a:lnTo>
                <a:lnTo>
                  <a:pt x="174812" y="171289"/>
                </a:lnTo>
                <a:lnTo>
                  <a:pt x="85343" y="224536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0" name="object 59"/>
          <p:cNvSpPr>
            <a:spLocks noChangeArrowheads="1"/>
          </p:cNvSpPr>
          <p:nvPr/>
        </p:nvSpPr>
        <p:spPr bwMode="auto">
          <a:xfrm>
            <a:off x="1520825" y="3167063"/>
            <a:ext cx="166688" cy="133350"/>
          </a:xfrm>
          <a:custGeom>
            <a:avLst/>
            <a:gdLst>
              <a:gd name="T0" fmla="*/ 0 w 167005"/>
              <a:gd name="T1" fmla="*/ 0 h 133350"/>
              <a:gd name="T2" fmla="*/ 167005 w 167005"/>
              <a:gd name="T3" fmla="*/ 133350 h 133350"/>
            </a:gdLst>
            <a:ahLst/>
            <a:cxnLst/>
            <a:rect l="T0" t="T1" r="T2" b="T3"/>
            <a:pathLst>
              <a:path w="167005" h="133350">
                <a:moveTo>
                  <a:pt x="30987" y="132841"/>
                </a:moveTo>
                <a:lnTo>
                  <a:pt x="0" y="80771"/>
                </a:lnTo>
                <a:lnTo>
                  <a:pt x="135889" y="0"/>
                </a:lnTo>
                <a:lnTo>
                  <a:pt x="166877" y="52069"/>
                </a:lnTo>
                <a:lnTo>
                  <a:pt x="30987" y="132841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1" name="object 60"/>
          <p:cNvSpPr>
            <a:spLocks noChangeArrowheads="1"/>
          </p:cNvSpPr>
          <p:nvPr/>
        </p:nvSpPr>
        <p:spPr bwMode="auto">
          <a:xfrm>
            <a:off x="1211263" y="2625725"/>
            <a:ext cx="177800" cy="185738"/>
          </a:xfrm>
          <a:custGeom>
            <a:avLst/>
            <a:gdLst>
              <a:gd name="T0" fmla="*/ 0 w 177165"/>
              <a:gd name="T1" fmla="*/ 0 h 186689"/>
              <a:gd name="T2" fmla="*/ 177165 w 177165"/>
              <a:gd name="T3" fmla="*/ 186689 h 186689"/>
            </a:gdLst>
            <a:ahLst/>
            <a:cxnLst/>
            <a:rect l="T0" t="T1" r="T2" b="T3"/>
            <a:pathLst>
              <a:path w="177165" h="186689">
                <a:moveTo>
                  <a:pt x="18300" y="139319"/>
                </a:moveTo>
                <a:lnTo>
                  <a:pt x="11102" y="126070"/>
                </a:lnTo>
                <a:lnTo>
                  <a:pt x="5652" y="113627"/>
                </a:lnTo>
                <a:lnTo>
                  <a:pt x="1951" y="101972"/>
                </a:lnTo>
                <a:lnTo>
                  <a:pt x="0" y="91086"/>
                </a:lnTo>
                <a:lnTo>
                  <a:pt x="161" y="77081"/>
                </a:lnTo>
                <a:lnTo>
                  <a:pt x="22287" y="32490"/>
                </a:lnTo>
                <a:lnTo>
                  <a:pt x="54342" y="8762"/>
                </a:lnTo>
                <a:lnTo>
                  <a:pt x="116356" y="113157"/>
                </a:lnTo>
                <a:lnTo>
                  <a:pt x="124230" y="107315"/>
                </a:lnTo>
                <a:lnTo>
                  <a:pt x="129056" y="101346"/>
                </a:lnTo>
                <a:lnTo>
                  <a:pt x="130961" y="95250"/>
                </a:lnTo>
                <a:lnTo>
                  <a:pt x="132515" y="83108"/>
                </a:lnTo>
                <a:lnTo>
                  <a:pt x="128673" y="71235"/>
                </a:lnTo>
                <a:lnTo>
                  <a:pt x="101624" y="54102"/>
                </a:lnTo>
                <a:lnTo>
                  <a:pt x="75970" y="0"/>
                </a:lnTo>
                <a:lnTo>
                  <a:pt x="114322" y="6837"/>
                </a:lnTo>
                <a:lnTo>
                  <a:pt x="151342" y="40809"/>
                </a:lnTo>
                <a:lnTo>
                  <a:pt x="171578" y="78079"/>
                </a:lnTo>
                <a:lnTo>
                  <a:pt x="177007" y="99717"/>
                </a:lnTo>
                <a:lnTo>
                  <a:pt x="176881" y="112187"/>
                </a:lnTo>
                <a:lnTo>
                  <a:pt x="162898" y="148290"/>
                </a:lnTo>
                <a:lnTo>
                  <a:pt x="123240" y="179823"/>
                </a:lnTo>
                <a:lnTo>
                  <a:pt x="87217" y="186527"/>
                </a:lnTo>
                <a:lnTo>
                  <a:pt x="75230" y="184822"/>
                </a:lnTo>
                <a:lnTo>
                  <a:pt x="32306" y="158563"/>
                </a:lnTo>
                <a:lnTo>
                  <a:pt x="23979" y="148092"/>
                </a:lnTo>
                <a:lnTo>
                  <a:pt x="18300" y="139319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2" name="object 61"/>
          <p:cNvSpPr>
            <a:spLocks noChangeArrowheads="1"/>
          </p:cNvSpPr>
          <p:nvPr/>
        </p:nvSpPr>
        <p:spPr bwMode="auto">
          <a:xfrm>
            <a:off x="1285875" y="2819400"/>
            <a:ext cx="195263" cy="133350"/>
          </a:xfrm>
          <a:custGeom>
            <a:avLst/>
            <a:gdLst>
              <a:gd name="T0" fmla="*/ 0 w 194944"/>
              <a:gd name="T1" fmla="*/ 0 h 133350"/>
              <a:gd name="T2" fmla="*/ 194944 w 194944"/>
              <a:gd name="T3" fmla="*/ 133350 h 133350"/>
            </a:gdLst>
            <a:ahLst/>
            <a:cxnLst/>
            <a:rect l="T0" t="T1" r="T2" b="T3"/>
            <a:pathLst>
              <a:path w="194944" h="133350">
                <a:moveTo>
                  <a:pt x="7262" y="53212"/>
                </a:moveTo>
                <a:lnTo>
                  <a:pt x="2649" y="42456"/>
                </a:lnTo>
                <a:lnTo>
                  <a:pt x="0" y="29525"/>
                </a:lnTo>
                <a:lnTo>
                  <a:pt x="46251" y="17779"/>
                </a:lnTo>
                <a:lnTo>
                  <a:pt x="47267" y="25400"/>
                </a:lnTo>
                <a:lnTo>
                  <a:pt x="48918" y="30987"/>
                </a:lnTo>
                <a:lnTo>
                  <a:pt x="51077" y="34671"/>
                </a:lnTo>
                <a:lnTo>
                  <a:pt x="55014" y="41401"/>
                </a:lnTo>
                <a:lnTo>
                  <a:pt x="60983" y="45085"/>
                </a:lnTo>
                <a:lnTo>
                  <a:pt x="100989" y="36419"/>
                </a:lnTo>
                <a:lnTo>
                  <a:pt x="163726" y="0"/>
                </a:lnTo>
                <a:lnTo>
                  <a:pt x="194841" y="52324"/>
                </a:lnTo>
                <a:lnTo>
                  <a:pt x="58951" y="133096"/>
                </a:lnTo>
                <a:lnTo>
                  <a:pt x="29995" y="84327"/>
                </a:lnTo>
                <a:lnTo>
                  <a:pt x="52220" y="71120"/>
                </a:lnTo>
                <a:lnTo>
                  <a:pt x="37579" y="71353"/>
                </a:lnTo>
                <a:lnTo>
                  <a:pt x="26256" y="69370"/>
                </a:lnTo>
                <a:lnTo>
                  <a:pt x="17168" y="65532"/>
                </a:lnTo>
                <a:lnTo>
                  <a:pt x="11707" y="60451"/>
                </a:lnTo>
                <a:lnTo>
                  <a:pt x="7262" y="53212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3" name="object 62"/>
          <p:cNvSpPr>
            <a:spLocks noChangeArrowheads="1"/>
          </p:cNvSpPr>
          <p:nvPr/>
        </p:nvSpPr>
        <p:spPr bwMode="auto">
          <a:xfrm>
            <a:off x="1590675" y="3246438"/>
            <a:ext cx="192088" cy="214312"/>
          </a:xfrm>
          <a:custGeom>
            <a:avLst/>
            <a:gdLst>
              <a:gd name="T0" fmla="*/ 0 w 192405"/>
              <a:gd name="T1" fmla="*/ 0 h 214629"/>
              <a:gd name="T2" fmla="*/ 192405 w 192405"/>
              <a:gd name="T3" fmla="*/ 214629 h 214629"/>
            </a:gdLst>
            <a:ahLst/>
            <a:cxnLst/>
            <a:rect l="T0" t="T1" r="T2" b="T3"/>
            <a:pathLst>
              <a:path w="192405" h="214629">
                <a:moveTo>
                  <a:pt x="23658" y="164718"/>
                </a:moveTo>
                <a:lnTo>
                  <a:pt x="5599" y="129797"/>
                </a:lnTo>
                <a:lnTo>
                  <a:pt x="0" y="103757"/>
                </a:lnTo>
                <a:lnTo>
                  <a:pt x="3287" y="88675"/>
                </a:lnTo>
                <a:lnTo>
                  <a:pt x="8301" y="78658"/>
                </a:lnTo>
                <a:lnTo>
                  <a:pt x="18239" y="67495"/>
                </a:lnTo>
                <a:lnTo>
                  <a:pt x="26942" y="60529"/>
                </a:lnTo>
                <a:lnTo>
                  <a:pt x="88809" y="23749"/>
                </a:lnTo>
                <a:lnTo>
                  <a:pt x="95159" y="19938"/>
                </a:lnTo>
                <a:lnTo>
                  <a:pt x="113828" y="0"/>
                </a:lnTo>
                <a:lnTo>
                  <a:pt x="142911" y="48894"/>
                </a:lnTo>
                <a:lnTo>
                  <a:pt x="129576" y="64388"/>
                </a:lnTo>
                <a:lnTo>
                  <a:pt x="142521" y="68907"/>
                </a:lnTo>
                <a:lnTo>
                  <a:pt x="179007" y="102695"/>
                </a:lnTo>
                <a:lnTo>
                  <a:pt x="191878" y="139846"/>
                </a:lnTo>
                <a:lnTo>
                  <a:pt x="188122" y="156075"/>
                </a:lnTo>
                <a:lnTo>
                  <a:pt x="182461" y="167442"/>
                </a:lnTo>
                <a:lnTo>
                  <a:pt x="174768" y="175309"/>
                </a:lnTo>
                <a:lnTo>
                  <a:pt x="161399" y="182009"/>
                </a:lnTo>
                <a:lnTo>
                  <a:pt x="149842" y="184610"/>
                </a:lnTo>
                <a:lnTo>
                  <a:pt x="136323" y="181552"/>
                </a:lnTo>
                <a:lnTo>
                  <a:pt x="125047" y="176419"/>
                </a:lnTo>
                <a:lnTo>
                  <a:pt x="115110" y="169157"/>
                </a:lnTo>
                <a:lnTo>
                  <a:pt x="105605" y="159713"/>
                </a:lnTo>
                <a:lnTo>
                  <a:pt x="93667" y="146501"/>
                </a:lnTo>
                <a:lnTo>
                  <a:pt x="84283" y="136310"/>
                </a:lnTo>
                <a:lnTo>
                  <a:pt x="77416" y="129081"/>
                </a:lnTo>
                <a:lnTo>
                  <a:pt x="67234" y="119606"/>
                </a:lnTo>
                <a:lnTo>
                  <a:pt x="58294" y="112148"/>
                </a:lnTo>
                <a:lnTo>
                  <a:pt x="50836" y="115188"/>
                </a:lnTo>
                <a:lnTo>
                  <a:pt x="47153" y="119125"/>
                </a:lnTo>
                <a:lnTo>
                  <a:pt x="46137" y="123316"/>
                </a:lnTo>
                <a:lnTo>
                  <a:pt x="45121" y="127507"/>
                </a:lnTo>
                <a:lnTo>
                  <a:pt x="70267" y="158368"/>
                </a:lnTo>
                <a:lnTo>
                  <a:pt x="75855" y="158623"/>
                </a:lnTo>
                <a:lnTo>
                  <a:pt x="82967" y="157225"/>
                </a:lnTo>
                <a:lnTo>
                  <a:pt x="107224" y="210057"/>
                </a:lnTo>
                <a:lnTo>
                  <a:pt x="93751" y="213531"/>
                </a:lnTo>
                <a:lnTo>
                  <a:pt x="82301" y="214152"/>
                </a:lnTo>
                <a:lnTo>
                  <a:pt x="74839" y="213613"/>
                </a:lnTo>
                <a:lnTo>
                  <a:pt x="67473" y="211074"/>
                </a:lnTo>
                <a:lnTo>
                  <a:pt x="59853" y="206628"/>
                </a:lnTo>
                <a:lnTo>
                  <a:pt x="54392" y="203453"/>
                </a:lnTo>
                <a:lnTo>
                  <a:pt x="48423" y="197992"/>
                </a:lnTo>
                <a:lnTo>
                  <a:pt x="41946" y="190500"/>
                </a:lnTo>
                <a:lnTo>
                  <a:pt x="34415" y="180959"/>
                </a:lnTo>
                <a:lnTo>
                  <a:pt x="27130" y="170336"/>
                </a:lnTo>
                <a:lnTo>
                  <a:pt x="23658" y="164718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4" name="object 63"/>
          <p:cNvSpPr>
            <a:spLocks noChangeArrowheads="1"/>
          </p:cNvSpPr>
          <p:nvPr/>
        </p:nvSpPr>
        <p:spPr bwMode="auto">
          <a:xfrm>
            <a:off x="1417638" y="3079750"/>
            <a:ext cx="219075" cy="165100"/>
          </a:xfrm>
          <a:custGeom>
            <a:avLst/>
            <a:gdLst>
              <a:gd name="T0" fmla="*/ 0 w 219075"/>
              <a:gd name="T1" fmla="*/ 0 h 163830"/>
              <a:gd name="T2" fmla="*/ 219075 w 219075"/>
              <a:gd name="T3" fmla="*/ 163830 h 163830"/>
            </a:gdLst>
            <a:ahLst/>
            <a:cxnLst/>
            <a:rect l="T0" t="T1" r="T2" b="T3"/>
            <a:pathLst>
              <a:path w="219075" h="163830">
                <a:moveTo>
                  <a:pt x="30987" y="163702"/>
                </a:moveTo>
                <a:lnTo>
                  <a:pt x="0" y="111505"/>
                </a:lnTo>
                <a:lnTo>
                  <a:pt x="187579" y="0"/>
                </a:lnTo>
                <a:lnTo>
                  <a:pt x="218567" y="52324"/>
                </a:lnTo>
                <a:lnTo>
                  <a:pt x="30987" y="163702"/>
                </a:lnTo>
                <a:close/>
              </a:path>
            </a:pathLst>
          </a:custGeom>
          <a:noFill/>
          <a:ln w="1777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5" name="object 64"/>
          <p:cNvSpPr>
            <a:spLocks noChangeArrowheads="1"/>
          </p:cNvSpPr>
          <p:nvPr/>
        </p:nvSpPr>
        <p:spPr bwMode="auto">
          <a:xfrm>
            <a:off x="1470025" y="3257550"/>
            <a:ext cx="66675" cy="74613"/>
          </a:xfrm>
          <a:custGeom>
            <a:avLst/>
            <a:gdLst>
              <a:gd name="T0" fmla="*/ 0 w 66675"/>
              <a:gd name="T1" fmla="*/ 0 h 73660"/>
              <a:gd name="T2" fmla="*/ 66675 w 66675"/>
              <a:gd name="T3" fmla="*/ 73660 h 73660"/>
            </a:gdLst>
            <a:ahLst/>
            <a:cxnLst/>
            <a:rect l="T0" t="T1" r="T2" b="T3"/>
            <a:pathLst>
              <a:path w="66675" h="73660">
                <a:moveTo>
                  <a:pt x="30988" y="73151"/>
                </a:moveTo>
                <a:lnTo>
                  <a:pt x="0" y="21081"/>
                </a:lnTo>
                <a:lnTo>
                  <a:pt x="35433" y="0"/>
                </a:lnTo>
                <a:lnTo>
                  <a:pt x="66421" y="52069"/>
                </a:lnTo>
                <a:lnTo>
                  <a:pt x="30988" y="73151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9446" name="object 65"/>
          <p:cNvSpPr>
            <a:spLocks noChangeArrowheads="1"/>
          </p:cNvSpPr>
          <p:nvPr/>
        </p:nvSpPr>
        <p:spPr bwMode="auto">
          <a:xfrm>
            <a:off x="1617663" y="3475038"/>
            <a:ext cx="273050" cy="196850"/>
          </a:xfrm>
          <a:custGeom>
            <a:avLst/>
            <a:gdLst>
              <a:gd name="T0" fmla="*/ 0 w 273050"/>
              <a:gd name="T1" fmla="*/ 0 h 196850"/>
              <a:gd name="T2" fmla="*/ 273050 w 273050"/>
              <a:gd name="T3" fmla="*/ 196850 h 196850"/>
            </a:gdLst>
            <a:ahLst/>
            <a:cxnLst/>
            <a:rect l="T0" t="T1" r="T2" b="T3"/>
            <a:pathLst>
              <a:path w="273050" h="196850">
                <a:moveTo>
                  <a:pt x="85089" y="196722"/>
                </a:moveTo>
                <a:lnTo>
                  <a:pt x="0" y="53466"/>
                </a:lnTo>
                <a:lnTo>
                  <a:pt x="40258" y="29463"/>
                </a:lnTo>
                <a:lnTo>
                  <a:pt x="90805" y="114553"/>
                </a:lnTo>
                <a:lnTo>
                  <a:pt x="123570" y="95122"/>
                </a:lnTo>
                <a:lnTo>
                  <a:pt x="80390" y="22478"/>
                </a:lnTo>
                <a:lnTo>
                  <a:pt x="118363" y="0"/>
                </a:lnTo>
                <a:lnTo>
                  <a:pt x="161544" y="72643"/>
                </a:lnTo>
                <a:lnTo>
                  <a:pt x="238125" y="27050"/>
                </a:lnTo>
                <a:lnTo>
                  <a:pt x="272669" y="85343"/>
                </a:lnTo>
                <a:lnTo>
                  <a:pt x="85089" y="196722"/>
                </a:lnTo>
                <a:close/>
              </a:path>
            </a:pathLst>
          </a:custGeom>
          <a:noFill/>
          <a:ln w="177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5357813" y="4019550"/>
          <a:ext cx="1512189" cy="1105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89"/>
              </a:tblGrid>
              <a:tr h="400113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7086">
                <a:tc>
                  <a:txBody>
                    <a:bodyPr/>
                    <a:lstStyle/>
                    <a:p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0113"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ik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5929313" y="2357438"/>
            <a:ext cx="3143250" cy="1643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2738" algn="ctr"/>
            <a:endParaRPr lang="id-ID" sz="2400" b="1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12738" algn="ctr"/>
            <a:r>
              <a:rPr lang="id-ID" sz="24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Nakes Pemberi Asuhan Pasien :</a:t>
            </a:r>
            <a:endParaRPr lang="id-ID" sz="240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12738" algn="ctr">
              <a:lnSpc>
                <a:spcPts val="2100"/>
              </a:lnSpc>
              <a:spcBef>
                <a:spcPts val="125"/>
              </a:spcBef>
            </a:pPr>
            <a:r>
              <a:rPr lang="id-ID" sz="24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Dokter, Perawat, staf Klinis lainnya</a:t>
            </a:r>
            <a:endParaRPr lang="id-ID" sz="240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12738" algn="ctr"/>
            <a:endParaRPr lang="id-ID" sz="24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29313" y="1357313"/>
            <a:ext cx="314325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99FF66"/>
                </a:solidFill>
              </a:rPr>
              <a:t>Active  failure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99FF66"/>
                </a:solidFill>
              </a:rPr>
              <a:t>Unsafe 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357188"/>
            <a:ext cx="8364538" cy="862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FFFF00"/>
                </a:solidFill>
                <a:latin typeface="Tahoma"/>
                <a:cs typeface="Tahoma"/>
              </a:rPr>
              <a:t>Pati</a:t>
            </a:r>
            <a:r>
              <a:rPr sz="2800" b="1" spc="-30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800" b="1" spc="-2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-</a:t>
            </a:r>
            <a:r>
              <a:rPr sz="2800" b="1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b="1" spc="-1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2800" b="1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FFFF00"/>
                </a:solidFill>
                <a:latin typeface="Tahoma"/>
                <a:cs typeface="Tahoma"/>
              </a:rPr>
              <a:t>f</a:t>
            </a:r>
            <a:r>
              <a:rPr sz="2800" b="1" spc="-2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800" b="1" spc="-25" dirty="0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-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ce</a:t>
            </a:r>
            <a:r>
              <a:rPr sz="2800" b="1" spc="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b="1" spc="-15" dirty="0">
                <a:solidFill>
                  <a:srgbClr val="FFFF00"/>
                </a:solidFill>
                <a:latin typeface="Tahoma"/>
                <a:cs typeface="Tahoma"/>
              </a:rPr>
              <a:t>tered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Tahoma"/>
                <a:cs typeface="Tahoma"/>
              </a:rPr>
              <a:t>care</a:t>
            </a:r>
            <a:r>
              <a:rPr sz="2800" b="1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Tahoma"/>
                <a:cs typeface="Tahoma"/>
              </a:rPr>
              <a:t>is</a:t>
            </a:r>
            <a:r>
              <a:rPr sz="2800" b="1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2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>
                <a:solidFill>
                  <a:srgbClr val="FFFF00"/>
                </a:solidFill>
                <a:latin typeface="Tahoma"/>
                <a:cs typeface="Tahoma"/>
              </a:rPr>
              <a:t>c</a:t>
            </a:r>
            <a:r>
              <a:rPr sz="2800" b="1" spc="10">
                <a:solidFill>
                  <a:srgbClr val="FFFF00"/>
                </a:solidFill>
                <a:latin typeface="Tahoma"/>
                <a:cs typeface="Tahoma"/>
              </a:rPr>
              <a:t>h</a:t>
            </a:r>
            <a:r>
              <a:rPr sz="2800" b="1" spc="-2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b="1" spc="-15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b="1" spc="-5">
                <a:solidFill>
                  <a:srgbClr val="FFFF00"/>
                </a:solidFill>
                <a:latin typeface="Tahoma"/>
                <a:cs typeface="Tahoma"/>
              </a:rPr>
              <a:t>ge</a:t>
            </a:r>
            <a:r>
              <a:rPr lang="en-US" sz="2800" b="1" spc="-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>
                <a:solidFill>
                  <a:srgbClr val="FFFF00"/>
                </a:solidFill>
                <a:latin typeface="Tahoma"/>
                <a:cs typeface="Tahoma"/>
              </a:rPr>
              <a:t>in</a:t>
            </a:r>
            <a:r>
              <a:rPr sz="2800" b="1" spc="-5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thin</a:t>
            </a:r>
            <a:r>
              <a:rPr sz="2800" b="1" spc="-15" dirty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ing</a:t>
            </a:r>
            <a:endParaRPr sz="280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88" y="1643063"/>
            <a:ext cx="8786812" cy="3586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69900" indent="-457200">
              <a:buFont typeface="Arial" charset="0"/>
              <a:buChar char="•"/>
              <a:tabLst>
                <a:tab pos="469900" algn="l"/>
              </a:tabLst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from </a:t>
            </a:r>
            <a:r>
              <a:rPr lang="en-US" sz="3200" b="1" u="sng" dirty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serving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 patients and families </a:t>
            </a:r>
            <a:r>
              <a:rPr lang="id-ID" sz="3200" b="1" dirty="0"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marL="469900" indent="-457200">
              <a:spcBef>
                <a:spcPts val="600"/>
              </a:spcBef>
              <a:buFont typeface="Arial" charset="0"/>
              <a:buChar char="•"/>
              <a:tabLst>
                <a:tab pos="469900" algn="l"/>
              </a:tabLst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to </a:t>
            </a:r>
            <a:r>
              <a:rPr lang="en-US" sz="3200" b="1" u="sng" dirty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partnering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 with patients and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marL="469900" indent="-457200">
              <a:tabLst>
                <a:tab pos="469900" algn="l"/>
              </a:tabLst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families.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marL="469900" indent="-457200">
              <a:spcBef>
                <a:spcPts val="600"/>
              </a:spcBef>
              <a:buFont typeface="Arial" charset="0"/>
              <a:buChar char="•"/>
              <a:tabLst>
                <a:tab pos="4699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And that’s a very big difference !!</a:t>
            </a:r>
            <a:endParaRPr lang="en-US" sz="3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469900" indent="-457200" algn="r">
              <a:spcBef>
                <a:spcPts val="600"/>
              </a:spcBef>
              <a:tabLst>
                <a:tab pos="469900" algn="l"/>
              </a:tabLst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469900" indent="-457200" algn="r">
              <a:spcBef>
                <a:spcPts val="600"/>
              </a:spcBef>
              <a:tabLst>
                <a:tab pos="469900" algn="l"/>
              </a:tabLst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Senior Vice President, Patient and Family Centered Care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469900" indent="-457200" algn="r">
              <a:spcBef>
                <a:spcPts val="600"/>
              </a:spcBef>
              <a:tabLst>
                <a:tab pos="469900" algn="l"/>
              </a:tabLst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MCG Health 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1050" y="5830888"/>
            <a:ext cx="6835775" cy="741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69850" algn="r"/>
            <a:r>
              <a:rPr lang="en-US" sz="1600" i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(Strategies for Leadership, Advancing The Practice of Patient- and Family-Centered Care, A Resource Guide for Hospital Senior Leaders, Medical Staff and Governing Boards. American Hospital Association and Institute for Family Centered Care, 2004)</a:t>
            </a:r>
            <a:endParaRPr lang="en-US" sz="16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bject 2"/>
          <p:cNvSpPr>
            <a:spLocks noChangeArrowheads="1"/>
          </p:cNvSpPr>
          <p:nvPr/>
        </p:nvSpPr>
        <p:spPr bwMode="auto">
          <a:xfrm>
            <a:off x="5130800" y="4181475"/>
            <a:ext cx="4013200" cy="2676525"/>
          </a:xfrm>
          <a:custGeom>
            <a:avLst/>
            <a:gdLst>
              <a:gd name="T0" fmla="*/ 0 w 4013200"/>
              <a:gd name="T1" fmla="*/ 0 h 2676525"/>
              <a:gd name="T2" fmla="*/ 4013200 w 4013200"/>
              <a:gd name="T3" fmla="*/ 2676525 h 2676525"/>
            </a:gdLst>
            <a:ahLst/>
            <a:cxnLst/>
            <a:rect l="T0" t="T1" r="T2" b="T3"/>
            <a:pathLst>
              <a:path w="4013200" h="2676525">
                <a:moveTo>
                  <a:pt x="0" y="2676183"/>
                </a:moveTo>
                <a:lnTo>
                  <a:pt x="4013197" y="0"/>
                </a:lnTo>
              </a:path>
            </a:pathLst>
          </a:cu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7042150" y="0"/>
            <a:ext cx="1219200" cy="6858000"/>
          </a:xfrm>
          <a:custGeom>
            <a:avLst/>
            <a:gdLst>
              <a:gd name="T0" fmla="*/ 0 w 1219200"/>
              <a:gd name="T1" fmla="*/ 0 h 6858000"/>
              <a:gd name="T2" fmla="*/ 1219200 w 1219200"/>
              <a:gd name="T3" fmla="*/ 6858000 h 6858000"/>
            </a:gdLst>
            <a:ahLst/>
            <a:cxnLst/>
            <a:rect l="T0" t="T1" r="T2" b="T3"/>
            <a:pathLst>
              <a:path w="1219200" h="6858000">
                <a:moveTo>
                  <a:pt x="0" y="0"/>
                </a:moveTo>
                <a:lnTo>
                  <a:pt x="1219199" y="6857998"/>
                </a:lnTo>
              </a:path>
            </a:pathLst>
          </a:custGeom>
          <a:noFill/>
          <a:ln w="9525">
            <a:solidFill>
              <a:srgbClr val="BEBEBE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6891338" y="0"/>
            <a:ext cx="2252662" cy="6858000"/>
          </a:xfrm>
          <a:custGeom>
            <a:avLst/>
            <a:gdLst>
              <a:gd name="T0" fmla="*/ 0 w 2252345"/>
              <a:gd name="T1" fmla="*/ 0 h 6858000"/>
              <a:gd name="T2" fmla="*/ 2252345 w 2252345"/>
              <a:gd name="T3" fmla="*/ 6858000 h 6858000"/>
            </a:gdLst>
            <a:ahLst/>
            <a:cxnLst/>
            <a:rect l="T0" t="T1" r="T2" b="T3"/>
            <a:pathLst>
              <a:path w="2252345" h="6858000">
                <a:moveTo>
                  <a:pt x="2023490" y="0"/>
                </a:moveTo>
                <a:lnTo>
                  <a:pt x="0" y="6857998"/>
                </a:lnTo>
                <a:lnTo>
                  <a:pt x="2252090" y="6857998"/>
                </a:lnTo>
                <a:lnTo>
                  <a:pt x="2252090" y="8203"/>
                </a:lnTo>
                <a:lnTo>
                  <a:pt x="2023490" y="0"/>
                </a:lnTo>
                <a:close/>
              </a:path>
            </a:pathLst>
          </a:custGeom>
          <a:solidFill>
            <a:srgbClr val="90C22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5" name="object 5"/>
          <p:cNvSpPr>
            <a:spLocks noChangeArrowheads="1"/>
          </p:cNvSpPr>
          <p:nvPr/>
        </p:nvSpPr>
        <p:spPr bwMode="auto">
          <a:xfrm>
            <a:off x="7207250" y="0"/>
            <a:ext cx="1936750" cy="6858000"/>
          </a:xfrm>
          <a:custGeom>
            <a:avLst/>
            <a:gdLst>
              <a:gd name="T0" fmla="*/ 0 w 1937384"/>
              <a:gd name="T1" fmla="*/ 0 h 6858000"/>
              <a:gd name="T2" fmla="*/ 1937384 w 1937384"/>
              <a:gd name="T3" fmla="*/ 6858000 h 6858000"/>
            </a:gdLst>
            <a:ahLst/>
            <a:cxnLst/>
            <a:rect l="T0" t="T1" r="T2" b="T3"/>
            <a:pathLst>
              <a:path w="1937384" h="6858000">
                <a:moveTo>
                  <a:pt x="1937292" y="0"/>
                </a:moveTo>
                <a:lnTo>
                  <a:pt x="0" y="0"/>
                </a:lnTo>
                <a:lnTo>
                  <a:pt x="1200691" y="6857997"/>
                </a:lnTo>
                <a:lnTo>
                  <a:pt x="1937292" y="6857997"/>
                </a:lnTo>
                <a:lnTo>
                  <a:pt x="1937292" y="0"/>
                </a:lnTo>
                <a:close/>
              </a:path>
            </a:pathLst>
          </a:custGeom>
          <a:solidFill>
            <a:srgbClr val="90C22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6" name="object 6"/>
          <p:cNvSpPr>
            <a:spLocks noChangeArrowheads="1"/>
          </p:cNvSpPr>
          <p:nvPr/>
        </p:nvSpPr>
        <p:spPr bwMode="auto">
          <a:xfrm>
            <a:off x="6637338" y="3921125"/>
            <a:ext cx="2506662" cy="2936875"/>
          </a:xfrm>
          <a:custGeom>
            <a:avLst/>
            <a:gdLst>
              <a:gd name="T0" fmla="*/ 0 w 2506345"/>
              <a:gd name="T1" fmla="*/ 0 h 2936875"/>
              <a:gd name="T2" fmla="*/ 2506345 w 2506345"/>
              <a:gd name="T3" fmla="*/ 2936875 h 2936875"/>
            </a:gdLst>
            <a:ahLst/>
            <a:cxnLst/>
            <a:rect l="T0" t="T1" r="T2" b="T3"/>
            <a:pathLst>
              <a:path w="2506345" h="2936875">
                <a:moveTo>
                  <a:pt x="2506089" y="0"/>
                </a:moveTo>
                <a:lnTo>
                  <a:pt x="0" y="2936846"/>
                </a:lnTo>
                <a:lnTo>
                  <a:pt x="2506089" y="2936846"/>
                </a:lnTo>
                <a:lnTo>
                  <a:pt x="2506089" y="0"/>
                </a:lnTo>
                <a:close/>
              </a:path>
            </a:pathLst>
          </a:custGeom>
          <a:solidFill>
            <a:srgbClr val="539F2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7" name="object 9"/>
          <p:cNvSpPr>
            <a:spLocks noChangeArrowheads="1"/>
          </p:cNvSpPr>
          <p:nvPr/>
        </p:nvSpPr>
        <p:spPr bwMode="auto">
          <a:xfrm>
            <a:off x="8078788" y="0"/>
            <a:ext cx="1065212" cy="6858000"/>
          </a:xfrm>
          <a:custGeom>
            <a:avLst/>
            <a:gdLst>
              <a:gd name="T0" fmla="*/ 0 w 1065529"/>
              <a:gd name="T1" fmla="*/ 0 h 6858000"/>
              <a:gd name="T2" fmla="*/ 1065529 w 1065529"/>
              <a:gd name="T3" fmla="*/ 6858000 h 6858000"/>
            </a:gdLst>
            <a:ahLst/>
            <a:cxnLst/>
            <a:rect l="T0" t="T1" r="T2" b="T3"/>
            <a:pathLst>
              <a:path w="1065529" h="6858000">
                <a:moveTo>
                  <a:pt x="1051154" y="0"/>
                </a:moveTo>
                <a:lnTo>
                  <a:pt x="0" y="0"/>
                </a:lnTo>
                <a:lnTo>
                  <a:pt x="937493" y="6857996"/>
                </a:lnTo>
                <a:lnTo>
                  <a:pt x="1065382" y="6857996"/>
                </a:lnTo>
                <a:lnTo>
                  <a:pt x="1065509" y="6170757"/>
                </a:lnTo>
                <a:lnTo>
                  <a:pt x="1065172" y="5827293"/>
                </a:lnTo>
                <a:lnTo>
                  <a:pt x="1064610" y="5483917"/>
                </a:lnTo>
                <a:lnTo>
                  <a:pt x="1063856" y="5140616"/>
                </a:lnTo>
                <a:lnTo>
                  <a:pt x="1062942" y="4797377"/>
                </a:lnTo>
                <a:lnTo>
                  <a:pt x="1061899" y="4454188"/>
                </a:lnTo>
                <a:lnTo>
                  <a:pt x="1060760" y="4111036"/>
                </a:lnTo>
                <a:lnTo>
                  <a:pt x="1059555" y="3767908"/>
                </a:lnTo>
                <a:lnTo>
                  <a:pt x="1057080" y="3081676"/>
                </a:lnTo>
                <a:lnTo>
                  <a:pt x="1055873" y="2738545"/>
                </a:lnTo>
                <a:lnTo>
                  <a:pt x="1054728" y="2395388"/>
                </a:lnTo>
                <a:lnTo>
                  <a:pt x="1053679" y="2052193"/>
                </a:lnTo>
                <a:lnTo>
                  <a:pt x="1052756" y="1708945"/>
                </a:lnTo>
                <a:lnTo>
                  <a:pt x="1051991" y="1365634"/>
                </a:lnTo>
                <a:lnTo>
                  <a:pt x="1051418" y="1022245"/>
                </a:lnTo>
                <a:lnTo>
                  <a:pt x="1051066" y="678767"/>
                </a:lnTo>
                <a:lnTo>
                  <a:pt x="1050969" y="335186"/>
                </a:lnTo>
                <a:lnTo>
                  <a:pt x="1051154" y="0"/>
                </a:lnTo>
                <a:close/>
              </a:path>
            </a:pathLst>
          </a:custGeom>
          <a:solidFill>
            <a:srgbClr val="90C22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8" name="object 10"/>
          <p:cNvSpPr>
            <a:spLocks noChangeArrowheads="1"/>
          </p:cNvSpPr>
          <p:nvPr/>
        </p:nvSpPr>
        <p:spPr bwMode="auto">
          <a:xfrm>
            <a:off x="8059738" y="4903788"/>
            <a:ext cx="1084262" cy="1954212"/>
          </a:xfrm>
          <a:custGeom>
            <a:avLst/>
            <a:gdLst>
              <a:gd name="T0" fmla="*/ 0 w 1083945"/>
              <a:gd name="T1" fmla="*/ 0 h 1955165"/>
              <a:gd name="T2" fmla="*/ 1083945 w 1083945"/>
              <a:gd name="T3" fmla="*/ 1955165 h 1955165"/>
            </a:gdLst>
            <a:ahLst/>
            <a:cxnLst/>
            <a:rect l="T0" t="T1" r="T2" b="T3"/>
            <a:pathLst>
              <a:path w="1083945" h="1955165">
                <a:moveTo>
                  <a:pt x="1083689" y="0"/>
                </a:moveTo>
                <a:lnTo>
                  <a:pt x="0" y="1954685"/>
                </a:lnTo>
                <a:lnTo>
                  <a:pt x="1083689" y="1949646"/>
                </a:lnTo>
                <a:lnTo>
                  <a:pt x="1083689" y="0"/>
                </a:lnTo>
                <a:close/>
              </a:path>
            </a:pathLst>
          </a:custGeom>
          <a:solidFill>
            <a:srgbClr val="90C22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49" name="object 11"/>
          <p:cNvSpPr>
            <a:spLocks noChangeArrowheads="1"/>
          </p:cNvSpPr>
          <p:nvPr/>
        </p:nvSpPr>
        <p:spPr bwMode="auto">
          <a:xfrm>
            <a:off x="0" y="0"/>
            <a:ext cx="855663" cy="5634038"/>
          </a:xfrm>
          <a:custGeom>
            <a:avLst/>
            <a:gdLst>
              <a:gd name="T0" fmla="*/ 0 w 855344"/>
              <a:gd name="T1" fmla="*/ 0 h 5634355"/>
              <a:gd name="T2" fmla="*/ 855344 w 855344"/>
              <a:gd name="T3" fmla="*/ 5634355 h 5634355"/>
            </a:gdLst>
            <a:ahLst/>
            <a:cxnLst/>
            <a:rect l="T0" t="T1" r="T2" b="T3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0" name="object 12"/>
          <p:cNvSpPr>
            <a:spLocks noChangeArrowheads="1"/>
          </p:cNvSpPr>
          <p:nvPr/>
        </p:nvSpPr>
        <p:spPr bwMode="auto">
          <a:xfrm>
            <a:off x="2128838" y="16192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1" name="object 13"/>
          <p:cNvSpPr>
            <a:spLocks noChangeArrowheads="1"/>
          </p:cNvSpPr>
          <p:nvPr/>
        </p:nvSpPr>
        <p:spPr bwMode="auto">
          <a:xfrm>
            <a:off x="1062038" y="889000"/>
            <a:ext cx="7075487" cy="3548063"/>
          </a:xfrm>
          <a:custGeom>
            <a:avLst/>
            <a:gdLst>
              <a:gd name="T0" fmla="*/ 0 w 7075170"/>
              <a:gd name="T1" fmla="*/ 0 h 3548379"/>
              <a:gd name="T2" fmla="*/ 7075170 w 7075170"/>
              <a:gd name="T3" fmla="*/ 3548379 h 3548379"/>
            </a:gdLst>
            <a:ahLst/>
            <a:cxnLst/>
            <a:rect l="T0" t="T1" r="T2" b="T3"/>
            <a:pathLst>
              <a:path w="7075170" h="3548379">
                <a:moveTo>
                  <a:pt x="6483654" y="0"/>
                </a:moveTo>
                <a:lnTo>
                  <a:pt x="591362" y="0"/>
                </a:lnTo>
                <a:lnTo>
                  <a:pt x="542873" y="1960"/>
                </a:lnTo>
                <a:lnTo>
                  <a:pt x="495461" y="7740"/>
                </a:lnTo>
                <a:lnTo>
                  <a:pt x="449278" y="17188"/>
                </a:lnTo>
                <a:lnTo>
                  <a:pt x="404478" y="30151"/>
                </a:lnTo>
                <a:lnTo>
                  <a:pt x="361213" y="46478"/>
                </a:lnTo>
                <a:lnTo>
                  <a:pt x="319634" y="66015"/>
                </a:lnTo>
                <a:lnTo>
                  <a:pt x="279895" y="88610"/>
                </a:lnTo>
                <a:lnTo>
                  <a:pt x="242147" y="114113"/>
                </a:lnTo>
                <a:lnTo>
                  <a:pt x="206544" y="142369"/>
                </a:lnTo>
                <a:lnTo>
                  <a:pt x="173237" y="173227"/>
                </a:lnTo>
                <a:lnTo>
                  <a:pt x="142379" y="206536"/>
                </a:lnTo>
                <a:lnTo>
                  <a:pt x="114122" y="242142"/>
                </a:lnTo>
                <a:lnTo>
                  <a:pt x="88619" y="279893"/>
                </a:lnTo>
                <a:lnTo>
                  <a:pt x="66022" y="319638"/>
                </a:lnTo>
                <a:lnTo>
                  <a:pt x="46483" y="361223"/>
                </a:lnTo>
                <a:lnTo>
                  <a:pt x="30156" y="404498"/>
                </a:lnTo>
                <a:lnTo>
                  <a:pt x="17191" y="449308"/>
                </a:lnTo>
                <a:lnTo>
                  <a:pt x="7742" y="495504"/>
                </a:lnTo>
                <a:lnTo>
                  <a:pt x="1960" y="542931"/>
                </a:lnTo>
                <a:lnTo>
                  <a:pt x="0" y="591438"/>
                </a:lnTo>
                <a:lnTo>
                  <a:pt x="0" y="2956941"/>
                </a:lnTo>
                <a:lnTo>
                  <a:pt x="1960" y="3005448"/>
                </a:lnTo>
                <a:lnTo>
                  <a:pt x="7742" y="3052875"/>
                </a:lnTo>
                <a:lnTo>
                  <a:pt x="17191" y="3099071"/>
                </a:lnTo>
                <a:lnTo>
                  <a:pt x="30156" y="3143881"/>
                </a:lnTo>
                <a:lnTo>
                  <a:pt x="46483" y="3187156"/>
                </a:lnTo>
                <a:lnTo>
                  <a:pt x="66022" y="3228741"/>
                </a:lnTo>
                <a:lnTo>
                  <a:pt x="88619" y="3268486"/>
                </a:lnTo>
                <a:lnTo>
                  <a:pt x="114122" y="3306237"/>
                </a:lnTo>
                <a:lnTo>
                  <a:pt x="142379" y="3341843"/>
                </a:lnTo>
                <a:lnTo>
                  <a:pt x="173237" y="3375152"/>
                </a:lnTo>
                <a:lnTo>
                  <a:pt x="206544" y="3406010"/>
                </a:lnTo>
                <a:lnTo>
                  <a:pt x="242147" y="3434266"/>
                </a:lnTo>
                <a:lnTo>
                  <a:pt x="279895" y="3459769"/>
                </a:lnTo>
                <a:lnTo>
                  <a:pt x="319634" y="3482364"/>
                </a:lnTo>
                <a:lnTo>
                  <a:pt x="361213" y="3501901"/>
                </a:lnTo>
                <a:lnTo>
                  <a:pt x="404478" y="3518228"/>
                </a:lnTo>
                <a:lnTo>
                  <a:pt x="449278" y="3531191"/>
                </a:lnTo>
                <a:lnTo>
                  <a:pt x="495461" y="3540639"/>
                </a:lnTo>
                <a:lnTo>
                  <a:pt x="542873" y="3546419"/>
                </a:lnTo>
                <a:lnTo>
                  <a:pt x="591362" y="3548379"/>
                </a:lnTo>
                <a:lnTo>
                  <a:pt x="6483654" y="3548379"/>
                </a:lnTo>
                <a:lnTo>
                  <a:pt x="6532162" y="3546419"/>
                </a:lnTo>
                <a:lnTo>
                  <a:pt x="6579589" y="3540639"/>
                </a:lnTo>
                <a:lnTo>
                  <a:pt x="6625784" y="3531191"/>
                </a:lnTo>
                <a:lnTo>
                  <a:pt x="6670595" y="3518228"/>
                </a:lnTo>
                <a:lnTo>
                  <a:pt x="6713870" y="3501901"/>
                </a:lnTo>
                <a:lnTo>
                  <a:pt x="6755455" y="3482364"/>
                </a:lnTo>
                <a:lnTo>
                  <a:pt x="6795200" y="3459769"/>
                </a:lnTo>
                <a:lnTo>
                  <a:pt x="6832951" y="3434266"/>
                </a:lnTo>
                <a:lnTo>
                  <a:pt x="6868557" y="3406010"/>
                </a:lnTo>
                <a:lnTo>
                  <a:pt x="6901865" y="3375152"/>
                </a:lnTo>
                <a:lnTo>
                  <a:pt x="6932724" y="3341843"/>
                </a:lnTo>
                <a:lnTo>
                  <a:pt x="6960980" y="3306237"/>
                </a:lnTo>
                <a:lnTo>
                  <a:pt x="6986482" y="3268486"/>
                </a:lnTo>
                <a:lnTo>
                  <a:pt x="7009078" y="3228741"/>
                </a:lnTo>
                <a:lnTo>
                  <a:pt x="7028615" y="3187156"/>
                </a:lnTo>
                <a:lnTo>
                  <a:pt x="7044941" y="3143881"/>
                </a:lnTo>
                <a:lnTo>
                  <a:pt x="7057905" y="3099071"/>
                </a:lnTo>
                <a:lnTo>
                  <a:pt x="7067352" y="3052875"/>
                </a:lnTo>
                <a:lnTo>
                  <a:pt x="7073133" y="3005448"/>
                </a:lnTo>
                <a:lnTo>
                  <a:pt x="7075093" y="2956941"/>
                </a:lnTo>
                <a:lnTo>
                  <a:pt x="7075093" y="591438"/>
                </a:lnTo>
                <a:lnTo>
                  <a:pt x="7073133" y="542931"/>
                </a:lnTo>
                <a:lnTo>
                  <a:pt x="7067352" y="495504"/>
                </a:lnTo>
                <a:lnTo>
                  <a:pt x="7057905" y="449308"/>
                </a:lnTo>
                <a:lnTo>
                  <a:pt x="7044941" y="404498"/>
                </a:lnTo>
                <a:lnTo>
                  <a:pt x="7028615" y="361223"/>
                </a:lnTo>
                <a:lnTo>
                  <a:pt x="7009078" y="319638"/>
                </a:lnTo>
                <a:lnTo>
                  <a:pt x="6986482" y="279893"/>
                </a:lnTo>
                <a:lnTo>
                  <a:pt x="6960980" y="242142"/>
                </a:lnTo>
                <a:lnTo>
                  <a:pt x="6932724" y="206536"/>
                </a:lnTo>
                <a:lnTo>
                  <a:pt x="6901865" y="173227"/>
                </a:lnTo>
                <a:lnTo>
                  <a:pt x="6868557" y="142369"/>
                </a:lnTo>
                <a:lnTo>
                  <a:pt x="6832951" y="114113"/>
                </a:lnTo>
                <a:lnTo>
                  <a:pt x="6795200" y="88610"/>
                </a:lnTo>
                <a:lnTo>
                  <a:pt x="6755455" y="66015"/>
                </a:lnTo>
                <a:lnTo>
                  <a:pt x="6713870" y="46478"/>
                </a:lnTo>
                <a:lnTo>
                  <a:pt x="6670595" y="30151"/>
                </a:lnTo>
                <a:lnTo>
                  <a:pt x="6625784" y="17188"/>
                </a:lnTo>
                <a:lnTo>
                  <a:pt x="6579589" y="7740"/>
                </a:lnTo>
                <a:lnTo>
                  <a:pt x="6532162" y="1960"/>
                </a:lnTo>
                <a:lnTo>
                  <a:pt x="6483654" y="0"/>
                </a:lnTo>
                <a:close/>
              </a:path>
            </a:pathLst>
          </a:custGeom>
          <a:solidFill>
            <a:srgbClr val="DFFF8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2" name="object 14"/>
          <p:cNvSpPr>
            <a:spLocks noChangeArrowheads="1"/>
          </p:cNvSpPr>
          <p:nvPr/>
        </p:nvSpPr>
        <p:spPr bwMode="auto">
          <a:xfrm>
            <a:off x="1062038" y="889000"/>
            <a:ext cx="7075487" cy="3548063"/>
          </a:xfrm>
          <a:custGeom>
            <a:avLst/>
            <a:gdLst>
              <a:gd name="T0" fmla="*/ 0 w 7075170"/>
              <a:gd name="T1" fmla="*/ 0 h 3548379"/>
              <a:gd name="T2" fmla="*/ 7075170 w 7075170"/>
              <a:gd name="T3" fmla="*/ 3548379 h 3548379"/>
            </a:gdLst>
            <a:ahLst/>
            <a:cxnLst/>
            <a:rect l="T0" t="T1" r="T2" b="T3"/>
            <a:pathLst>
              <a:path w="7075170" h="3548379">
                <a:moveTo>
                  <a:pt x="0" y="591438"/>
                </a:moveTo>
                <a:lnTo>
                  <a:pt x="1960" y="542931"/>
                </a:lnTo>
                <a:lnTo>
                  <a:pt x="7742" y="495504"/>
                </a:lnTo>
                <a:lnTo>
                  <a:pt x="17191" y="449308"/>
                </a:lnTo>
                <a:lnTo>
                  <a:pt x="30156" y="404498"/>
                </a:lnTo>
                <a:lnTo>
                  <a:pt x="46483" y="361223"/>
                </a:lnTo>
                <a:lnTo>
                  <a:pt x="66022" y="319638"/>
                </a:lnTo>
                <a:lnTo>
                  <a:pt x="88619" y="279893"/>
                </a:lnTo>
                <a:lnTo>
                  <a:pt x="114122" y="242142"/>
                </a:lnTo>
                <a:lnTo>
                  <a:pt x="142379" y="206536"/>
                </a:lnTo>
                <a:lnTo>
                  <a:pt x="173237" y="173227"/>
                </a:lnTo>
                <a:lnTo>
                  <a:pt x="206544" y="142369"/>
                </a:lnTo>
                <a:lnTo>
                  <a:pt x="242147" y="114113"/>
                </a:lnTo>
                <a:lnTo>
                  <a:pt x="279895" y="88610"/>
                </a:lnTo>
                <a:lnTo>
                  <a:pt x="319634" y="66015"/>
                </a:lnTo>
                <a:lnTo>
                  <a:pt x="361213" y="46478"/>
                </a:lnTo>
                <a:lnTo>
                  <a:pt x="404478" y="30151"/>
                </a:lnTo>
                <a:lnTo>
                  <a:pt x="449278" y="17188"/>
                </a:lnTo>
                <a:lnTo>
                  <a:pt x="495461" y="7740"/>
                </a:lnTo>
                <a:lnTo>
                  <a:pt x="542873" y="1960"/>
                </a:lnTo>
                <a:lnTo>
                  <a:pt x="591362" y="0"/>
                </a:lnTo>
                <a:lnTo>
                  <a:pt x="6483654" y="0"/>
                </a:lnTo>
                <a:lnTo>
                  <a:pt x="6532162" y="1960"/>
                </a:lnTo>
                <a:lnTo>
                  <a:pt x="6579589" y="7740"/>
                </a:lnTo>
                <a:lnTo>
                  <a:pt x="6625784" y="17188"/>
                </a:lnTo>
                <a:lnTo>
                  <a:pt x="6670595" y="30151"/>
                </a:lnTo>
                <a:lnTo>
                  <a:pt x="6713870" y="46478"/>
                </a:lnTo>
                <a:lnTo>
                  <a:pt x="6755455" y="66015"/>
                </a:lnTo>
                <a:lnTo>
                  <a:pt x="6795200" y="88610"/>
                </a:lnTo>
                <a:lnTo>
                  <a:pt x="6832951" y="114113"/>
                </a:lnTo>
                <a:lnTo>
                  <a:pt x="6868557" y="142369"/>
                </a:lnTo>
                <a:lnTo>
                  <a:pt x="6901865" y="173227"/>
                </a:lnTo>
                <a:lnTo>
                  <a:pt x="6932724" y="206536"/>
                </a:lnTo>
                <a:lnTo>
                  <a:pt x="6960980" y="242142"/>
                </a:lnTo>
                <a:lnTo>
                  <a:pt x="6986482" y="279893"/>
                </a:lnTo>
                <a:lnTo>
                  <a:pt x="7009078" y="319638"/>
                </a:lnTo>
                <a:lnTo>
                  <a:pt x="7028615" y="361223"/>
                </a:lnTo>
                <a:lnTo>
                  <a:pt x="7044941" y="404498"/>
                </a:lnTo>
                <a:lnTo>
                  <a:pt x="7057905" y="449308"/>
                </a:lnTo>
                <a:lnTo>
                  <a:pt x="7067352" y="495504"/>
                </a:lnTo>
                <a:lnTo>
                  <a:pt x="7073133" y="542931"/>
                </a:lnTo>
                <a:lnTo>
                  <a:pt x="7075093" y="591438"/>
                </a:lnTo>
                <a:lnTo>
                  <a:pt x="7075093" y="2956941"/>
                </a:lnTo>
                <a:lnTo>
                  <a:pt x="7073133" y="3005448"/>
                </a:lnTo>
                <a:lnTo>
                  <a:pt x="7067352" y="3052875"/>
                </a:lnTo>
                <a:lnTo>
                  <a:pt x="7057905" y="3099071"/>
                </a:lnTo>
                <a:lnTo>
                  <a:pt x="7044941" y="3143881"/>
                </a:lnTo>
                <a:lnTo>
                  <a:pt x="7028615" y="3187156"/>
                </a:lnTo>
                <a:lnTo>
                  <a:pt x="7009078" y="3228741"/>
                </a:lnTo>
                <a:lnTo>
                  <a:pt x="6986482" y="3268486"/>
                </a:lnTo>
                <a:lnTo>
                  <a:pt x="6960980" y="3306237"/>
                </a:lnTo>
                <a:lnTo>
                  <a:pt x="6932724" y="3341843"/>
                </a:lnTo>
                <a:lnTo>
                  <a:pt x="6901865" y="3375152"/>
                </a:lnTo>
                <a:lnTo>
                  <a:pt x="6868557" y="3406010"/>
                </a:lnTo>
                <a:lnTo>
                  <a:pt x="6832951" y="3434266"/>
                </a:lnTo>
                <a:lnTo>
                  <a:pt x="6795200" y="3459769"/>
                </a:lnTo>
                <a:lnTo>
                  <a:pt x="6755455" y="3482364"/>
                </a:lnTo>
                <a:lnTo>
                  <a:pt x="6713870" y="3501901"/>
                </a:lnTo>
                <a:lnTo>
                  <a:pt x="6670595" y="3518228"/>
                </a:lnTo>
                <a:lnTo>
                  <a:pt x="6625784" y="3531191"/>
                </a:lnTo>
                <a:lnTo>
                  <a:pt x="6579589" y="3540639"/>
                </a:lnTo>
                <a:lnTo>
                  <a:pt x="6532162" y="3546419"/>
                </a:lnTo>
                <a:lnTo>
                  <a:pt x="6483654" y="3548379"/>
                </a:lnTo>
                <a:lnTo>
                  <a:pt x="591362" y="3548379"/>
                </a:lnTo>
                <a:lnTo>
                  <a:pt x="542873" y="3546419"/>
                </a:lnTo>
                <a:lnTo>
                  <a:pt x="495461" y="3540639"/>
                </a:lnTo>
                <a:lnTo>
                  <a:pt x="449278" y="3531191"/>
                </a:lnTo>
                <a:lnTo>
                  <a:pt x="404478" y="3518228"/>
                </a:lnTo>
                <a:lnTo>
                  <a:pt x="361213" y="3501901"/>
                </a:lnTo>
                <a:lnTo>
                  <a:pt x="319634" y="3482364"/>
                </a:lnTo>
                <a:lnTo>
                  <a:pt x="279895" y="3459769"/>
                </a:lnTo>
                <a:lnTo>
                  <a:pt x="242147" y="3434266"/>
                </a:lnTo>
                <a:lnTo>
                  <a:pt x="206544" y="3406010"/>
                </a:lnTo>
                <a:lnTo>
                  <a:pt x="173237" y="3375152"/>
                </a:lnTo>
                <a:lnTo>
                  <a:pt x="142379" y="3341843"/>
                </a:lnTo>
                <a:lnTo>
                  <a:pt x="114122" y="3306237"/>
                </a:lnTo>
                <a:lnTo>
                  <a:pt x="88619" y="3268486"/>
                </a:lnTo>
                <a:lnTo>
                  <a:pt x="66022" y="3228741"/>
                </a:lnTo>
                <a:lnTo>
                  <a:pt x="46483" y="3187156"/>
                </a:lnTo>
                <a:lnTo>
                  <a:pt x="30156" y="3143881"/>
                </a:lnTo>
                <a:lnTo>
                  <a:pt x="17191" y="3099071"/>
                </a:lnTo>
                <a:lnTo>
                  <a:pt x="7742" y="3052875"/>
                </a:lnTo>
                <a:lnTo>
                  <a:pt x="1960" y="3005448"/>
                </a:lnTo>
                <a:lnTo>
                  <a:pt x="0" y="2956941"/>
                </a:lnTo>
                <a:lnTo>
                  <a:pt x="0" y="591438"/>
                </a:lnTo>
                <a:close/>
              </a:path>
            </a:pathLst>
          </a:cu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3" name="object 15"/>
          <p:cNvSpPr>
            <a:spLocks noChangeArrowheads="1"/>
          </p:cNvSpPr>
          <p:nvPr/>
        </p:nvSpPr>
        <p:spPr bwMode="auto">
          <a:xfrm>
            <a:off x="5014913" y="2260600"/>
            <a:ext cx="1255712" cy="1144588"/>
          </a:xfrm>
          <a:custGeom>
            <a:avLst/>
            <a:gdLst>
              <a:gd name="T0" fmla="*/ 0 w 1256029"/>
              <a:gd name="T1" fmla="*/ 0 h 1144904"/>
              <a:gd name="T2" fmla="*/ 1256029 w 1256029"/>
              <a:gd name="T3" fmla="*/ 1144904 h 1144904"/>
            </a:gdLst>
            <a:ahLst/>
            <a:cxnLst/>
            <a:rect l="T0" t="T1" r="T2" b="T3"/>
            <a:pathLst>
              <a:path w="1256029" h="1144904">
                <a:moveTo>
                  <a:pt x="627888" y="0"/>
                </a:moveTo>
                <a:lnTo>
                  <a:pt x="576382" y="1897"/>
                </a:lnTo>
                <a:lnTo>
                  <a:pt x="526025" y="7491"/>
                </a:lnTo>
                <a:lnTo>
                  <a:pt x="476978" y="16635"/>
                </a:lnTo>
                <a:lnTo>
                  <a:pt x="429402" y="29181"/>
                </a:lnTo>
                <a:lnTo>
                  <a:pt x="383458" y="44981"/>
                </a:lnTo>
                <a:lnTo>
                  <a:pt x="339309" y="63889"/>
                </a:lnTo>
                <a:lnTo>
                  <a:pt x="297114" y="85756"/>
                </a:lnTo>
                <a:lnTo>
                  <a:pt x="257037" y="110435"/>
                </a:lnTo>
                <a:lnTo>
                  <a:pt x="219239" y="137778"/>
                </a:lnTo>
                <a:lnTo>
                  <a:pt x="183880" y="167639"/>
                </a:lnTo>
                <a:lnTo>
                  <a:pt x="151122" y="199870"/>
                </a:lnTo>
                <a:lnTo>
                  <a:pt x="121127" y="234324"/>
                </a:lnTo>
                <a:lnTo>
                  <a:pt x="94056" y="270852"/>
                </a:lnTo>
                <a:lnTo>
                  <a:pt x="70071" y="309307"/>
                </a:lnTo>
                <a:lnTo>
                  <a:pt x="49333" y="349543"/>
                </a:lnTo>
                <a:lnTo>
                  <a:pt x="32004" y="391411"/>
                </a:lnTo>
                <a:lnTo>
                  <a:pt x="18244" y="434765"/>
                </a:lnTo>
                <a:lnTo>
                  <a:pt x="8216" y="479456"/>
                </a:lnTo>
                <a:lnTo>
                  <a:pt x="2080" y="525337"/>
                </a:lnTo>
                <a:lnTo>
                  <a:pt x="0" y="572262"/>
                </a:lnTo>
                <a:lnTo>
                  <a:pt x="2080" y="619203"/>
                </a:lnTo>
                <a:lnTo>
                  <a:pt x="8216" y="665098"/>
                </a:lnTo>
                <a:lnTo>
                  <a:pt x="18244" y="709799"/>
                </a:lnTo>
                <a:lnTo>
                  <a:pt x="32004" y="753160"/>
                </a:lnTo>
                <a:lnTo>
                  <a:pt x="49333" y="795033"/>
                </a:lnTo>
                <a:lnTo>
                  <a:pt x="70071" y="835272"/>
                </a:lnTo>
                <a:lnTo>
                  <a:pt x="94056" y="873728"/>
                </a:lnTo>
                <a:lnTo>
                  <a:pt x="121127" y="910254"/>
                </a:lnTo>
                <a:lnTo>
                  <a:pt x="151122" y="944704"/>
                </a:lnTo>
                <a:lnTo>
                  <a:pt x="183880" y="976931"/>
                </a:lnTo>
                <a:lnTo>
                  <a:pt x="219239" y="1006787"/>
                </a:lnTo>
                <a:lnTo>
                  <a:pt x="257037" y="1034125"/>
                </a:lnTo>
                <a:lnTo>
                  <a:pt x="297114" y="1058798"/>
                </a:lnTo>
                <a:lnTo>
                  <a:pt x="339309" y="1080658"/>
                </a:lnTo>
                <a:lnTo>
                  <a:pt x="383458" y="1099560"/>
                </a:lnTo>
                <a:lnTo>
                  <a:pt x="429402" y="1115354"/>
                </a:lnTo>
                <a:lnTo>
                  <a:pt x="476978" y="1127895"/>
                </a:lnTo>
                <a:lnTo>
                  <a:pt x="526025" y="1137035"/>
                </a:lnTo>
                <a:lnTo>
                  <a:pt x="576382" y="1142627"/>
                </a:lnTo>
                <a:lnTo>
                  <a:pt x="627888" y="1144524"/>
                </a:lnTo>
                <a:lnTo>
                  <a:pt x="679375" y="1142627"/>
                </a:lnTo>
                <a:lnTo>
                  <a:pt x="729715" y="1137035"/>
                </a:lnTo>
                <a:lnTo>
                  <a:pt x="778748" y="1127895"/>
                </a:lnTo>
                <a:lnTo>
                  <a:pt x="826311" y="1115354"/>
                </a:lnTo>
                <a:lnTo>
                  <a:pt x="872243" y="1099560"/>
                </a:lnTo>
                <a:lnTo>
                  <a:pt x="916383" y="1080658"/>
                </a:lnTo>
                <a:lnTo>
                  <a:pt x="958568" y="1058798"/>
                </a:lnTo>
                <a:lnTo>
                  <a:pt x="998638" y="1034125"/>
                </a:lnTo>
                <a:lnTo>
                  <a:pt x="1036431" y="1006787"/>
                </a:lnTo>
                <a:lnTo>
                  <a:pt x="1071784" y="976931"/>
                </a:lnTo>
                <a:lnTo>
                  <a:pt x="1104538" y="944704"/>
                </a:lnTo>
                <a:lnTo>
                  <a:pt x="1134529" y="910254"/>
                </a:lnTo>
                <a:lnTo>
                  <a:pt x="1161597" y="873728"/>
                </a:lnTo>
                <a:lnTo>
                  <a:pt x="1185580" y="835272"/>
                </a:lnTo>
                <a:lnTo>
                  <a:pt x="1206317" y="795033"/>
                </a:lnTo>
                <a:lnTo>
                  <a:pt x="1223646" y="753160"/>
                </a:lnTo>
                <a:lnTo>
                  <a:pt x="1237405" y="709799"/>
                </a:lnTo>
                <a:lnTo>
                  <a:pt x="1247432" y="665098"/>
                </a:lnTo>
                <a:lnTo>
                  <a:pt x="1253568" y="619203"/>
                </a:lnTo>
                <a:lnTo>
                  <a:pt x="1255648" y="572262"/>
                </a:lnTo>
                <a:lnTo>
                  <a:pt x="1253568" y="525337"/>
                </a:lnTo>
                <a:lnTo>
                  <a:pt x="1247432" y="479456"/>
                </a:lnTo>
                <a:lnTo>
                  <a:pt x="1237405" y="434765"/>
                </a:lnTo>
                <a:lnTo>
                  <a:pt x="1223646" y="391411"/>
                </a:lnTo>
                <a:lnTo>
                  <a:pt x="1206317" y="349543"/>
                </a:lnTo>
                <a:lnTo>
                  <a:pt x="1185580" y="309307"/>
                </a:lnTo>
                <a:lnTo>
                  <a:pt x="1161597" y="270852"/>
                </a:lnTo>
                <a:lnTo>
                  <a:pt x="1134529" y="234324"/>
                </a:lnTo>
                <a:lnTo>
                  <a:pt x="1104538" y="199870"/>
                </a:lnTo>
                <a:lnTo>
                  <a:pt x="1071784" y="167639"/>
                </a:lnTo>
                <a:lnTo>
                  <a:pt x="1036431" y="137778"/>
                </a:lnTo>
                <a:lnTo>
                  <a:pt x="998638" y="110435"/>
                </a:lnTo>
                <a:lnTo>
                  <a:pt x="958568" y="85756"/>
                </a:lnTo>
                <a:lnTo>
                  <a:pt x="916383" y="63889"/>
                </a:lnTo>
                <a:lnTo>
                  <a:pt x="872243" y="44981"/>
                </a:lnTo>
                <a:lnTo>
                  <a:pt x="826311" y="29181"/>
                </a:lnTo>
                <a:lnTo>
                  <a:pt x="778748" y="16635"/>
                </a:lnTo>
                <a:lnTo>
                  <a:pt x="729715" y="7491"/>
                </a:lnTo>
                <a:lnTo>
                  <a:pt x="679375" y="1897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4763" y="2538413"/>
            <a:ext cx="1162050" cy="596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60325"/>
            <a:r>
              <a:rPr lang="en-US" sz="2000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Pasien</a:t>
            </a:r>
            <a:r>
              <a:rPr lang="en-US" b="1">
                <a:solidFill>
                  <a:srgbClr val="FFFFFF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, Keluarga</a:t>
            </a:r>
            <a:endParaRPr lang="en-US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61455" name="object 17"/>
          <p:cNvSpPr>
            <a:spLocks noChangeArrowheads="1"/>
          </p:cNvSpPr>
          <p:nvPr/>
        </p:nvSpPr>
        <p:spPr bwMode="auto">
          <a:xfrm>
            <a:off x="4227513" y="1460500"/>
            <a:ext cx="2782887" cy="2630488"/>
          </a:xfrm>
          <a:custGeom>
            <a:avLst/>
            <a:gdLst>
              <a:gd name="T0" fmla="*/ 0 w 2782570"/>
              <a:gd name="T1" fmla="*/ 0 h 2631440"/>
              <a:gd name="T2" fmla="*/ 2782570 w 2782570"/>
              <a:gd name="T3" fmla="*/ 2631440 h 2631440"/>
            </a:gdLst>
            <a:ahLst/>
            <a:cxnLst/>
            <a:rect l="T0" t="T1" r="T2" b="T3"/>
            <a:pathLst>
              <a:path w="2782570" h="2631440">
                <a:moveTo>
                  <a:pt x="0" y="1315719"/>
                </a:moveTo>
                <a:lnTo>
                  <a:pt x="4611" y="1207822"/>
                </a:lnTo>
                <a:lnTo>
                  <a:pt x="18206" y="1102324"/>
                </a:lnTo>
                <a:lnTo>
                  <a:pt x="40428" y="999564"/>
                </a:lnTo>
                <a:lnTo>
                  <a:pt x="70918" y="899883"/>
                </a:lnTo>
                <a:lnTo>
                  <a:pt x="109319" y="803618"/>
                </a:lnTo>
                <a:lnTo>
                  <a:pt x="155271" y="711108"/>
                </a:lnTo>
                <a:lnTo>
                  <a:pt x="208419" y="622692"/>
                </a:lnTo>
                <a:lnTo>
                  <a:pt x="268402" y="538709"/>
                </a:lnTo>
                <a:lnTo>
                  <a:pt x="334864" y="459498"/>
                </a:lnTo>
                <a:lnTo>
                  <a:pt x="407447" y="385397"/>
                </a:lnTo>
                <a:lnTo>
                  <a:pt x="485793" y="316745"/>
                </a:lnTo>
                <a:lnTo>
                  <a:pt x="569543" y="253882"/>
                </a:lnTo>
                <a:lnTo>
                  <a:pt x="658339" y="197145"/>
                </a:lnTo>
                <a:lnTo>
                  <a:pt x="751825" y="146874"/>
                </a:lnTo>
                <a:lnTo>
                  <a:pt x="849641" y="103407"/>
                </a:lnTo>
                <a:lnTo>
                  <a:pt x="951431" y="67084"/>
                </a:lnTo>
                <a:lnTo>
                  <a:pt x="1056835" y="38243"/>
                </a:lnTo>
                <a:lnTo>
                  <a:pt x="1165496" y="17222"/>
                </a:lnTo>
                <a:lnTo>
                  <a:pt x="1277056" y="4362"/>
                </a:lnTo>
                <a:lnTo>
                  <a:pt x="1391157" y="0"/>
                </a:lnTo>
                <a:lnTo>
                  <a:pt x="1505259" y="4362"/>
                </a:lnTo>
                <a:lnTo>
                  <a:pt x="1616819" y="17222"/>
                </a:lnTo>
                <a:lnTo>
                  <a:pt x="1725480" y="38243"/>
                </a:lnTo>
                <a:lnTo>
                  <a:pt x="1830884" y="67084"/>
                </a:lnTo>
                <a:lnTo>
                  <a:pt x="1932674" y="103407"/>
                </a:lnTo>
                <a:lnTo>
                  <a:pt x="2030490" y="146874"/>
                </a:lnTo>
                <a:lnTo>
                  <a:pt x="2123976" y="197145"/>
                </a:lnTo>
                <a:lnTo>
                  <a:pt x="2212772" y="253882"/>
                </a:lnTo>
                <a:lnTo>
                  <a:pt x="2296522" y="316745"/>
                </a:lnTo>
                <a:lnTo>
                  <a:pt x="2374868" y="385397"/>
                </a:lnTo>
                <a:lnTo>
                  <a:pt x="2447451" y="459498"/>
                </a:lnTo>
                <a:lnTo>
                  <a:pt x="2513913" y="538709"/>
                </a:lnTo>
                <a:lnTo>
                  <a:pt x="2573896" y="622692"/>
                </a:lnTo>
                <a:lnTo>
                  <a:pt x="2627044" y="711108"/>
                </a:lnTo>
                <a:lnTo>
                  <a:pt x="2672996" y="803618"/>
                </a:lnTo>
                <a:lnTo>
                  <a:pt x="2711397" y="899883"/>
                </a:lnTo>
                <a:lnTo>
                  <a:pt x="2741887" y="999564"/>
                </a:lnTo>
                <a:lnTo>
                  <a:pt x="2764109" y="1102324"/>
                </a:lnTo>
                <a:lnTo>
                  <a:pt x="2777704" y="1207822"/>
                </a:lnTo>
                <a:lnTo>
                  <a:pt x="2782316" y="1315719"/>
                </a:lnTo>
                <a:lnTo>
                  <a:pt x="2777704" y="1423635"/>
                </a:lnTo>
                <a:lnTo>
                  <a:pt x="2764109" y="1529146"/>
                </a:lnTo>
                <a:lnTo>
                  <a:pt x="2741887" y="1631916"/>
                </a:lnTo>
                <a:lnTo>
                  <a:pt x="2711397" y="1731605"/>
                </a:lnTo>
                <a:lnTo>
                  <a:pt x="2672996" y="1827875"/>
                </a:lnTo>
                <a:lnTo>
                  <a:pt x="2627044" y="1920387"/>
                </a:lnTo>
                <a:lnTo>
                  <a:pt x="2573896" y="2008803"/>
                </a:lnTo>
                <a:lnTo>
                  <a:pt x="2513913" y="2092785"/>
                </a:lnTo>
                <a:lnTo>
                  <a:pt x="2447451" y="2171993"/>
                </a:lnTo>
                <a:lnTo>
                  <a:pt x="2374868" y="2246090"/>
                </a:lnTo>
                <a:lnTo>
                  <a:pt x="2296522" y="2314736"/>
                </a:lnTo>
                <a:lnTo>
                  <a:pt x="2212772" y="2377594"/>
                </a:lnTo>
                <a:lnTo>
                  <a:pt x="2123976" y="2434324"/>
                </a:lnTo>
                <a:lnTo>
                  <a:pt x="2030490" y="2484589"/>
                </a:lnTo>
                <a:lnTo>
                  <a:pt x="1932674" y="2528050"/>
                </a:lnTo>
                <a:lnTo>
                  <a:pt x="1830884" y="2564367"/>
                </a:lnTo>
                <a:lnTo>
                  <a:pt x="1725480" y="2593204"/>
                </a:lnTo>
                <a:lnTo>
                  <a:pt x="1616819" y="2614220"/>
                </a:lnTo>
                <a:lnTo>
                  <a:pt x="1505259" y="2627078"/>
                </a:lnTo>
                <a:lnTo>
                  <a:pt x="1391157" y="2631440"/>
                </a:lnTo>
                <a:lnTo>
                  <a:pt x="1277056" y="2627078"/>
                </a:lnTo>
                <a:lnTo>
                  <a:pt x="1165496" y="2614220"/>
                </a:lnTo>
                <a:lnTo>
                  <a:pt x="1056835" y="2593204"/>
                </a:lnTo>
                <a:lnTo>
                  <a:pt x="951431" y="2564367"/>
                </a:lnTo>
                <a:lnTo>
                  <a:pt x="849641" y="2528050"/>
                </a:lnTo>
                <a:lnTo>
                  <a:pt x="751825" y="2484589"/>
                </a:lnTo>
                <a:lnTo>
                  <a:pt x="658339" y="2434324"/>
                </a:lnTo>
                <a:lnTo>
                  <a:pt x="569543" y="2377594"/>
                </a:lnTo>
                <a:lnTo>
                  <a:pt x="485793" y="2314736"/>
                </a:lnTo>
                <a:lnTo>
                  <a:pt x="407447" y="2246090"/>
                </a:lnTo>
                <a:lnTo>
                  <a:pt x="334864" y="2171993"/>
                </a:lnTo>
                <a:lnTo>
                  <a:pt x="268402" y="2092785"/>
                </a:lnTo>
                <a:lnTo>
                  <a:pt x="208419" y="2008803"/>
                </a:lnTo>
                <a:lnTo>
                  <a:pt x="155271" y="1920387"/>
                </a:lnTo>
                <a:lnTo>
                  <a:pt x="109319" y="1827875"/>
                </a:lnTo>
                <a:lnTo>
                  <a:pt x="70918" y="1731605"/>
                </a:lnTo>
                <a:lnTo>
                  <a:pt x="40428" y="1631916"/>
                </a:lnTo>
                <a:lnTo>
                  <a:pt x="18206" y="1529146"/>
                </a:lnTo>
                <a:lnTo>
                  <a:pt x="4611" y="1423635"/>
                </a:lnTo>
                <a:lnTo>
                  <a:pt x="0" y="1315719"/>
                </a:lnTo>
                <a:close/>
              </a:path>
            </a:pathLst>
          </a:custGeom>
          <a:noFill/>
          <a:ln w="63500">
            <a:solidFill>
              <a:srgbClr val="0000CC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6" name="object 18"/>
          <p:cNvSpPr>
            <a:spLocks noChangeArrowheads="1"/>
          </p:cNvSpPr>
          <p:nvPr/>
        </p:nvSpPr>
        <p:spPr bwMode="auto">
          <a:xfrm>
            <a:off x="3579813" y="2371725"/>
            <a:ext cx="1055687" cy="581025"/>
          </a:xfrm>
          <a:custGeom>
            <a:avLst/>
            <a:gdLst>
              <a:gd name="T0" fmla="*/ 0 w 1056639"/>
              <a:gd name="T1" fmla="*/ 0 h 581660"/>
              <a:gd name="T2" fmla="*/ 1056639 w 1056639"/>
              <a:gd name="T3" fmla="*/ 581660 h 581660"/>
            </a:gdLst>
            <a:ahLst/>
            <a:cxnLst/>
            <a:rect l="T0" t="T1" r="T2" b="T3"/>
            <a:pathLst>
              <a:path w="1056639" h="581660">
                <a:moveTo>
                  <a:pt x="528320" y="0"/>
                </a:moveTo>
                <a:lnTo>
                  <a:pt x="484981" y="963"/>
                </a:lnTo>
                <a:lnTo>
                  <a:pt x="442608" y="3805"/>
                </a:lnTo>
                <a:lnTo>
                  <a:pt x="401338" y="8449"/>
                </a:lnTo>
                <a:lnTo>
                  <a:pt x="361305" y="14822"/>
                </a:lnTo>
                <a:lnTo>
                  <a:pt x="322647" y="22848"/>
                </a:lnTo>
                <a:lnTo>
                  <a:pt x="285498" y="32452"/>
                </a:lnTo>
                <a:lnTo>
                  <a:pt x="216273" y="56095"/>
                </a:lnTo>
                <a:lnTo>
                  <a:pt x="154717" y="85153"/>
                </a:lnTo>
                <a:lnTo>
                  <a:pt x="101916" y="119027"/>
                </a:lnTo>
                <a:lnTo>
                  <a:pt x="58958" y="157118"/>
                </a:lnTo>
                <a:lnTo>
                  <a:pt x="26928" y="198827"/>
                </a:lnTo>
                <a:lnTo>
                  <a:pt x="6913" y="243555"/>
                </a:lnTo>
                <a:lnTo>
                  <a:pt x="0" y="290702"/>
                </a:lnTo>
                <a:lnTo>
                  <a:pt x="1750" y="314523"/>
                </a:lnTo>
                <a:lnTo>
                  <a:pt x="15350" y="360505"/>
                </a:lnTo>
                <a:lnTo>
                  <a:pt x="41509" y="403774"/>
                </a:lnTo>
                <a:lnTo>
                  <a:pt x="79139" y="443730"/>
                </a:lnTo>
                <a:lnTo>
                  <a:pt x="127155" y="479774"/>
                </a:lnTo>
                <a:lnTo>
                  <a:pt x="184469" y="511305"/>
                </a:lnTo>
                <a:lnTo>
                  <a:pt x="249995" y="537725"/>
                </a:lnTo>
                <a:lnTo>
                  <a:pt x="322647" y="558432"/>
                </a:lnTo>
                <a:lnTo>
                  <a:pt x="361305" y="566457"/>
                </a:lnTo>
                <a:lnTo>
                  <a:pt x="401338" y="572829"/>
                </a:lnTo>
                <a:lnTo>
                  <a:pt x="442608" y="577473"/>
                </a:lnTo>
                <a:lnTo>
                  <a:pt x="484981" y="580315"/>
                </a:lnTo>
                <a:lnTo>
                  <a:pt x="528320" y="581279"/>
                </a:lnTo>
                <a:lnTo>
                  <a:pt x="571641" y="580315"/>
                </a:lnTo>
                <a:lnTo>
                  <a:pt x="614000" y="577473"/>
                </a:lnTo>
                <a:lnTo>
                  <a:pt x="655260" y="572829"/>
                </a:lnTo>
                <a:lnTo>
                  <a:pt x="695285" y="566457"/>
                </a:lnTo>
                <a:lnTo>
                  <a:pt x="733938" y="558432"/>
                </a:lnTo>
                <a:lnTo>
                  <a:pt x="771085" y="548830"/>
                </a:lnTo>
                <a:lnTo>
                  <a:pt x="840311" y="525191"/>
                </a:lnTo>
                <a:lnTo>
                  <a:pt x="901874" y="496141"/>
                </a:lnTo>
                <a:lnTo>
                  <a:pt x="954686" y="462278"/>
                </a:lnTo>
                <a:lnTo>
                  <a:pt x="997657" y="424204"/>
                </a:lnTo>
                <a:lnTo>
                  <a:pt x="1029699" y="382516"/>
                </a:lnTo>
                <a:lnTo>
                  <a:pt x="1049723" y="337816"/>
                </a:lnTo>
                <a:lnTo>
                  <a:pt x="1056639" y="290702"/>
                </a:lnTo>
                <a:lnTo>
                  <a:pt x="1054888" y="266863"/>
                </a:lnTo>
                <a:lnTo>
                  <a:pt x="1041281" y="220851"/>
                </a:lnTo>
                <a:lnTo>
                  <a:pt x="1015112" y="177557"/>
                </a:lnTo>
                <a:lnTo>
                  <a:pt x="977470" y="137583"/>
                </a:lnTo>
                <a:lnTo>
                  <a:pt x="929442" y="101525"/>
                </a:lnTo>
                <a:lnTo>
                  <a:pt x="872118" y="69985"/>
                </a:lnTo>
                <a:lnTo>
                  <a:pt x="806588" y="43559"/>
                </a:lnTo>
                <a:lnTo>
                  <a:pt x="733938" y="22848"/>
                </a:lnTo>
                <a:lnTo>
                  <a:pt x="695285" y="14822"/>
                </a:lnTo>
                <a:lnTo>
                  <a:pt x="655260" y="8449"/>
                </a:lnTo>
                <a:lnTo>
                  <a:pt x="614000" y="3805"/>
                </a:lnTo>
                <a:lnTo>
                  <a:pt x="571641" y="963"/>
                </a:lnTo>
                <a:lnTo>
                  <a:pt x="52832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57" name="object 19"/>
          <p:cNvSpPr>
            <a:spLocks noChangeArrowheads="1"/>
          </p:cNvSpPr>
          <p:nvPr/>
        </p:nvSpPr>
        <p:spPr bwMode="auto">
          <a:xfrm>
            <a:off x="3935413" y="1566863"/>
            <a:ext cx="955675" cy="590550"/>
          </a:xfrm>
          <a:custGeom>
            <a:avLst/>
            <a:gdLst>
              <a:gd name="T0" fmla="*/ 0 w 955675"/>
              <a:gd name="T1" fmla="*/ 0 h 589914"/>
              <a:gd name="T2" fmla="*/ 955675 w 955675"/>
              <a:gd name="T3" fmla="*/ 589914 h 589914"/>
            </a:gdLst>
            <a:ahLst/>
            <a:cxnLst/>
            <a:rect l="T0" t="T1" r="T2" b="T3"/>
            <a:pathLst>
              <a:path w="955675" h="589914">
                <a:moveTo>
                  <a:pt x="477900" y="0"/>
                </a:moveTo>
                <a:lnTo>
                  <a:pt x="438692" y="977"/>
                </a:lnTo>
                <a:lnTo>
                  <a:pt x="400359" y="3861"/>
                </a:lnTo>
                <a:lnTo>
                  <a:pt x="326810" y="15038"/>
                </a:lnTo>
                <a:lnTo>
                  <a:pt x="258235" y="32925"/>
                </a:lnTo>
                <a:lnTo>
                  <a:pt x="195617" y="56912"/>
                </a:lnTo>
                <a:lnTo>
                  <a:pt x="139938" y="86391"/>
                </a:lnTo>
                <a:lnTo>
                  <a:pt x="92179" y="120755"/>
                </a:lnTo>
                <a:lnTo>
                  <a:pt x="53324" y="159395"/>
                </a:lnTo>
                <a:lnTo>
                  <a:pt x="24354" y="201704"/>
                </a:lnTo>
                <a:lnTo>
                  <a:pt x="6252" y="247073"/>
                </a:lnTo>
                <a:lnTo>
                  <a:pt x="0" y="294893"/>
                </a:lnTo>
                <a:lnTo>
                  <a:pt x="1583" y="319072"/>
                </a:lnTo>
                <a:lnTo>
                  <a:pt x="13883" y="365735"/>
                </a:lnTo>
                <a:lnTo>
                  <a:pt x="37542" y="409638"/>
                </a:lnTo>
                <a:lnTo>
                  <a:pt x="71577" y="450172"/>
                </a:lnTo>
                <a:lnTo>
                  <a:pt x="115007" y="486732"/>
                </a:lnTo>
                <a:lnTo>
                  <a:pt x="166849" y="518711"/>
                </a:lnTo>
                <a:lnTo>
                  <a:pt x="226120" y="545502"/>
                </a:lnTo>
                <a:lnTo>
                  <a:pt x="291840" y="566499"/>
                </a:lnTo>
                <a:lnTo>
                  <a:pt x="363024" y="581095"/>
                </a:lnTo>
                <a:lnTo>
                  <a:pt x="438692" y="588683"/>
                </a:lnTo>
                <a:lnTo>
                  <a:pt x="477900" y="589661"/>
                </a:lnTo>
                <a:lnTo>
                  <a:pt x="517091" y="588683"/>
                </a:lnTo>
                <a:lnTo>
                  <a:pt x="555407" y="585803"/>
                </a:lnTo>
                <a:lnTo>
                  <a:pt x="628929" y="574635"/>
                </a:lnTo>
                <a:lnTo>
                  <a:pt x="697482" y="556763"/>
                </a:lnTo>
                <a:lnTo>
                  <a:pt x="760084" y="532793"/>
                </a:lnTo>
                <a:lnTo>
                  <a:pt x="815752" y="503332"/>
                </a:lnTo>
                <a:lnTo>
                  <a:pt x="863503" y="468987"/>
                </a:lnTo>
                <a:lnTo>
                  <a:pt x="902354" y="430364"/>
                </a:lnTo>
                <a:lnTo>
                  <a:pt x="931321" y="388070"/>
                </a:lnTo>
                <a:lnTo>
                  <a:pt x="949422" y="342711"/>
                </a:lnTo>
                <a:lnTo>
                  <a:pt x="955675" y="294893"/>
                </a:lnTo>
                <a:lnTo>
                  <a:pt x="954091" y="270715"/>
                </a:lnTo>
                <a:lnTo>
                  <a:pt x="941791" y="224044"/>
                </a:lnTo>
                <a:lnTo>
                  <a:pt x="918134" y="180129"/>
                </a:lnTo>
                <a:lnTo>
                  <a:pt x="884102" y="139579"/>
                </a:lnTo>
                <a:lnTo>
                  <a:pt x="840679" y="103001"/>
                </a:lnTo>
                <a:lnTo>
                  <a:pt x="788847" y="71003"/>
                </a:lnTo>
                <a:lnTo>
                  <a:pt x="729589" y="44194"/>
                </a:lnTo>
                <a:lnTo>
                  <a:pt x="663888" y="23181"/>
                </a:lnTo>
                <a:lnTo>
                  <a:pt x="592728" y="8573"/>
                </a:lnTo>
                <a:lnTo>
                  <a:pt x="517091" y="977"/>
                </a:lnTo>
                <a:lnTo>
                  <a:pt x="47790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2850" y="2379663"/>
            <a:ext cx="690563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95250"/>
            <a:r>
              <a:rPr lang="en-US" sz="1600" b="1">
                <a:solidFill>
                  <a:srgbClr val="FFFFFF"/>
                </a:solidFill>
              </a:rPr>
              <a:t>Fisio terapis</a:t>
            </a:r>
            <a:endParaRPr lang="en-US" sz="1600"/>
          </a:p>
        </p:txBody>
      </p:sp>
      <p:sp>
        <p:nvSpPr>
          <p:cNvPr id="61459" name="object 21"/>
          <p:cNvSpPr>
            <a:spLocks noChangeArrowheads="1"/>
          </p:cNvSpPr>
          <p:nvPr/>
        </p:nvSpPr>
        <p:spPr bwMode="auto">
          <a:xfrm>
            <a:off x="5108575" y="1069975"/>
            <a:ext cx="968375" cy="930275"/>
          </a:xfrm>
          <a:custGeom>
            <a:avLst/>
            <a:gdLst>
              <a:gd name="T0" fmla="*/ 0 w 969010"/>
              <a:gd name="T1" fmla="*/ 0 h 930275"/>
              <a:gd name="T2" fmla="*/ 969010 w 969010"/>
              <a:gd name="T3" fmla="*/ 930275 h 930275"/>
            </a:gdLst>
            <a:ahLst/>
            <a:cxnLst/>
            <a:rect l="T0" t="T1" r="T2" b="T3"/>
            <a:pathLst>
              <a:path w="969010" h="930275">
                <a:moveTo>
                  <a:pt x="484377" y="0"/>
                </a:moveTo>
                <a:lnTo>
                  <a:pt x="444641" y="1541"/>
                </a:lnTo>
                <a:lnTo>
                  <a:pt x="405791" y="6085"/>
                </a:lnTo>
                <a:lnTo>
                  <a:pt x="367952" y="13511"/>
                </a:lnTo>
                <a:lnTo>
                  <a:pt x="295804" y="36536"/>
                </a:lnTo>
                <a:lnTo>
                  <a:pt x="229195" y="69657"/>
                </a:lnTo>
                <a:lnTo>
                  <a:pt x="169119" y="111917"/>
                </a:lnTo>
                <a:lnTo>
                  <a:pt x="116573" y="162360"/>
                </a:lnTo>
                <a:lnTo>
                  <a:pt x="72553" y="220027"/>
                </a:lnTo>
                <a:lnTo>
                  <a:pt x="38054" y="283964"/>
                </a:lnTo>
                <a:lnTo>
                  <a:pt x="14073" y="353211"/>
                </a:lnTo>
                <a:lnTo>
                  <a:pt x="1605" y="426812"/>
                </a:lnTo>
                <a:lnTo>
                  <a:pt x="0" y="464947"/>
                </a:lnTo>
                <a:lnTo>
                  <a:pt x="1605" y="503081"/>
                </a:lnTo>
                <a:lnTo>
                  <a:pt x="14073" y="576682"/>
                </a:lnTo>
                <a:lnTo>
                  <a:pt x="38054" y="645929"/>
                </a:lnTo>
                <a:lnTo>
                  <a:pt x="72553" y="709866"/>
                </a:lnTo>
                <a:lnTo>
                  <a:pt x="116573" y="767533"/>
                </a:lnTo>
                <a:lnTo>
                  <a:pt x="169119" y="817976"/>
                </a:lnTo>
                <a:lnTo>
                  <a:pt x="229195" y="860236"/>
                </a:lnTo>
                <a:lnTo>
                  <a:pt x="295804" y="893357"/>
                </a:lnTo>
                <a:lnTo>
                  <a:pt x="367952" y="916382"/>
                </a:lnTo>
                <a:lnTo>
                  <a:pt x="405791" y="923808"/>
                </a:lnTo>
                <a:lnTo>
                  <a:pt x="444641" y="928352"/>
                </a:lnTo>
                <a:lnTo>
                  <a:pt x="484377" y="929894"/>
                </a:lnTo>
                <a:lnTo>
                  <a:pt x="524115" y="928352"/>
                </a:lnTo>
                <a:lnTo>
                  <a:pt x="562968" y="923808"/>
                </a:lnTo>
                <a:lnTo>
                  <a:pt x="600811" y="916382"/>
                </a:lnTo>
                <a:lnTo>
                  <a:pt x="672971" y="893357"/>
                </a:lnTo>
                <a:lnTo>
                  <a:pt x="739596" y="860236"/>
                </a:lnTo>
                <a:lnTo>
                  <a:pt x="799690" y="817976"/>
                </a:lnTo>
                <a:lnTo>
                  <a:pt x="852255" y="767533"/>
                </a:lnTo>
                <a:lnTo>
                  <a:pt x="896294" y="709866"/>
                </a:lnTo>
                <a:lnTo>
                  <a:pt x="930808" y="645929"/>
                </a:lnTo>
                <a:lnTo>
                  <a:pt x="954802" y="576682"/>
                </a:lnTo>
                <a:lnTo>
                  <a:pt x="967276" y="503081"/>
                </a:lnTo>
                <a:lnTo>
                  <a:pt x="968883" y="464947"/>
                </a:lnTo>
                <a:lnTo>
                  <a:pt x="967276" y="426812"/>
                </a:lnTo>
                <a:lnTo>
                  <a:pt x="954802" y="353211"/>
                </a:lnTo>
                <a:lnTo>
                  <a:pt x="930808" y="283964"/>
                </a:lnTo>
                <a:lnTo>
                  <a:pt x="896294" y="220027"/>
                </a:lnTo>
                <a:lnTo>
                  <a:pt x="852255" y="162360"/>
                </a:lnTo>
                <a:lnTo>
                  <a:pt x="799690" y="111917"/>
                </a:lnTo>
                <a:lnTo>
                  <a:pt x="739596" y="69657"/>
                </a:lnTo>
                <a:lnTo>
                  <a:pt x="672971" y="36536"/>
                </a:lnTo>
                <a:lnTo>
                  <a:pt x="600811" y="13511"/>
                </a:lnTo>
                <a:lnTo>
                  <a:pt x="562968" y="6085"/>
                </a:lnTo>
                <a:lnTo>
                  <a:pt x="524115" y="1541"/>
                </a:lnTo>
                <a:lnTo>
                  <a:pt x="484377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60" name="object 22"/>
          <p:cNvSpPr>
            <a:spLocks noChangeArrowheads="1"/>
          </p:cNvSpPr>
          <p:nvPr/>
        </p:nvSpPr>
        <p:spPr bwMode="auto">
          <a:xfrm>
            <a:off x="5108575" y="1069975"/>
            <a:ext cx="968375" cy="930275"/>
          </a:xfrm>
          <a:custGeom>
            <a:avLst/>
            <a:gdLst>
              <a:gd name="T0" fmla="*/ 0 w 969010"/>
              <a:gd name="T1" fmla="*/ 0 h 930275"/>
              <a:gd name="T2" fmla="*/ 969010 w 969010"/>
              <a:gd name="T3" fmla="*/ 930275 h 930275"/>
            </a:gdLst>
            <a:ahLst/>
            <a:cxnLst/>
            <a:rect l="T0" t="T1" r="T2" b="T3"/>
            <a:pathLst>
              <a:path w="969010" h="930275">
                <a:moveTo>
                  <a:pt x="0" y="464947"/>
                </a:moveTo>
                <a:lnTo>
                  <a:pt x="1605" y="426812"/>
                </a:lnTo>
                <a:lnTo>
                  <a:pt x="14073" y="353211"/>
                </a:lnTo>
                <a:lnTo>
                  <a:pt x="38054" y="283964"/>
                </a:lnTo>
                <a:lnTo>
                  <a:pt x="72553" y="220027"/>
                </a:lnTo>
                <a:lnTo>
                  <a:pt x="116573" y="162360"/>
                </a:lnTo>
                <a:lnTo>
                  <a:pt x="169119" y="111917"/>
                </a:lnTo>
                <a:lnTo>
                  <a:pt x="229195" y="69657"/>
                </a:lnTo>
                <a:lnTo>
                  <a:pt x="295804" y="36536"/>
                </a:lnTo>
                <a:lnTo>
                  <a:pt x="367952" y="13511"/>
                </a:lnTo>
                <a:lnTo>
                  <a:pt x="405791" y="6085"/>
                </a:lnTo>
                <a:lnTo>
                  <a:pt x="444641" y="1541"/>
                </a:lnTo>
                <a:lnTo>
                  <a:pt x="484377" y="0"/>
                </a:lnTo>
                <a:lnTo>
                  <a:pt x="524115" y="1541"/>
                </a:lnTo>
                <a:lnTo>
                  <a:pt x="562968" y="6085"/>
                </a:lnTo>
                <a:lnTo>
                  <a:pt x="600811" y="13511"/>
                </a:lnTo>
                <a:lnTo>
                  <a:pt x="672971" y="36536"/>
                </a:lnTo>
                <a:lnTo>
                  <a:pt x="739596" y="69657"/>
                </a:lnTo>
                <a:lnTo>
                  <a:pt x="799690" y="111917"/>
                </a:lnTo>
                <a:lnTo>
                  <a:pt x="852255" y="162360"/>
                </a:lnTo>
                <a:lnTo>
                  <a:pt x="896294" y="220027"/>
                </a:lnTo>
                <a:lnTo>
                  <a:pt x="930808" y="283964"/>
                </a:lnTo>
                <a:lnTo>
                  <a:pt x="954802" y="353211"/>
                </a:lnTo>
                <a:lnTo>
                  <a:pt x="967276" y="426812"/>
                </a:lnTo>
                <a:lnTo>
                  <a:pt x="968883" y="464947"/>
                </a:lnTo>
                <a:lnTo>
                  <a:pt x="967276" y="503081"/>
                </a:lnTo>
                <a:lnTo>
                  <a:pt x="954802" y="576682"/>
                </a:lnTo>
                <a:lnTo>
                  <a:pt x="930808" y="645929"/>
                </a:lnTo>
                <a:lnTo>
                  <a:pt x="896294" y="709866"/>
                </a:lnTo>
                <a:lnTo>
                  <a:pt x="852255" y="767533"/>
                </a:lnTo>
                <a:lnTo>
                  <a:pt x="799690" y="817976"/>
                </a:lnTo>
                <a:lnTo>
                  <a:pt x="739596" y="860236"/>
                </a:lnTo>
                <a:lnTo>
                  <a:pt x="672971" y="893357"/>
                </a:lnTo>
                <a:lnTo>
                  <a:pt x="600811" y="916382"/>
                </a:lnTo>
                <a:lnTo>
                  <a:pt x="562968" y="923808"/>
                </a:lnTo>
                <a:lnTo>
                  <a:pt x="524115" y="928352"/>
                </a:lnTo>
                <a:lnTo>
                  <a:pt x="484377" y="929894"/>
                </a:lnTo>
                <a:lnTo>
                  <a:pt x="444641" y="928352"/>
                </a:lnTo>
                <a:lnTo>
                  <a:pt x="405791" y="923808"/>
                </a:lnTo>
                <a:lnTo>
                  <a:pt x="367952" y="916382"/>
                </a:lnTo>
                <a:lnTo>
                  <a:pt x="295804" y="893357"/>
                </a:lnTo>
                <a:lnTo>
                  <a:pt x="229195" y="860236"/>
                </a:lnTo>
                <a:lnTo>
                  <a:pt x="169119" y="817976"/>
                </a:lnTo>
                <a:lnTo>
                  <a:pt x="116573" y="767533"/>
                </a:lnTo>
                <a:lnTo>
                  <a:pt x="72553" y="709866"/>
                </a:lnTo>
                <a:lnTo>
                  <a:pt x="38054" y="645929"/>
                </a:lnTo>
                <a:lnTo>
                  <a:pt x="14073" y="576682"/>
                </a:lnTo>
                <a:lnTo>
                  <a:pt x="1605" y="503081"/>
                </a:lnTo>
                <a:lnTo>
                  <a:pt x="0" y="464947"/>
                </a:lnTo>
                <a:close/>
              </a:path>
            </a:pathLst>
          </a:custGeom>
          <a:noFill/>
          <a:ln w="508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92563" y="1720850"/>
            <a:ext cx="744537" cy="284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b="1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awat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61462" name="object 24"/>
          <p:cNvSpPr>
            <a:spLocks noChangeArrowheads="1"/>
          </p:cNvSpPr>
          <p:nvPr/>
        </p:nvSpPr>
        <p:spPr bwMode="auto">
          <a:xfrm>
            <a:off x="6270625" y="1543050"/>
            <a:ext cx="966788" cy="639763"/>
          </a:xfrm>
          <a:custGeom>
            <a:avLst/>
            <a:gdLst>
              <a:gd name="T0" fmla="*/ 0 w 965834"/>
              <a:gd name="T1" fmla="*/ 0 h 640080"/>
              <a:gd name="T2" fmla="*/ 965834 w 965834"/>
              <a:gd name="T3" fmla="*/ 640080 h 640080"/>
            </a:gdLst>
            <a:ahLst/>
            <a:cxnLst/>
            <a:rect l="T0" t="T1" r="T2" b="T3"/>
            <a:pathLst>
              <a:path w="965834" h="640080">
                <a:moveTo>
                  <a:pt x="482727" y="0"/>
                </a:moveTo>
                <a:lnTo>
                  <a:pt x="443139" y="1060"/>
                </a:lnTo>
                <a:lnTo>
                  <a:pt x="404433" y="4187"/>
                </a:lnTo>
                <a:lnTo>
                  <a:pt x="330159" y="16311"/>
                </a:lnTo>
                <a:lnTo>
                  <a:pt x="260899" y="35713"/>
                </a:lnTo>
                <a:lnTo>
                  <a:pt x="197647" y="61732"/>
                </a:lnTo>
                <a:lnTo>
                  <a:pt x="141398" y="93710"/>
                </a:lnTo>
                <a:lnTo>
                  <a:pt x="93146" y="130987"/>
                </a:lnTo>
                <a:lnTo>
                  <a:pt x="53886" y="172906"/>
                </a:lnTo>
                <a:lnTo>
                  <a:pt x="24612" y="218805"/>
                </a:lnTo>
                <a:lnTo>
                  <a:pt x="6318" y="268027"/>
                </a:lnTo>
                <a:lnTo>
                  <a:pt x="0" y="319913"/>
                </a:lnTo>
                <a:lnTo>
                  <a:pt x="1600" y="346147"/>
                </a:lnTo>
                <a:lnTo>
                  <a:pt x="14031" y="396783"/>
                </a:lnTo>
                <a:lnTo>
                  <a:pt x="37939" y="444426"/>
                </a:lnTo>
                <a:lnTo>
                  <a:pt x="72330" y="488417"/>
                </a:lnTo>
                <a:lnTo>
                  <a:pt x="116210" y="528098"/>
                </a:lnTo>
                <a:lnTo>
                  <a:pt x="168585" y="562808"/>
                </a:lnTo>
                <a:lnTo>
                  <a:pt x="228460" y="591889"/>
                </a:lnTo>
                <a:lnTo>
                  <a:pt x="294840" y="614681"/>
                </a:lnTo>
                <a:lnTo>
                  <a:pt x="366731" y="630526"/>
                </a:lnTo>
                <a:lnTo>
                  <a:pt x="443139" y="638765"/>
                </a:lnTo>
                <a:lnTo>
                  <a:pt x="482727" y="639826"/>
                </a:lnTo>
                <a:lnTo>
                  <a:pt x="522295" y="638765"/>
                </a:lnTo>
                <a:lnTo>
                  <a:pt x="560986" y="635638"/>
                </a:lnTo>
                <a:lnTo>
                  <a:pt x="635232" y="623514"/>
                </a:lnTo>
                <a:lnTo>
                  <a:pt x="704471" y="604112"/>
                </a:lnTo>
                <a:lnTo>
                  <a:pt x="767706" y="578093"/>
                </a:lnTo>
                <a:lnTo>
                  <a:pt x="823944" y="546115"/>
                </a:lnTo>
                <a:lnTo>
                  <a:pt x="872188" y="508838"/>
                </a:lnTo>
                <a:lnTo>
                  <a:pt x="911443" y="466919"/>
                </a:lnTo>
                <a:lnTo>
                  <a:pt x="940715" y="421020"/>
                </a:lnTo>
                <a:lnTo>
                  <a:pt x="959008" y="371798"/>
                </a:lnTo>
                <a:lnTo>
                  <a:pt x="965327" y="319913"/>
                </a:lnTo>
                <a:lnTo>
                  <a:pt x="963726" y="293678"/>
                </a:lnTo>
                <a:lnTo>
                  <a:pt x="951296" y="243042"/>
                </a:lnTo>
                <a:lnTo>
                  <a:pt x="927389" y="195399"/>
                </a:lnTo>
                <a:lnTo>
                  <a:pt x="893001" y="151408"/>
                </a:lnTo>
                <a:lnTo>
                  <a:pt x="849127" y="111727"/>
                </a:lnTo>
                <a:lnTo>
                  <a:pt x="796762" y="77017"/>
                </a:lnTo>
                <a:lnTo>
                  <a:pt x="736901" y="47936"/>
                </a:lnTo>
                <a:lnTo>
                  <a:pt x="670540" y="25144"/>
                </a:lnTo>
                <a:lnTo>
                  <a:pt x="598673" y="9299"/>
                </a:lnTo>
                <a:lnTo>
                  <a:pt x="522295" y="1060"/>
                </a:lnTo>
                <a:lnTo>
                  <a:pt x="482727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1425" y="1738313"/>
            <a:ext cx="836613" cy="282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b="1" spc="-10" dirty="0">
                <a:solidFill>
                  <a:srgbClr val="FFFFFF"/>
                </a:solidFill>
                <a:latin typeface="Arial Narrow"/>
                <a:cs typeface="Arial Narrow"/>
              </a:rPr>
              <a:t>poteker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61464" name="object 26"/>
          <p:cNvSpPr>
            <a:spLocks noChangeArrowheads="1"/>
          </p:cNvSpPr>
          <p:nvPr/>
        </p:nvSpPr>
        <p:spPr bwMode="auto">
          <a:xfrm>
            <a:off x="6696075" y="2308225"/>
            <a:ext cx="787400" cy="723900"/>
          </a:xfrm>
          <a:custGeom>
            <a:avLst/>
            <a:gdLst>
              <a:gd name="T0" fmla="*/ 0 w 786129"/>
              <a:gd name="T1" fmla="*/ 0 h 725169"/>
              <a:gd name="T2" fmla="*/ 786129 w 786129"/>
              <a:gd name="T3" fmla="*/ 725169 h 725169"/>
            </a:gdLst>
            <a:ahLst/>
            <a:cxnLst/>
            <a:rect l="T0" t="T1" r="T2" b="T3"/>
            <a:pathLst>
              <a:path w="786129" h="725169">
                <a:moveTo>
                  <a:pt x="392938" y="0"/>
                </a:moveTo>
                <a:lnTo>
                  <a:pt x="329194" y="4744"/>
                </a:lnTo>
                <a:lnTo>
                  <a:pt x="268727" y="18480"/>
                </a:lnTo>
                <a:lnTo>
                  <a:pt x="212347" y="40458"/>
                </a:lnTo>
                <a:lnTo>
                  <a:pt x="160861" y="69933"/>
                </a:lnTo>
                <a:lnTo>
                  <a:pt x="115077" y="106156"/>
                </a:lnTo>
                <a:lnTo>
                  <a:pt x="75805" y="148379"/>
                </a:lnTo>
                <a:lnTo>
                  <a:pt x="43853" y="195856"/>
                </a:lnTo>
                <a:lnTo>
                  <a:pt x="20029" y="247838"/>
                </a:lnTo>
                <a:lnTo>
                  <a:pt x="5142" y="303579"/>
                </a:lnTo>
                <a:lnTo>
                  <a:pt x="0" y="362331"/>
                </a:lnTo>
                <a:lnTo>
                  <a:pt x="1302" y="392053"/>
                </a:lnTo>
                <a:lnTo>
                  <a:pt x="11418" y="449417"/>
                </a:lnTo>
                <a:lnTo>
                  <a:pt x="30874" y="503384"/>
                </a:lnTo>
                <a:lnTo>
                  <a:pt x="58864" y="553210"/>
                </a:lnTo>
                <a:lnTo>
                  <a:pt x="94577" y="598149"/>
                </a:lnTo>
                <a:lnTo>
                  <a:pt x="137206" y="637456"/>
                </a:lnTo>
                <a:lnTo>
                  <a:pt x="185942" y="670386"/>
                </a:lnTo>
                <a:lnTo>
                  <a:pt x="239976" y="696194"/>
                </a:lnTo>
                <a:lnTo>
                  <a:pt x="298500" y="714134"/>
                </a:lnTo>
                <a:lnTo>
                  <a:pt x="360707" y="723461"/>
                </a:lnTo>
                <a:lnTo>
                  <a:pt x="392938" y="724662"/>
                </a:lnTo>
                <a:lnTo>
                  <a:pt x="425169" y="723461"/>
                </a:lnTo>
                <a:lnTo>
                  <a:pt x="487382" y="714134"/>
                </a:lnTo>
                <a:lnTo>
                  <a:pt x="545919" y="696194"/>
                </a:lnTo>
                <a:lnTo>
                  <a:pt x="599969" y="670386"/>
                </a:lnTo>
                <a:lnTo>
                  <a:pt x="648723" y="637456"/>
                </a:lnTo>
                <a:lnTo>
                  <a:pt x="691371" y="598149"/>
                </a:lnTo>
                <a:lnTo>
                  <a:pt x="727103" y="553210"/>
                </a:lnTo>
                <a:lnTo>
                  <a:pt x="755108" y="503384"/>
                </a:lnTo>
                <a:lnTo>
                  <a:pt x="774577" y="449417"/>
                </a:lnTo>
                <a:lnTo>
                  <a:pt x="784699" y="392053"/>
                </a:lnTo>
                <a:lnTo>
                  <a:pt x="786002" y="362331"/>
                </a:lnTo>
                <a:lnTo>
                  <a:pt x="784699" y="332625"/>
                </a:lnTo>
                <a:lnTo>
                  <a:pt x="774577" y="275286"/>
                </a:lnTo>
                <a:lnTo>
                  <a:pt x="755108" y="221331"/>
                </a:lnTo>
                <a:lnTo>
                  <a:pt x="727103" y="171508"/>
                </a:lnTo>
                <a:lnTo>
                  <a:pt x="691371" y="126564"/>
                </a:lnTo>
                <a:lnTo>
                  <a:pt x="648723" y="87247"/>
                </a:lnTo>
                <a:lnTo>
                  <a:pt x="599969" y="54305"/>
                </a:lnTo>
                <a:lnTo>
                  <a:pt x="545919" y="28485"/>
                </a:lnTo>
                <a:lnTo>
                  <a:pt x="487382" y="10535"/>
                </a:lnTo>
                <a:lnTo>
                  <a:pt x="425169" y="1201"/>
                </a:lnTo>
                <a:lnTo>
                  <a:pt x="392938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75463" y="2349500"/>
            <a:ext cx="379412" cy="558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hli</a:t>
            </a:r>
            <a:endParaRPr>
              <a:latin typeface="Arial Narrow"/>
              <a:cs typeface="Arial Narrow"/>
            </a:endParaRPr>
          </a:p>
          <a:p>
            <a:pPr marL="17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b="1" spc="-5" dirty="0">
                <a:solidFill>
                  <a:srgbClr val="FFFFFF"/>
                </a:solidFill>
                <a:latin typeface="Arial Narrow"/>
                <a:cs typeface="Arial Narrow"/>
              </a:rPr>
              <a:t>zi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61466" name="object 28"/>
          <p:cNvSpPr>
            <a:spLocks noChangeArrowheads="1"/>
          </p:cNvSpPr>
          <p:nvPr/>
        </p:nvSpPr>
        <p:spPr bwMode="auto">
          <a:xfrm>
            <a:off x="6365875" y="3348038"/>
            <a:ext cx="996950" cy="538162"/>
          </a:xfrm>
          <a:custGeom>
            <a:avLst/>
            <a:gdLst>
              <a:gd name="T0" fmla="*/ 0 w 995679"/>
              <a:gd name="T1" fmla="*/ 0 h 539114"/>
              <a:gd name="T2" fmla="*/ 995679 w 995679"/>
              <a:gd name="T3" fmla="*/ 539114 h 539114"/>
            </a:gdLst>
            <a:ahLst/>
            <a:cxnLst/>
            <a:rect l="T0" t="T1" r="T2" b="T3"/>
            <a:pathLst>
              <a:path w="995679" h="539114">
                <a:moveTo>
                  <a:pt x="497713" y="0"/>
                </a:moveTo>
                <a:lnTo>
                  <a:pt x="456899" y="893"/>
                </a:lnTo>
                <a:lnTo>
                  <a:pt x="416993" y="3527"/>
                </a:lnTo>
                <a:lnTo>
                  <a:pt x="378123" y="7831"/>
                </a:lnTo>
                <a:lnTo>
                  <a:pt x="340416" y="13738"/>
                </a:lnTo>
                <a:lnTo>
                  <a:pt x="269007" y="30079"/>
                </a:lnTo>
                <a:lnTo>
                  <a:pt x="203792" y="51994"/>
                </a:lnTo>
                <a:lnTo>
                  <a:pt x="145795" y="78930"/>
                </a:lnTo>
                <a:lnTo>
                  <a:pt x="96044" y="110331"/>
                </a:lnTo>
                <a:lnTo>
                  <a:pt x="55563" y="145643"/>
                </a:lnTo>
                <a:lnTo>
                  <a:pt x="25378" y="184310"/>
                </a:lnTo>
                <a:lnTo>
                  <a:pt x="6515" y="225779"/>
                </a:lnTo>
                <a:lnTo>
                  <a:pt x="0" y="269494"/>
                </a:lnTo>
                <a:lnTo>
                  <a:pt x="1650" y="291596"/>
                </a:lnTo>
                <a:lnTo>
                  <a:pt x="14467" y="334250"/>
                </a:lnTo>
                <a:lnTo>
                  <a:pt x="39119" y="374376"/>
                </a:lnTo>
                <a:lnTo>
                  <a:pt x="74581" y="411419"/>
                </a:lnTo>
                <a:lnTo>
                  <a:pt x="119825" y="444826"/>
                </a:lnTo>
                <a:lnTo>
                  <a:pt x="173827" y="474045"/>
                </a:lnTo>
                <a:lnTo>
                  <a:pt x="235561" y="498521"/>
                </a:lnTo>
                <a:lnTo>
                  <a:pt x="304002" y="517703"/>
                </a:lnTo>
                <a:lnTo>
                  <a:pt x="378123" y="531036"/>
                </a:lnTo>
                <a:lnTo>
                  <a:pt x="416993" y="535337"/>
                </a:lnTo>
                <a:lnTo>
                  <a:pt x="456899" y="537968"/>
                </a:lnTo>
                <a:lnTo>
                  <a:pt x="497713" y="538861"/>
                </a:lnTo>
                <a:lnTo>
                  <a:pt x="538543" y="537968"/>
                </a:lnTo>
                <a:lnTo>
                  <a:pt x="578463" y="535337"/>
                </a:lnTo>
                <a:lnTo>
                  <a:pt x="617343" y="531036"/>
                </a:lnTo>
                <a:lnTo>
                  <a:pt x="655057" y="525135"/>
                </a:lnTo>
                <a:lnTo>
                  <a:pt x="726474" y="508809"/>
                </a:lnTo>
                <a:lnTo>
                  <a:pt x="791688" y="486910"/>
                </a:lnTo>
                <a:lnTo>
                  <a:pt x="849677" y="459994"/>
                </a:lnTo>
                <a:lnTo>
                  <a:pt x="899418" y="428611"/>
                </a:lnTo>
                <a:lnTo>
                  <a:pt x="939886" y="393317"/>
                </a:lnTo>
                <a:lnTo>
                  <a:pt x="970059" y="354664"/>
                </a:lnTo>
                <a:lnTo>
                  <a:pt x="988913" y="313205"/>
                </a:lnTo>
                <a:lnTo>
                  <a:pt x="995426" y="269494"/>
                </a:lnTo>
                <a:lnTo>
                  <a:pt x="993776" y="247390"/>
                </a:lnTo>
                <a:lnTo>
                  <a:pt x="980965" y="204729"/>
                </a:lnTo>
                <a:lnTo>
                  <a:pt x="956323" y="164592"/>
                </a:lnTo>
                <a:lnTo>
                  <a:pt x="920875" y="127533"/>
                </a:lnTo>
                <a:lnTo>
                  <a:pt x="875642" y="94107"/>
                </a:lnTo>
                <a:lnTo>
                  <a:pt x="821650" y="64869"/>
                </a:lnTo>
                <a:lnTo>
                  <a:pt x="759920" y="40374"/>
                </a:lnTo>
                <a:lnTo>
                  <a:pt x="691477" y="21177"/>
                </a:lnTo>
                <a:lnTo>
                  <a:pt x="617343" y="7831"/>
                </a:lnTo>
                <a:lnTo>
                  <a:pt x="578463" y="3527"/>
                </a:lnTo>
                <a:lnTo>
                  <a:pt x="538543" y="893"/>
                </a:lnTo>
                <a:lnTo>
                  <a:pt x="497713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67" name="object 29"/>
          <p:cNvSpPr>
            <a:spLocks noChangeArrowheads="1"/>
          </p:cNvSpPr>
          <p:nvPr/>
        </p:nvSpPr>
        <p:spPr bwMode="auto">
          <a:xfrm>
            <a:off x="5329238" y="3860800"/>
            <a:ext cx="827087" cy="596900"/>
          </a:xfrm>
          <a:custGeom>
            <a:avLst/>
            <a:gdLst>
              <a:gd name="T0" fmla="*/ 0 w 826770"/>
              <a:gd name="T1" fmla="*/ 0 h 596900"/>
              <a:gd name="T2" fmla="*/ 826770 w 826770"/>
              <a:gd name="T3" fmla="*/ 596900 h 596900"/>
            </a:gdLst>
            <a:ahLst/>
            <a:cxnLst/>
            <a:rect l="T0" t="T1" r="T2" b="T3"/>
            <a:pathLst>
              <a:path w="826770" h="596900">
                <a:moveTo>
                  <a:pt x="413384" y="0"/>
                </a:moveTo>
                <a:lnTo>
                  <a:pt x="346353" y="3905"/>
                </a:lnTo>
                <a:lnTo>
                  <a:pt x="282756" y="15212"/>
                </a:lnTo>
                <a:lnTo>
                  <a:pt x="223449" y="33305"/>
                </a:lnTo>
                <a:lnTo>
                  <a:pt x="169282" y="57570"/>
                </a:lnTo>
                <a:lnTo>
                  <a:pt x="121110" y="87391"/>
                </a:lnTo>
                <a:lnTo>
                  <a:pt x="79784" y="122154"/>
                </a:lnTo>
                <a:lnTo>
                  <a:pt x="46157" y="161244"/>
                </a:lnTo>
                <a:lnTo>
                  <a:pt x="21083" y="204045"/>
                </a:lnTo>
                <a:lnTo>
                  <a:pt x="5412" y="249943"/>
                </a:lnTo>
                <a:lnTo>
                  <a:pt x="0" y="298323"/>
                </a:lnTo>
                <a:lnTo>
                  <a:pt x="1370" y="322783"/>
                </a:lnTo>
                <a:lnTo>
                  <a:pt x="12019" y="369992"/>
                </a:lnTo>
                <a:lnTo>
                  <a:pt x="32498" y="414406"/>
                </a:lnTo>
                <a:lnTo>
                  <a:pt x="61955" y="455413"/>
                </a:lnTo>
                <a:lnTo>
                  <a:pt x="99538" y="492397"/>
                </a:lnTo>
                <a:lnTo>
                  <a:pt x="144394" y="524747"/>
                </a:lnTo>
                <a:lnTo>
                  <a:pt x="195670" y="551849"/>
                </a:lnTo>
                <a:lnTo>
                  <a:pt x="252513" y="573089"/>
                </a:lnTo>
                <a:lnTo>
                  <a:pt x="314072" y="587854"/>
                </a:lnTo>
                <a:lnTo>
                  <a:pt x="379492" y="595530"/>
                </a:lnTo>
                <a:lnTo>
                  <a:pt x="413384" y="596519"/>
                </a:lnTo>
                <a:lnTo>
                  <a:pt x="447294" y="595530"/>
                </a:lnTo>
                <a:lnTo>
                  <a:pt x="512739" y="587854"/>
                </a:lnTo>
                <a:lnTo>
                  <a:pt x="574309" y="573089"/>
                </a:lnTo>
                <a:lnTo>
                  <a:pt x="631156" y="551849"/>
                </a:lnTo>
                <a:lnTo>
                  <a:pt x="682427" y="524747"/>
                </a:lnTo>
                <a:lnTo>
                  <a:pt x="727274" y="492397"/>
                </a:lnTo>
                <a:lnTo>
                  <a:pt x="764844" y="455413"/>
                </a:lnTo>
                <a:lnTo>
                  <a:pt x="794289" y="414406"/>
                </a:lnTo>
                <a:lnTo>
                  <a:pt x="814758" y="369992"/>
                </a:lnTo>
                <a:lnTo>
                  <a:pt x="825399" y="322783"/>
                </a:lnTo>
                <a:lnTo>
                  <a:pt x="826769" y="298323"/>
                </a:lnTo>
                <a:lnTo>
                  <a:pt x="825399" y="273861"/>
                </a:lnTo>
                <a:lnTo>
                  <a:pt x="814758" y="226645"/>
                </a:lnTo>
                <a:lnTo>
                  <a:pt x="794289" y="182219"/>
                </a:lnTo>
                <a:lnTo>
                  <a:pt x="764844" y="141197"/>
                </a:lnTo>
                <a:lnTo>
                  <a:pt x="727274" y="104194"/>
                </a:lnTo>
                <a:lnTo>
                  <a:pt x="682427" y="71825"/>
                </a:lnTo>
                <a:lnTo>
                  <a:pt x="631156" y="44705"/>
                </a:lnTo>
                <a:lnTo>
                  <a:pt x="574309" y="23449"/>
                </a:lnTo>
                <a:lnTo>
                  <a:pt x="512739" y="8672"/>
                </a:lnTo>
                <a:lnTo>
                  <a:pt x="447294" y="989"/>
                </a:lnTo>
                <a:lnTo>
                  <a:pt x="413384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94475" y="3446463"/>
            <a:ext cx="588963" cy="28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na</a:t>
            </a:r>
            <a:r>
              <a:rPr b="1" spc="5" dirty="0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61469" name="object 31"/>
          <p:cNvSpPr>
            <a:spLocks noChangeArrowheads="1"/>
          </p:cNvSpPr>
          <p:nvPr/>
        </p:nvSpPr>
        <p:spPr bwMode="auto">
          <a:xfrm>
            <a:off x="4027488" y="3354388"/>
            <a:ext cx="952500" cy="603250"/>
          </a:xfrm>
          <a:custGeom>
            <a:avLst/>
            <a:gdLst>
              <a:gd name="T0" fmla="*/ 0 w 951864"/>
              <a:gd name="T1" fmla="*/ 0 h 602614"/>
              <a:gd name="T2" fmla="*/ 951864 w 951864"/>
              <a:gd name="T3" fmla="*/ 602614 h 602614"/>
            </a:gdLst>
            <a:ahLst/>
            <a:cxnLst/>
            <a:rect l="T0" t="T1" r="T2" b="T3"/>
            <a:pathLst>
              <a:path w="951864" h="602614">
                <a:moveTo>
                  <a:pt x="475614" y="0"/>
                </a:moveTo>
                <a:lnTo>
                  <a:pt x="436612" y="998"/>
                </a:lnTo>
                <a:lnTo>
                  <a:pt x="398477" y="3942"/>
                </a:lnTo>
                <a:lnTo>
                  <a:pt x="325298" y="15358"/>
                </a:lnTo>
                <a:lnTo>
                  <a:pt x="257059" y="33628"/>
                </a:lnTo>
                <a:lnTo>
                  <a:pt x="194739" y="58131"/>
                </a:lnTo>
                <a:lnTo>
                  <a:pt x="139319" y="88249"/>
                </a:lnTo>
                <a:lnTo>
                  <a:pt x="91777" y="123361"/>
                </a:lnTo>
                <a:lnTo>
                  <a:pt x="53094" y="162849"/>
                </a:lnTo>
                <a:lnTo>
                  <a:pt x="24250" y="206093"/>
                </a:lnTo>
                <a:lnTo>
                  <a:pt x="6226" y="252473"/>
                </a:lnTo>
                <a:lnTo>
                  <a:pt x="0" y="301371"/>
                </a:lnTo>
                <a:lnTo>
                  <a:pt x="1576" y="326077"/>
                </a:lnTo>
                <a:lnTo>
                  <a:pt x="13824" y="373762"/>
                </a:lnTo>
                <a:lnTo>
                  <a:pt x="37381" y="418627"/>
                </a:lnTo>
                <a:lnTo>
                  <a:pt x="71267" y="460052"/>
                </a:lnTo>
                <a:lnTo>
                  <a:pt x="114502" y="497416"/>
                </a:lnTo>
                <a:lnTo>
                  <a:pt x="166105" y="530099"/>
                </a:lnTo>
                <a:lnTo>
                  <a:pt x="225098" y="557481"/>
                </a:lnTo>
                <a:lnTo>
                  <a:pt x="290500" y="578941"/>
                </a:lnTo>
                <a:lnTo>
                  <a:pt x="361331" y="593859"/>
                </a:lnTo>
                <a:lnTo>
                  <a:pt x="436612" y="601616"/>
                </a:lnTo>
                <a:lnTo>
                  <a:pt x="475614" y="602615"/>
                </a:lnTo>
                <a:lnTo>
                  <a:pt x="514635" y="601616"/>
                </a:lnTo>
                <a:lnTo>
                  <a:pt x="552787" y="598672"/>
                </a:lnTo>
                <a:lnTo>
                  <a:pt x="625993" y="587257"/>
                </a:lnTo>
                <a:lnTo>
                  <a:pt x="694253" y="568990"/>
                </a:lnTo>
                <a:lnTo>
                  <a:pt x="756589" y="544491"/>
                </a:lnTo>
                <a:lnTo>
                  <a:pt x="812022" y="514381"/>
                </a:lnTo>
                <a:lnTo>
                  <a:pt x="859571" y="479280"/>
                </a:lnTo>
                <a:lnTo>
                  <a:pt x="898258" y="439808"/>
                </a:lnTo>
                <a:lnTo>
                  <a:pt x="927105" y="396586"/>
                </a:lnTo>
                <a:lnTo>
                  <a:pt x="945130" y="350233"/>
                </a:lnTo>
                <a:lnTo>
                  <a:pt x="951356" y="301371"/>
                </a:lnTo>
                <a:lnTo>
                  <a:pt x="949780" y="276646"/>
                </a:lnTo>
                <a:lnTo>
                  <a:pt x="937531" y="228930"/>
                </a:lnTo>
                <a:lnTo>
                  <a:pt x="913973" y="184040"/>
                </a:lnTo>
                <a:lnTo>
                  <a:pt x="880084" y="142597"/>
                </a:lnTo>
                <a:lnTo>
                  <a:pt x="836843" y="105219"/>
                </a:lnTo>
                <a:lnTo>
                  <a:pt x="785230" y="72527"/>
                </a:lnTo>
                <a:lnTo>
                  <a:pt x="726223" y="45139"/>
                </a:lnTo>
                <a:lnTo>
                  <a:pt x="660802" y="23675"/>
                </a:lnTo>
                <a:lnTo>
                  <a:pt x="589947" y="8755"/>
                </a:lnTo>
                <a:lnTo>
                  <a:pt x="514635" y="998"/>
                </a:lnTo>
                <a:lnTo>
                  <a:pt x="475614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22750" y="3346450"/>
            <a:ext cx="558800" cy="558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ad</a:t>
            </a:r>
            <a:r>
              <a:rPr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b="1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>
              <a:latin typeface="Arial Narrow"/>
              <a:cs typeface="Arial Narrow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gra</a:t>
            </a:r>
            <a:r>
              <a:rPr b="1" spc="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er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61471" name="object 33"/>
          <p:cNvSpPr>
            <a:spLocks noChangeArrowheads="1"/>
          </p:cNvSpPr>
          <p:nvPr/>
        </p:nvSpPr>
        <p:spPr bwMode="auto">
          <a:xfrm>
            <a:off x="4916488" y="3236913"/>
            <a:ext cx="282575" cy="225425"/>
          </a:xfrm>
          <a:custGeom>
            <a:avLst/>
            <a:gdLst>
              <a:gd name="T0" fmla="*/ 0 w 283210"/>
              <a:gd name="T1" fmla="*/ 0 h 224154"/>
              <a:gd name="T2" fmla="*/ 283210 w 283210"/>
              <a:gd name="T3" fmla="*/ 224154 h 224154"/>
            </a:gdLst>
            <a:ahLst/>
            <a:cxnLst/>
            <a:rect l="T0" t="T1" r="T2" b="T3"/>
            <a:pathLst>
              <a:path w="283210" h="224154">
                <a:moveTo>
                  <a:pt x="71002" y="87104"/>
                </a:moveTo>
                <a:lnTo>
                  <a:pt x="58870" y="87176"/>
                </a:lnTo>
                <a:lnTo>
                  <a:pt x="50377" y="95494"/>
                </a:lnTo>
                <a:lnTo>
                  <a:pt x="0" y="224027"/>
                </a:lnTo>
                <a:lnTo>
                  <a:pt x="27740" y="220091"/>
                </a:lnTo>
                <a:lnTo>
                  <a:pt x="22142" y="220091"/>
                </a:lnTo>
                <a:lnTo>
                  <a:pt x="11733" y="213761"/>
                </a:lnTo>
                <a:lnTo>
                  <a:pt x="8952" y="202278"/>
                </a:lnTo>
                <a:lnTo>
                  <a:pt x="14859" y="192024"/>
                </a:lnTo>
                <a:lnTo>
                  <a:pt x="60937" y="155594"/>
                </a:lnTo>
                <a:lnTo>
                  <a:pt x="79756" y="107568"/>
                </a:lnTo>
                <a:lnTo>
                  <a:pt x="79546" y="96012"/>
                </a:lnTo>
                <a:lnTo>
                  <a:pt x="79439" y="95494"/>
                </a:lnTo>
                <a:lnTo>
                  <a:pt x="71002" y="87104"/>
                </a:lnTo>
                <a:close/>
              </a:path>
              <a:path w="283210" h="224154">
                <a:moveTo>
                  <a:pt x="60937" y="155594"/>
                </a:moveTo>
                <a:lnTo>
                  <a:pt x="14859" y="192024"/>
                </a:lnTo>
                <a:lnTo>
                  <a:pt x="8952" y="202278"/>
                </a:lnTo>
                <a:lnTo>
                  <a:pt x="11733" y="213761"/>
                </a:lnTo>
                <a:lnTo>
                  <a:pt x="22142" y="220091"/>
                </a:lnTo>
                <a:lnTo>
                  <a:pt x="33441" y="217719"/>
                </a:lnTo>
                <a:lnTo>
                  <a:pt x="34544" y="216915"/>
                </a:lnTo>
                <a:lnTo>
                  <a:pt x="42894" y="210312"/>
                </a:lnTo>
                <a:lnTo>
                  <a:pt x="39497" y="210312"/>
                </a:lnTo>
                <a:lnTo>
                  <a:pt x="22479" y="188721"/>
                </a:lnTo>
                <a:lnTo>
                  <a:pt x="49458" y="184890"/>
                </a:lnTo>
                <a:lnTo>
                  <a:pt x="60937" y="155594"/>
                </a:lnTo>
                <a:close/>
              </a:path>
              <a:path w="283210" h="224154">
                <a:moveTo>
                  <a:pt x="140335" y="172085"/>
                </a:moveTo>
                <a:lnTo>
                  <a:pt x="131572" y="173227"/>
                </a:lnTo>
                <a:lnTo>
                  <a:pt x="80637" y="180462"/>
                </a:lnTo>
                <a:lnTo>
                  <a:pt x="34544" y="216915"/>
                </a:lnTo>
                <a:lnTo>
                  <a:pt x="33441" y="217719"/>
                </a:lnTo>
                <a:lnTo>
                  <a:pt x="22142" y="220091"/>
                </a:lnTo>
                <a:lnTo>
                  <a:pt x="27740" y="220091"/>
                </a:lnTo>
                <a:lnTo>
                  <a:pt x="144780" y="203453"/>
                </a:lnTo>
                <a:lnTo>
                  <a:pt x="150749" y="195452"/>
                </a:lnTo>
                <a:lnTo>
                  <a:pt x="149606" y="186816"/>
                </a:lnTo>
                <a:lnTo>
                  <a:pt x="148336" y="178053"/>
                </a:lnTo>
                <a:lnTo>
                  <a:pt x="140335" y="172085"/>
                </a:lnTo>
                <a:close/>
              </a:path>
              <a:path w="283210" h="224154">
                <a:moveTo>
                  <a:pt x="49458" y="184890"/>
                </a:moveTo>
                <a:lnTo>
                  <a:pt x="22479" y="188721"/>
                </a:lnTo>
                <a:lnTo>
                  <a:pt x="39497" y="210312"/>
                </a:lnTo>
                <a:lnTo>
                  <a:pt x="49458" y="184890"/>
                </a:lnTo>
                <a:close/>
              </a:path>
              <a:path w="283210" h="224154">
                <a:moveTo>
                  <a:pt x="80637" y="180462"/>
                </a:moveTo>
                <a:lnTo>
                  <a:pt x="49458" y="184890"/>
                </a:lnTo>
                <a:lnTo>
                  <a:pt x="39497" y="210312"/>
                </a:lnTo>
                <a:lnTo>
                  <a:pt x="42894" y="210312"/>
                </a:lnTo>
                <a:lnTo>
                  <a:pt x="80637" y="180462"/>
                </a:lnTo>
                <a:close/>
              </a:path>
              <a:path w="283210" h="224154">
                <a:moveTo>
                  <a:pt x="233751" y="39137"/>
                </a:moveTo>
                <a:lnTo>
                  <a:pt x="202652" y="43554"/>
                </a:lnTo>
                <a:lnTo>
                  <a:pt x="60937" y="155594"/>
                </a:lnTo>
                <a:lnTo>
                  <a:pt x="49458" y="184890"/>
                </a:lnTo>
                <a:lnTo>
                  <a:pt x="80637" y="180462"/>
                </a:lnTo>
                <a:lnTo>
                  <a:pt x="222265" y="68452"/>
                </a:lnTo>
                <a:lnTo>
                  <a:pt x="233751" y="39137"/>
                </a:lnTo>
                <a:close/>
              </a:path>
              <a:path w="283210" h="224154">
                <a:moveTo>
                  <a:pt x="281666" y="3938"/>
                </a:moveTo>
                <a:lnTo>
                  <a:pt x="261042" y="3938"/>
                </a:lnTo>
                <a:lnTo>
                  <a:pt x="271414" y="10298"/>
                </a:lnTo>
                <a:lnTo>
                  <a:pt x="274264" y="21715"/>
                </a:lnTo>
                <a:lnTo>
                  <a:pt x="268351" y="32003"/>
                </a:lnTo>
                <a:lnTo>
                  <a:pt x="222265" y="68452"/>
                </a:lnTo>
                <a:lnTo>
                  <a:pt x="203454" y="116458"/>
                </a:lnTo>
                <a:lnTo>
                  <a:pt x="203662" y="128015"/>
                </a:lnTo>
                <a:lnTo>
                  <a:pt x="203721" y="128531"/>
                </a:lnTo>
                <a:lnTo>
                  <a:pt x="212207" y="136927"/>
                </a:lnTo>
                <a:lnTo>
                  <a:pt x="224340" y="136851"/>
                </a:lnTo>
                <a:lnTo>
                  <a:pt x="232833" y="128531"/>
                </a:lnTo>
                <a:lnTo>
                  <a:pt x="281666" y="3938"/>
                </a:lnTo>
                <a:close/>
              </a:path>
              <a:path w="283210" h="224154">
                <a:moveTo>
                  <a:pt x="272267" y="13715"/>
                </a:moveTo>
                <a:lnTo>
                  <a:pt x="243712" y="13715"/>
                </a:lnTo>
                <a:lnTo>
                  <a:pt x="260731" y="35305"/>
                </a:lnTo>
                <a:lnTo>
                  <a:pt x="233751" y="39137"/>
                </a:lnTo>
                <a:lnTo>
                  <a:pt x="222265" y="68452"/>
                </a:lnTo>
                <a:lnTo>
                  <a:pt x="268351" y="32003"/>
                </a:lnTo>
                <a:lnTo>
                  <a:pt x="274264" y="21715"/>
                </a:lnTo>
                <a:lnTo>
                  <a:pt x="272267" y="13715"/>
                </a:lnTo>
                <a:close/>
              </a:path>
              <a:path w="283210" h="224154">
                <a:moveTo>
                  <a:pt x="283210" y="0"/>
                </a:moveTo>
                <a:lnTo>
                  <a:pt x="138430" y="20574"/>
                </a:lnTo>
                <a:lnTo>
                  <a:pt x="132461" y="28575"/>
                </a:lnTo>
                <a:lnTo>
                  <a:pt x="133604" y="37337"/>
                </a:lnTo>
                <a:lnTo>
                  <a:pt x="134874" y="45974"/>
                </a:lnTo>
                <a:lnTo>
                  <a:pt x="142875" y="52069"/>
                </a:lnTo>
                <a:lnTo>
                  <a:pt x="202652" y="43554"/>
                </a:lnTo>
                <a:lnTo>
                  <a:pt x="249741" y="6326"/>
                </a:lnTo>
                <a:lnTo>
                  <a:pt x="261042" y="3938"/>
                </a:lnTo>
                <a:lnTo>
                  <a:pt x="281666" y="3938"/>
                </a:lnTo>
                <a:lnTo>
                  <a:pt x="283210" y="0"/>
                </a:lnTo>
                <a:close/>
              </a:path>
              <a:path w="283210" h="224154">
                <a:moveTo>
                  <a:pt x="261042" y="3938"/>
                </a:moveTo>
                <a:lnTo>
                  <a:pt x="249741" y="6326"/>
                </a:lnTo>
                <a:lnTo>
                  <a:pt x="202652" y="43554"/>
                </a:lnTo>
                <a:lnTo>
                  <a:pt x="233751" y="39137"/>
                </a:lnTo>
                <a:lnTo>
                  <a:pt x="243712" y="13715"/>
                </a:lnTo>
                <a:lnTo>
                  <a:pt x="272267" y="13715"/>
                </a:lnTo>
                <a:lnTo>
                  <a:pt x="271414" y="10298"/>
                </a:lnTo>
                <a:lnTo>
                  <a:pt x="261042" y="3938"/>
                </a:lnTo>
                <a:close/>
              </a:path>
              <a:path w="283210" h="224154">
                <a:moveTo>
                  <a:pt x="243712" y="13715"/>
                </a:moveTo>
                <a:lnTo>
                  <a:pt x="233751" y="39137"/>
                </a:lnTo>
                <a:lnTo>
                  <a:pt x="260731" y="35305"/>
                </a:lnTo>
                <a:lnTo>
                  <a:pt x="243712" y="13715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2" name="object 34"/>
          <p:cNvSpPr>
            <a:spLocks noChangeArrowheads="1"/>
          </p:cNvSpPr>
          <p:nvPr/>
        </p:nvSpPr>
        <p:spPr bwMode="auto">
          <a:xfrm>
            <a:off x="6086475" y="2089150"/>
            <a:ext cx="327025" cy="339725"/>
          </a:xfrm>
          <a:custGeom>
            <a:avLst/>
            <a:gdLst>
              <a:gd name="T0" fmla="*/ 0 w 325754"/>
              <a:gd name="T1" fmla="*/ 0 h 339089"/>
              <a:gd name="T2" fmla="*/ 325754 w 325754"/>
              <a:gd name="T3" fmla="*/ 339089 h 339089"/>
            </a:gdLst>
            <a:ahLst/>
            <a:cxnLst/>
            <a:rect l="T0" t="T1" r="T2" b="T3"/>
            <a:pathLst>
              <a:path w="325754" h="339089">
                <a:moveTo>
                  <a:pt x="43052" y="191389"/>
                </a:moveTo>
                <a:lnTo>
                  <a:pt x="34416" y="196596"/>
                </a:lnTo>
                <a:lnTo>
                  <a:pt x="32385" y="205105"/>
                </a:lnTo>
                <a:lnTo>
                  <a:pt x="0" y="338709"/>
                </a:lnTo>
                <a:lnTo>
                  <a:pt x="24061" y="331867"/>
                </a:lnTo>
                <a:lnTo>
                  <a:pt x="21792" y="331867"/>
                </a:lnTo>
                <a:lnTo>
                  <a:pt x="10535" y="327277"/>
                </a:lnTo>
                <a:lnTo>
                  <a:pt x="5935" y="316220"/>
                </a:lnTo>
                <a:lnTo>
                  <a:pt x="10413" y="305054"/>
                </a:lnTo>
                <a:lnTo>
                  <a:pt x="51055" y="262786"/>
                </a:lnTo>
                <a:lnTo>
                  <a:pt x="63245" y="212598"/>
                </a:lnTo>
                <a:lnTo>
                  <a:pt x="65277" y="204089"/>
                </a:lnTo>
                <a:lnTo>
                  <a:pt x="60070" y="195453"/>
                </a:lnTo>
                <a:lnTo>
                  <a:pt x="43052" y="191389"/>
                </a:lnTo>
                <a:close/>
              </a:path>
              <a:path w="325754" h="339089">
                <a:moveTo>
                  <a:pt x="51055" y="262786"/>
                </a:moveTo>
                <a:lnTo>
                  <a:pt x="10413" y="305054"/>
                </a:lnTo>
                <a:lnTo>
                  <a:pt x="5935" y="316220"/>
                </a:lnTo>
                <a:lnTo>
                  <a:pt x="10535" y="327277"/>
                </a:lnTo>
                <a:lnTo>
                  <a:pt x="21792" y="331867"/>
                </a:lnTo>
                <a:lnTo>
                  <a:pt x="32813" y="327485"/>
                </a:lnTo>
                <a:lnTo>
                  <a:pt x="40234" y="319786"/>
                </a:lnTo>
                <a:lnTo>
                  <a:pt x="37211" y="319786"/>
                </a:lnTo>
                <a:lnTo>
                  <a:pt x="17525" y="300736"/>
                </a:lnTo>
                <a:lnTo>
                  <a:pt x="43638" y="293324"/>
                </a:lnTo>
                <a:lnTo>
                  <a:pt x="51055" y="262786"/>
                </a:lnTo>
                <a:close/>
              </a:path>
              <a:path w="325754" h="339089">
                <a:moveTo>
                  <a:pt x="131952" y="268224"/>
                </a:moveTo>
                <a:lnTo>
                  <a:pt x="73947" y="284721"/>
                </a:lnTo>
                <a:lnTo>
                  <a:pt x="32813" y="327485"/>
                </a:lnTo>
                <a:lnTo>
                  <a:pt x="21792" y="331867"/>
                </a:lnTo>
                <a:lnTo>
                  <a:pt x="24061" y="331867"/>
                </a:lnTo>
                <a:lnTo>
                  <a:pt x="132206" y="301117"/>
                </a:lnTo>
                <a:lnTo>
                  <a:pt x="140588" y="298831"/>
                </a:lnTo>
                <a:lnTo>
                  <a:pt x="145541" y="289941"/>
                </a:lnTo>
                <a:lnTo>
                  <a:pt x="140715" y="273177"/>
                </a:lnTo>
                <a:lnTo>
                  <a:pt x="131952" y="268224"/>
                </a:lnTo>
                <a:close/>
              </a:path>
              <a:path w="325754" h="339089">
                <a:moveTo>
                  <a:pt x="43638" y="293324"/>
                </a:moveTo>
                <a:lnTo>
                  <a:pt x="17525" y="300736"/>
                </a:lnTo>
                <a:lnTo>
                  <a:pt x="37211" y="319786"/>
                </a:lnTo>
                <a:lnTo>
                  <a:pt x="43638" y="293324"/>
                </a:lnTo>
                <a:close/>
              </a:path>
              <a:path w="325754" h="339089">
                <a:moveTo>
                  <a:pt x="73947" y="284721"/>
                </a:moveTo>
                <a:lnTo>
                  <a:pt x="43638" y="293324"/>
                </a:lnTo>
                <a:lnTo>
                  <a:pt x="37211" y="319786"/>
                </a:lnTo>
                <a:lnTo>
                  <a:pt x="40234" y="319786"/>
                </a:lnTo>
                <a:lnTo>
                  <a:pt x="73947" y="284721"/>
                </a:lnTo>
                <a:close/>
              </a:path>
              <a:path w="325754" h="339089">
                <a:moveTo>
                  <a:pt x="282014" y="45413"/>
                </a:moveTo>
                <a:lnTo>
                  <a:pt x="251829" y="53980"/>
                </a:lnTo>
                <a:lnTo>
                  <a:pt x="51055" y="262786"/>
                </a:lnTo>
                <a:lnTo>
                  <a:pt x="43638" y="293324"/>
                </a:lnTo>
                <a:lnTo>
                  <a:pt x="73947" y="284721"/>
                </a:lnTo>
                <a:lnTo>
                  <a:pt x="274619" y="76008"/>
                </a:lnTo>
                <a:lnTo>
                  <a:pt x="282014" y="45413"/>
                </a:lnTo>
                <a:close/>
              </a:path>
              <a:path w="325754" h="339089">
                <a:moveTo>
                  <a:pt x="324096" y="6841"/>
                </a:moveTo>
                <a:lnTo>
                  <a:pt x="303959" y="6841"/>
                </a:lnTo>
                <a:lnTo>
                  <a:pt x="315214" y="11431"/>
                </a:lnTo>
                <a:lnTo>
                  <a:pt x="319772" y="22488"/>
                </a:lnTo>
                <a:lnTo>
                  <a:pt x="315340" y="33655"/>
                </a:lnTo>
                <a:lnTo>
                  <a:pt x="274619" y="76008"/>
                </a:lnTo>
                <a:lnTo>
                  <a:pt x="262509" y="126111"/>
                </a:lnTo>
                <a:lnTo>
                  <a:pt x="260476" y="134620"/>
                </a:lnTo>
                <a:lnTo>
                  <a:pt x="265684" y="143256"/>
                </a:lnTo>
                <a:lnTo>
                  <a:pt x="282701" y="147320"/>
                </a:lnTo>
                <a:lnTo>
                  <a:pt x="291338" y="142113"/>
                </a:lnTo>
                <a:lnTo>
                  <a:pt x="293369" y="133604"/>
                </a:lnTo>
                <a:lnTo>
                  <a:pt x="324096" y="6841"/>
                </a:lnTo>
                <a:close/>
              </a:path>
              <a:path w="325754" h="339089">
                <a:moveTo>
                  <a:pt x="318302" y="18923"/>
                </a:moveTo>
                <a:lnTo>
                  <a:pt x="288416" y="18923"/>
                </a:lnTo>
                <a:lnTo>
                  <a:pt x="308228" y="37973"/>
                </a:lnTo>
                <a:lnTo>
                  <a:pt x="282014" y="45413"/>
                </a:lnTo>
                <a:lnTo>
                  <a:pt x="274619" y="76008"/>
                </a:lnTo>
                <a:lnTo>
                  <a:pt x="315340" y="33655"/>
                </a:lnTo>
                <a:lnTo>
                  <a:pt x="319772" y="22488"/>
                </a:lnTo>
                <a:lnTo>
                  <a:pt x="318302" y="18923"/>
                </a:lnTo>
                <a:close/>
              </a:path>
              <a:path w="325754" h="339089">
                <a:moveTo>
                  <a:pt x="325754" y="0"/>
                </a:moveTo>
                <a:lnTo>
                  <a:pt x="185038" y="40005"/>
                </a:lnTo>
                <a:lnTo>
                  <a:pt x="180212" y="48768"/>
                </a:lnTo>
                <a:lnTo>
                  <a:pt x="182499" y="57150"/>
                </a:lnTo>
                <a:lnTo>
                  <a:pt x="184912" y="65532"/>
                </a:lnTo>
                <a:lnTo>
                  <a:pt x="193675" y="70485"/>
                </a:lnTo>
                <a:lnTo>
                  <a:pt x="251829" y="53980"/>
                </a:lnTo>
                <a:lnTo>
                  <a:pt x="292938" y="11226"/>
                </a:lnTo>
                <a:lnTo>
                  <a:pt x="303959" y="6841"/>
                </a:lnTo>
                <a:lnTo>
                  <a:pt x="324096" y="6841"/>
                </a:lnTo>
                <a:lnTo>
                  <a:pt x="325754" y="0"/>
                </a:lnTo>
                <a:close/>
              </a:path>
              <a:path w="325754" h="339089">
                <a:moveTo>
                  <a:pt x="303959" y="6841"/>
                </a:moveTo>
                <a:lnTo>
                  <a:pt x="292938" y="11226"/>
                </a:lnTo>
                <a:lnTo>
                  <a:pt x="251829" y="53980"/>
                </a:lnTo>
                <a:lnTo>
                  <a:pt x="282014" y="45413"/>
                </a:lnTo>
                <a:lnTo>
                  <a:pt x="288416" y="18923"/>
                </a:lnTo>
                <a:lnTo>
                  <a:pt x="318302" y="18923"/>
                </a:lnTo>
                <a:lnTo>
                  <a:pt x="315214" y="11431"/>
                </a:lnTo>
                <a:lnTo>
                  <a:pt x="303959" y="6841"/>
                </a:lnTo>
                <a:close/>
              </a:path>
              <a:path w="325754" h="339089">
                <a:moveTo>
                  <a:pt x="288416" y="18923"/>
                </a:moveTo>
                <a:lnTo>
                  <a:pt x="282014" y="45413"/>
                </a:lnTo>
                <a:lnTo>
                  <a:pt x="308228" y="37973"/>
                </a:lnTo>
                <a:lnTo>
                  <a:pt x="288416" y="18923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3" name="object 35"/>
          <p:cNvSpPr>
            <a:spLocks noChangeArrowheads="1"/>
          </p:cNvSpPr>
          <p:nvPr/>
        </p:nvSpPr>
        <p:spPr bwMode="auto">
          <a:xfrm>
            <a:off x="6224588" y="2689225"/>
            <a:ext cx="444500" cy="153988"/>
          </a:xfrm>
          <a:custGeom>
            <a:avLst/>
            <a:gdLst>
              <a:gd name="T0" fmla="*/ 0 w 443865"/>
              <a:gd name="T1" fmla="*/ 0 h 153669"/>
              <a:gd name="T2" fmla="*/ 443865 w 443865"/>
              <a:gd name="T3" fmla="*/ 153669 h 153669"/>
            </a:gdLst>
            <a:ahLst/>
            <a:cxnLst/>
            <a:rect l="T0" t="T1" r="T2" b="T3"/>
            <a:pathLst>
              <a:path w="443865" h="153669">
                <a:moveTo>
                  <a:pt x="90813" y="100612"/>
                </a:moveTo>
                <a:lnTo>
                  <a:pt x="32385" y="104258"/>
                </a:lnTo>
                <a:lnTo>
                  <a:pt x="28153" y="104564"/>
                </a:lnTo>
                <a:lnTo>
                  <a:pt x="122809" y="152137"/>
                </a:lnTo>
                <a:lnTo>
                  <a:pt x="134653" y="153106"/>
                </a:lnTo>
                <a:lnTo>
                  <a:pt x="143829" y="145625"/>
                </a:lnTo>
                <a:lnTo>
                  <a:pt x="145143" y="133618"/>
                </a:lnTo>
                <a:lnTo>
                  <a:pt x="138103" y="124402"/>
                </a:lnTo>
                <a:lnTo>
                  <a:pt x="90813" y="100612"/>
                </a:lnTo>
                <a:close/>
              </a:path>
              <a:path w="443865" h="153669">
                <a:moveTo>
                  <a:pt x="417272" y="80261"/>
                </a:moveTo>
                <a:lnTo>
                  <a:pt x="354319" y="84170"/>
                </a:lnTo>
                <a:lnTo>
                  <a:pt x="311531" y="112894"/>
                </a:lnTo>
                <a:lnTo>
                  <a:pt x="304907" y="122683"/>
                </a:lnTo>
                <a:lnTo>
                  <a:pt x="306871" y="134329"/>
                </a:lnTo>
                <a:lnTo>
                  <a:pt x="316642" y="141436"/>
                </a:lnTo>
                <a:lnTo>
                  <a:pt x="328066" y="139881"/>
                </a:lnTo>
                <a:lnTo>
                  <a:pt x="329184" y="139183"/>
                </a:lnTo>
                <a:lnTo>
                  <a:pt x="417272" y="80261"/>
                </a:lnTo>
                <a:close/>
              </a:path>
              <a:path w="443865" h="153669">
                <a:moveTo>
                  <a:pt x="17036" y="98977"/>
                </a:moveTo>
                <a:lnTo>
                  <a:pt x="23622" y="104893"/>
                </a:lnTo>
                <a:lnTo>
                  <a:pt x="28153" y="104564"/>
                </a:lnTo>
                <a:lnTo>
                  <a:pt x="17036" y="98977"/>
                </a:lnTo>
                <a:close/>
              </a:path>
              <a:path w="443865" h="153669">
                <a:moveTo>
                  <a:pt x="88972" y="68957"/>
                </a:moveTo>
                <a:lnTo>
                  <a:pt x="26144" y="72879"/>
                </a:lnTo>
                <a:lnTo>
                  <a:pt x="15545" y="80001"/>
                </a:lnTo>
                <a:lnTo>
                  <a:pt x="14986" y="80636"/>
                </a:lnTo>
                <a:lnTo>
                  <a:pt x="15493" y="89399"/>
                </a:lnTo>
                <a:lnTo>
                  <a:pt x="16128" y="98162"/>
                </a:lnTo>
                <a:lnTo>
                  <a:pt x="17036" y="98977"/>
                </a:lnTo>
                <a:lnTo>
                  <a:pt x="28153" y="104564"/>
                </a:lnTo>
                <a:lnTo>
                  <a:pt x="32385" y="104258"/>
                </a:lnTo>
                <a:lnTo>
                  <a:pt x="75128" y="101591"/>
                </a:lnTo>
                <a:lnTo>
                  <a:pt x="40259" y="101591"/>
                </a:lnTo>
                <a:lnTo>
                  <a:pt x="38480" y="74286"/>
                </a:lnTo>
                <a:lnTo>
                  <a:pt x="81018" y="74286"/>
                </a:lnTo>
                <a:lnTo>
                  <a:pt x="88972" y="68957"/>
                </a:lnTo>
                <a:close/>
              </a:path>
              <a:path w="443865" h="153669">
                <a:moveTo>
                  <a:pt x="38480" y="74286"/>
                </a:moveTo>
                <a:lnTo>
                  <a:pt x="40259" y="101591"/>
                </a:lnTo>
                <a:lnTo>
                  <a:pt x="62775" y="86507"/>
                </a:lnTo>
                <a:lnTo>
                  <a:pt x="38480" y="74286"/>
                </a:lnTo>
                <a:close/>
              </a:path>
              <a:path w="443865" h="153669">
                <a:moveTo>
                  <a:pt x="62775" y="86507"/>
                </a:moveTo>
                <a:lnTo>
                  <a:pt x="40259" y="101591"/>
                </a:lnTo>
                <a:lnTo>
                  <a:pt x="75128" y="101591"/>
                </a:lnTo>
                <a:lnTo>
                  <a:pt x="90813" y="100612"/>
                </a:lnTo>
                <a:lnTo>
                  <a:pt x="62775" y="86507"/>
                </a:lnTo>
                <a:close/>
              </a:path>
              <a:path w="443865" h="153669">
                <a:moveTo>
                  <a:pt x="352344" y="52436"/>
                </a:moveTo>
                <a:lnTo>
                  <a:pt x="88972" y="68957"/>
                </a:lnTo>
                <a:lnTo>
                  <a:pt x="62775" y="86507"/>
                </a:lnTo>
                <a:lnTo>
                  <a:pt x="90813" y="100612"/>
                </a:lnTo>
                <a:lnTo>
                  <a:pt x="354319" y="84170"/>
                </a:lnTo>
                <a:lnTo>
                  <a:pt x="380498" y="66596"/>
                </a:lnTo>
                <a:lnTo>
                  <a:pt x="352344" y="52436"/>
                </a:lnTo>
                <a:close/>
              </a:path>
              <a:path w="443865" h="153669">
                <a:moveTo>
                  <a:pt x="15574" y="79968"/>
                </a:moveTo>
                <a:lnTo>
                  <a:pt x="0" y="90415"/>
                </a:lnTo>
                <a:lnTo>
                  <a:pt x="17036" y="98977"/>
                </a:lnTo>
                <a:lnTo>
                  <a:pt x="16128" y="98162"/>
                </a:lnTo>
                <a:lnTo>
                  <a:pt x="15493" y="89399"/>
                </a:lnTo>
                <a:lnTo>
                  <a:pt x="14986" y="80636"/>
                </a:lnTo>
                <a:lnTo>
                  <a:pt x="15574" y="79968"/>
                </a:lnTo>
                <a:close/>
              </a:path>
              <a:path w="443865" h="153669">
                <a:moveTo>
                  <a:pt x="81018" y="74286"/>
                </a:moveTo>
                <a:lnTo>
                  <a:pt x="38480" y="74286"/>
                </a:lnTo>
                <a:lnTo>
                  <a:pt x="62775" y="86507"/>
                </a:lnTo>
                <a:lnTo>
                  <a:pt x="81018" y="74286"/>
                </a:lnTo>
                <a:close/>
              </a:path>
              <a:path w="443865" h="153669">
                <a:moveTo>
                  <a:pt x="380498" y="66596"/>
                </a:moveTo>
                <a:lnTo>
                  <a:pt x="354319" y="84170"/>
                </a:lnTo>
                <a:lnTo>
                  <a:pt x="417272" y="80261"/>
                </a:lnTo>
                <a:lnTo>
                  <a:pt x="419370" y="78858"/>
                </a:lnTo>
                <a:lnTo>
                  <a:pt x="404875" y="78858"/>
                </a:lnTo>
                <a:lnTo>
                  <a:pt x="380498" y="66596"/>
                </a:lnTo>
                <a:close/>
              </a:path>
              <a:path w="443865" h="153669">
                <a:moveTo>
                  <a:pt x="427428" y="73468"/>
                </a:moveTo>
                <a:lnTo>
                  <a:pt x="417272" y="80261"/>
                </a:lnTo>
                <a:lnTo>
                  <a:pt x="421766" y="80001"/>
                </a:lnTo>
                <a:lnTo>
                  <a:pt x="427428" y="73468"/>
                </a:lnTo>
                <a:close/>
              </a:path>
              <a:path w="443865" h="153669">
                <a:moveTo>
                  <a:pt x="26144" y="72879"/>
                </a:moveTo>
                <a:lnTo>
                  <a:pt x="21589" y="73143"/>
                </a:lnTo>
                <a:lnTo>
                  <a:pt x="15574" y="79968"/>
                </a:lnTo>
                <a:lnTo>
                  <a:pt x="26144" y="72879"/>
                </a:lnTo>
                <a:close/>
              </a:path>
              <a:path w="443865" h="153669">
                <a:moveTo>
                  <a:pt x="403097" y="51426"/>
                </a:moveTo>
                <a:lnTo>
                  <a:pt x="380498" y="66596"/>
                </a:lnTo>
                <a:lnTo>
                  <a:pt x="404875" y="78858"/>
                </a:lnTo>
                <a:lnTo>
                  <a:pt x="403097" y="51426"/>
                </a:lnTo>
                <a:close/>
              </a:path>
              <a:path w="443865" h="153669">
                <a:moveTo>
                  <a:pt x="420971" y="51426"/>
                </a:moveTo>
                <a:lnTo>
                  <a:pt x="403097" y="51426"/>
                </a:lnTo>
                <a:lnTo>
                  <a:pt x="404875" y="78858"/>
                </a:lnTo>
                <a:lnTo>
                  <a:pt x="419370" y="78858"/>
                </a:lnTo>
                <a:lnTo>
                  <a:pt x="427428" y="73468"/>
                </a:lnTo>
                <a:lnTo>
                  <a:pt x="428370" y="72381"/>
                </a:lnTo>
                <a:lnTo>
                  <a:pt x="427798" y="62729"/>
                </a:lnTo>
                <a:lnTo>
                  <a:pt x="427228" y="54855"/>
                </a:lnTo>
                <a:lnTo>
                  <a:pt x="426469" y="54186"/>
                </a:lnTo>
                <a:lnTo>
                  <a:pt x="420971" y="51426"/>
                </a:lnTo>
                <a:close/>
              </a:path>
              <a:path w="443865" h="153669">
                <a:moveTo>
                  <a:pt x="426469" y="54186"/>
                </a:moveTo>
                <a:lnTo>
                  <a:pt x="427228" y="54855"/>
                </a:lnTo>
                <a:lnTo>
                  <a:pt x="427863" y="63618"/>
                </a:lnTo>
                <a:lnTo>
                  <a:pt x="428370" y="72381"/>
                </a:lnTo>
                <a:lnTo>
                  <a:pt x="427428" y="73468"/>
                </a:lnTo>
                <a:lnTo>
                  <a:pt x="443484" y="62729"/>
                </a:lnTo>
                <a:lnTo>
                  <a:pt x="426469" y="54186"/>
                </a:lnTo>
                <a:close/>
              </a:path>
              <a:path w="443865" h="153669">
                <a:moveTo>
                  <a:pt x="126771" y="11716"/>
                </a:moveTo>
                <a:lnTo>
                  <a:pt x="115360" y="13115"/>
                </a:lnTo>
                <a:lnTo>
                  <a:pt x="114173" y="13834"/>
                </a:lnTo>
                <a:lnTo>
                  <a:pt x="26144" y="72879"/>
                </a:lnTo>
                <a:lnTo>
                  <a:pt x="88972" y="68957"/>
                </a:lnTo>
                <a:lnTo>
                  <a:pt x="131825" y="40250"/>
                </a:lnTo>
                <a:lnTo>
                  <a:pt x="138472" y="30505"/>
                </a:lnTo>
                <a:lnTo>
                  <a:pt x="136618" y="18899"/>
                </a:lnTo>
                <a:lnTo>
                  <a:pt x="126771" y="11716"/>
                </a:lnTo>
                <a:close/>
              </a:path>
              <a:path w="443865" h="153669">
                <a:moveTo>
                  <a:pt x="415173" y="48515"/>
                </a:moveTo>
                <a:lnTo>
                  <a:pt x="352344" y="52436"/>
                </a:lnTo>
                <a:lnTo>
                  <a:pt x="380498" y="66596"/>
                </a:lnTo>
                <a:lnTo>
                  <a:pt x="403097" y="51426"/>
                </a:lnTo>
                <a:lnTo>
                  <a:pt x="420971" y="51426"/>
                </a:lnTo>
                <a:lnTo>
                  <a:pt x="415173" y="48515"/>
                </a:lnTo>
                <a:close/>
              </a:path>
              <a:path w="443865" h="153669">
                <a:moveTo>
                  <a:pt x="419735" y="48251"/>
                </a:moveTo>
                <a:lnTo>
                  <a:pt x="415173" y="48515"/>
                </a:lnTo>
                <a:lnTo>
                  <a:pt x="426469" y="54186"/>
                </a:lnTo>
                <a:lnTo>
                  <a:pt x="419735" y="48251"/>
                </a:lnTo>
                <a:close/>
              </a:path>
              <a:path w="443865" h="153669">
                <a:moveTo>
                  <a:pt x="308736" y="0"/>
                </a:moveTo>
                <a:lnTo>
                  <a:pt x="299571" y="7544"/>
                </a:lnTo>
                <a:lnTo>
                  <a:pt x="298286" y="19590"/>
                </a:lnTo>
                <a:lnTo>
                  <a:pt x="305368" y="28809"/>
                </a:lnTo>
                <a:lnTo>
                  <a:pt x="352344" y="52436"/>
                </a:lnTo>
                <a:lnTo>
                  <a:pt x="415173" y="48515"/>
                </a:lnTo>
                <a:lnTo>
                  <a:pt x="320547" y="1007"/>
                </a:lnTo>
                <a:lnTo>
                  <a:pt x="308736" y="0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4" name="object 36"/>
          <p:cNvSpPr>
            <a:spLocks noChangeArrowheads="1"/>
          </p:cNvSpPr>
          <p:nvPr/>
        </p:nvSpPr>
        <p:spPr bwMode="auto">
          <a:xfrm>
            <a:off x="5621338" y="3362325"/>
            <a:ext cx="144462" cy="522288"/>
          </a:xfrm>
          <a:custGeom>
            <a:avLst/>
            <a:gdLst>
              <a:gd name="T0" fmla="*/ 0 w 145414"/>
              <a:gd name="T1" fmla="*/ 0 h 521970"/>
              <a:gd name="T2" fmla="*/ 145414 w 145414"/>
              <a:gd name="T3" fmla="*/ 521970 h 521970"/>
            </a:gdLst>
            <a:ahLst/>
            <a:cxnLst/>
            <a:rect l="T0" t="T1" r="T2" b="T3"/>
            <a:pathLst>
              <a:path w="145414" h="521970">
                <a:moveTo>
                  <a:pt x="66720" y="505555"/>
                </a:moveTo>
                <a:lnTo>
                  <a:pt x="76559" y="521842"/>
                </a:lnTo>
                <a:lnTo>
                  <a:pt x="85274" y="506348"/>
                </a:lnTo>
                <a:lnTo>
                  <a:pt x="67542" y="506348"/>
                </a:lnTo>
                <a:lnTo>
                  <a:pt x="66720" y="505555"/>
                </a:lnTo>
                <a:close/>
              </a:path>
              <a:path w="145414" h="521970">
                <a:moveTo>
                  <a:pt x="59302" y="431944"/>
                </a:moveTo>
                <a:lnTo>
                  <a:pt x="60238" y="494826"/>
                </a:lnTo>
                <a:lnTo>
                  <a:pt x="66720" y="505555"/>
                </a:lnTo>
                <a:lnTo>
                  <a:pt x="67542" y="506348"/>
                </a:lnTo>
                <a:lnTo>
                  <a:pt x="85068" y="506094"/>
                </a:lnTo>
                <a:lnTo>
                  <a:pt x="85906" y="505227"/>
                </a:lnTo>
                <a:lnTo>
                  <a:pt x="91987" y="494415"/>
                </a:lnTo>
                <a:lnTo>
                  <a:pt x="91809" y="482472"/>
                </a:lnTo>
                <a:lnTo>
                  <a:pt x="62208" y="482472"/>
                </a:lnTo>
                <a:lnTo>
                  <a:pt x="75548" y="458799"/>
                </a:lnTo>
                <a:lnTo>
                  <a:pt x="59302" y="431944"/>
                </a:lnTo>
                <a:close/>
              </a:path>
              <a:path w="145414" h="521970">
                <a:moveTo>
                  <a:pt x="85906" y="505227"/>
                </a:moveTo>
                <a:lnTo>
                  <a:pt x="85068" y="506094"/>
                </a:lnTo>
                <a:lnTo>
                  <a:pt x="67542" y="506348"/>
                </a:lnTo>
                <a:lnTo>
                  <a:pt x="85274" y="506348"/>
                </a:lnTo>
                <a:lnTo>
                  <a:pt x="85906" y="505227"/>
                </a:lnTo>
                <a:close/>
              </a:path>
              <a:path w="145414" h="521970">
                <a:moveTo>
                  <a:pt x="60238" y="494826"/>
                </a:moveTo>
                <a:lnTo>
                  <a:pt x="60303" y="499363"/>
                </a:lnTo>
                <a:lnTo>
                  <a:pt x="66720" y="505555"/>
                </a:lnTo>
                <a:lnTo>
                  <a:pt x="60238" y="494826"/>
                </a:lnTo>
                <a:close/>
              </a:path>
              <a:path w="145414" h="521970">
                <a:moveTo>
                  <a:pt x="91987" y="494415"/>
                </a:moveTo>
                <a:lnTo>
                  <a:pt x="85906" y="505227"/>
                </a:lnTo>
                <a:lnTo>
                  <a:pt x="92053" y="498855"/>
                </a:lnTo>
                <a:lnTo>
                  <a:pt x="91987" y="494415"/>
                </a:lnTo>
                <a:close/>
              </a:path>
              <a:path w="145414" h="521970">
                <a:moveTo>
                  <a:pt x="22124" y="380441"/>
                </a:moveTo>
                <a:lnTo>
                  <a:pt x="10155" y="382744"/>
                </a:lnTo>
                <a:lnTo>
                  <a:pt x="3504" y="392493"/>
                </a:lnTo>
                <a:lnTo>
                  <a:pt x="5439" y="404113"/>
                </a:lnTo>
                <a:lnTo>
                  <a:pt x="60238" y="494826"/>
                </a:lnTo>
                <a:lnTo>
                  <a:pt x="59302" y="431944"/>
                </a:lnTo>
                <a:lnTo>
                  <a:pt x="31818" y="386515"/>
                </a:lnTo>
                <a:lnTo>
                  <a:pt x="22124" y="380441"/>
                </a:lnTo>
                <a:close/>
              </a:path>
              <a:path w="145414" h="521970">
                <a:moveTo>
                  <a:pt x="125537" y="379033"/>
                </a:moveTo>
                <a:lnTo>
                  <a:pt x="116310" y="386460"/>
                </a:lnTo>
                <a:lnTo>
                  <a:pt x="91045" y="431298"/>
                </a:lnTo>
                <a:lnTo>
                  <a:pt x="91987" y="494415"/>
                </a:lnTo>
                <a:lnTo>
                  <a:pt x="143996" y="401954"/>
                </a:lnTo>
                <a:lnTo>
                  <a:pt x="144613" y="400750"/>
                </a:lnTo>
                <a:lnTo>
                  <a:pt x="145195" y="389265"/>
                </a:lnTo>
                <a:lnTo>
                  <a:pt x="137251" y="380016"/>
                </a:lnTo>
                <a:lnTo>
                  <a:pt x="125537" y="379033"/>
                </a:lnTo>
                <a:close/>
              </a:path>
              <a:path w="145414" h="521970">
                <a:moveTo>
                  <a:pt x="75548" y="458799"/>
                </a:moveTo>
                <a:lnTo>
                  <a:pt x="62208" y="482472"/>
                </a:lnTo>
                <a:lnTo>
                  <a:pt x="89640" y="482091"/>
                </a:lnTo>
                <a:lnTo>
                  <a:pt x="75548" y="458799"/>
                </a:lnTo>
                <a:close/>
              </a:path>
              <a:path w="145414" h="521970">
                <a:moveTo>
                  <a:pt x="91045" y="431298"/>
                </a:moveTo>
                <a:lnTo>
                  <a:pt x="75548" y="458799"/>
                </a:lnTo>
                <a:lnTo>
                  <a:pt x="89640" y="482091"/>
                </a:lnTo>
                <a:lnTo>
                  <a:pt x="62208" y="482472"/>
                </a:lnTo>
                <a:lnTo>
                  <a:pt x="91809" y="482472"/>
                </a:lnTo>
                <a:lnTo>
                  <a:pt x="91045" y="431298"/>
                </a:lnTo>
                <a:close/>
              </a:path>
              <a:path w="145414" h="521970">
                <a:moveTo>
                  <a:pt x="69657" y="63057"/>
                </a:moveTo>
                <a:lnTo>
                  <a:pt x="54199" y="90426"/>
                </a:lnTo>
                <a:lnTo>
                  <a:pt x="59302" y="431944"/>
                </a:lnTo>
                <a:lnTo>
                  <a:pt x="75548" y="458799"/>
                </a:lnTo>
                <a:lnTo>
                  <a:pt x="91045" y="431298"/>
                </a:lnTo>
                <a:lnTo>
                  <a:pt x="85950" y="90079"/>
                </a:lnTo>
                <a:lnTo>
                  <a:pt x="69657" y="63057"/>
                </a:lnTo>
                <a:close/>
              </a:path>
              <a:path w="145414" h="521970">
                <a:moveTo>
                  <a:pt x="53257" y="27398"/>
                </a:moveTo>
                <a:lnTo>
                  <a:pt x="1248" y="119760"/>
                </a:lnTo>
                <a:lnTo>
                  <a:pt x="668" y="120885"/>
                </a:lnTo>
                <a:lnTo>
                  <a:pt x="0" y="132468"/>
                </a:lnTo>
                <a:lnTo>
                  <a:pt x="7743" y="141755"/>
                </a:lnTo>
                <a:lnTo>
                  <a:pt x="19518" y="142781"/>
                </a:lnTo>
                <a:lnTo>
                  <a:pt x="28807" y="135381"/>
                </a:lnTo>
                <a:lnTo>
                  <a:pt x="54199" y="90426"/>
                </a:lnTo>
                <a:lnTo>
                  <a:pt x="53257" y="27398"/>
                </a:lnTo>
                <a:close/>
              </a:path>
              <a:path w="145414" h="521970">
                <a:moveTo>
                  <a:pt x="85010" y="27071"/>
                </a:moveTo>
                <a:lnTo>
                  <a:pt x="85950" y="90079"/>
                </a:lnTo>
                <a:lnTo>
                  <a:pt x="112500" y="134111"/>
                </a:lnTo>
                <a:lnTo>
                  <a:pt x="113335" y="135348"/>
                </a:lnTo>
                <a:lnTo>
                  <a:pt x="123109" y="141409"/>
                </a:lnTo>
                <a:lnTo>
                  <a:pt x="135021" y="139136"/>
                </a:lnTo>
                <a:lnTo>
                  <a:pt x="141621" y="129380"/>
                </a:lnTo>
                <a:lnTo>
                  <a:pt x="139678" y="117728"/>
                </a:lnTo>
                <a:lnTo>
                  <a:pt x="85010" y="27071"/>
                </a:lnTo>
                <a:close/>
              </a:path>
              <a:path w="145414" h="521970">
                <a:moveTo>
                  <a:pt x="77702" y="15493"/>
                </a:moveTo>
                <a:lnTo>
                  <a:pt x="60176" y="15747"/>
                </a:lnTo>
                <a:lnTo>
                  <a:pt x="59315" y="16640"/>
                </a:lnTo>
                <a:lnTo>
                  <a:pt x="53257" y="27398"/>
                </a:lnTo>
                <a:lnTo>
                  <a:pt x="54199" y="90426"/>
                </a:lnTo>
                <a:lnTo>
                  <a:pt x="69657" y="63057"/>
                </a:lnTo>
                <a:lnTo>
                  <a:pt x="55604" y="39750"/>
                </a:lnTo>
                <a:lnTo>
                  <a:pt x="83036" y="39369"/>
                </a:lnTo>
                <a:lnTo>
                  <a:pt x="85193" y="39369"/>
                </a:lnTo>
                <a:lnTo>
                  <a:pt x="85010" y="27071"/>
                </a:lnTo>
                <a:lnTo>
                  <a:pt x="78482" y="16246"/>
                </a:lnTo>
                <a:lnTo>
                  <a:pt x="77702" y="15493"/>
                </a:lnTo>
                <a:close/>
              </a:path>
              <a:path w="145414" h="521970">
                <a:moveTo>
                  <a:pt x="85193" y="39369"/>
                </a:moveTo>
                <a:lnTo>
                  <a:pt x="83036" y="39369"/>
                </a:lnTo>
                <a:lnTo>
                  <a:pt x="69657" y="63057"/>
                </a:lnTo>
                <a:lnTo>
                  <a:pt x="85950" y="90079"/>
                </a:lnTo>
                <a:lnTo>
                  <a:pt x="85193" y="39369"/>
                </a:lnTo>
                <a:close/>
              </a:path>
              <a:path w="145414" h="521970">
                <a:moveTo>
                  <a:pt x="83036" y="39369"/>
                </a:moveTo>
                <a:lnTo>
                  <a:pt x="55604" y="39750"/>
                </a:lnTo>
                <a:lnTo>
                  <a:pt x="69657" y="63057"/>
                </a:lnTo>
                <a:lnTo>
                  <a:pt x="83036" y="39369"/>
                </a:lnTo>
                <a:close/>
              </a:path>
              <a:path w="145414" h="521970">
                <a:moveTo>
                  <a:pt x="59315" y="16640"/>
                </a:moveTo>
                <a:lnTo>
                  <a:pt x="53191" y="22986"/>
                </a:lnTo>
                <a:lnTo>
                  <a:pt x="53257" y="27398"/>
                </a:lnTo>
                <a:lnTo>
                  <a:pt x="59315" y="16640"/>
                </a:lnTo>
                <a:close/>
              </a:path>
              <a:path w="145414" h="521970">
                <a:moveTo>
                  <a:pt x="78482" y="16246"/>
                </a:moveTo>
                <a:lnTo>
                  <a:pt x="85010" y="27071"/>
                </a:lnTo>
                <a:lnTo>
                  <a:pt x="84941" y="22478"/>
                </a:lnTo>
                <a:lnTo>
                  <a:pt x="78482" y="16246"/>
                </a:lnTo>
                <a:close/>
              </a:path>
              <a:path w="145414" h="521970">
                <a:moveTo>
                  <a:pt x="68685" y="0"/>
                </a:moveTo>
                <a:lnTo>
                  <a:pt x="59315" y="16640"/>
                </a:lnTo>
                <a:lnTo>
                  <a:pt x="60176" y="15747"/>
                </a:lnTo>
                <a:lnTo>
                  <a:pt x="77702" y="15493"/>
                </a:lnTo>
                <a:lnTo>
                  <a:pt x="78028" y="15493"/>
                </a:lnTo>
                <a:lnTo>
                  <a:pt x="68685" y="0"/>
                </a:lnTo>
                <a:close/>
              </a:path>
              <a:path w="145414" h="521970">
                <a:moveTo>
                  <a:pt x="78028" y="15493"/>
                </a:moveTo>
                <a:lnTo>
                  <a:pt x="77702" y="15493"/>
                </a:lnTo>
                <a:lnTo>
                  <a:pt x="78482" y="16246"/>
                </a:lnTo>
                <a:lnTo>
                  <a:pt x="78028" y="15493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5" name="object 37"/>
          <p:cNvSpPr>
            <a:spLocks noChangeArrowheads="1"/>
          </p:cNvSpPr>
          <p:nvPr/>
        </p:nvSpPr>
        <p:spPr bwMode="auto">
          <a:xfrm>
            <a:off x="4641850" y="2622550"/>
            <a:ext cx="381000" cy="157163"/>
          </a:xfrm>
          <a:custGeom>
            <a:avLst/>
            <a:gdLst>
              <a:gd name="T0" fmla="*/ 0 w 380364"/>
              <a:gd name="T1" fmla="*/ 0 h 156210"/>
              <a:gd name="T2" fmla="*/ 380364 w 380364"/>
              <a:gd name="T3" fmla="*/ 156210 h 156210"/>
            </a:gdLst>
            <a:ahLst/>
            <a:cxnLst/>
            <a:rect l="T0" t="T1" r="T2" b="T3"/>
            <a:pathLst>
              <a:path w="380364" h="156210">
                <a:moveTo>
                  <a:pt x="288602" y="105861"/>
                </a:moveTo>
                <a:lnTo>
                  <a:pt x="240404" y="126672"/>
                </a:lnTo>
                <a:lnTo>
                  <a:pt x="232532" y="135395"/>
                </a:lnTo>
                <a:lnTo>
                  <a:pt x="232976" y="147553"/>
                </a:lnTo>
                <a:lnTo>
                  <a:pt x="241745" y="155640"/>
                </a:lnTo>
                <a:lnTo>
                  <a:pt x="253746" y="155407"/>
                </a:lnTo>
                <a:lnTo>
                  <a:pt x="350984" y="113538"/>
                </a:lnTo>
                <a:lnTo>
                  <a:pt x="288602" y="105861"/>
                </a:lnTo>
                <a:close/>
              </a:path>
              <a:path w="380364" h="156210">
                <a:moveTo>
                  <a:pt x="25056" y="73631"/>
                </a:moveTo>
                <a:lnTo>
                  <a:pt x="109347" y="137754"/>
                </a:lnTo>
                <a:lnTo>
                  <a:pt x="110438" y="138518"/>
                </a:lnTo>
                <a:lnTo>
                  <a:pt x="121809" y="140683"/>
                </a:lnTo>
                <a:lnTo>
                  <a:pt x="132040" y="134230"/>
                </a:lnTo>
                <a:lnTo>
                  <a:pt x="134708" y="122704"/>
                </a:lnTo>
                <a:lnTo>
                  <a:pt x="128650" y="112481"/>
                </a:lnTo>
                <a:lnTo>
                  <a:pt x="87476" y="81243"/>
                </a:lnTo>
                <a:lnTo>
                  <a:pt x="25056" y="73631"/>
                </a:lnTo>
                <a:close/>
              </a:path>
              <a:path w="380364" h="156210">
                <a:moveTo>
                  <a:pt x="362497" y="108580"/>
                </a:moveTo>
                <a:lnTo>
                  <a:pt x="350984" y="113538"/>
                </a:lnTo>
                <a:lnTo>
                  <a:pt x="355473" y="114132"/>
                </a:lnTo>
                <a:lnTo>
                  <a:pt x="362497" y="108580"/>
                </a:lnTo>
                <a:close/>
              </a:path>
              <a:path w="380364" h="156210">
                <a:moveTo>
                  <a:pt x="317397" y="93428"/>
                </a:moveTo>
                <a:lnTo>
                  <a:pt x="288602" y="105861"/>
                </a:lnTo>
                <a:lnTo>
                  <a:pt x="350984" y="113538"/>
                </a:lnTo>
                <a:lnTo>
                  <a:pt x="359337" y="109941"/>
                </a:lnTo>
                <a:lnTo>
                  <a:pt x="339089" y="109941"/>
                </a:lnTo>
                <a:lnTo>
                  <a:pt x="317397" y="93428"/>
                </a:lnTo>
                <a:close/>
              </a:path>
              <a:path w="380364" h="156210">
                <a:moveTo>
                  <a:pt x="342391" y="82636"/>
                </a:moveTo>
                <a:lnTo>
                  <a:pt x="317397" y="93428"/>
                </a:lnTo>
                <a:lnTo>
                  <a:pt x="339089" y="109941"/>
                </a:lnTo>
                <a:lnTo>
                  <a:pt x="342391" y="82636"/>
                </a:lnTo>
                <a:close/>
              </a:path>
              <a:path w="380364" h="156210">
                <a:moveTo>
                  <a:pt x="355749" y="82636"/>
                </a:moveTo>
                <a:lnTo>
                  <a:pt x="342391" y="82636"/>
                </a:lnTo>
                <a:lnTo>
                  <a:pt x="339089" y="109941"/>
                </a:lnTo>
                <a:lnTo>
                  <a:pt x="359337" y="109941"/>
                </a:lnTo>
                <a:lnTo>
                  <a:pt x="362497" y="108580"/>
                </a:lnTo>
                <a:lnTo>
                  <a:pt x="363347" y="107909"/>
                </a:lnTo>
                <a:lnTo>
                  <a:pt x="364489" y="99146"/>
                </a:lnTo>
                <a:lnTo>
                  <a:pt x="365505" y="90510"/>
                </a:lnTo>
                <a:lnTo>
                  <a:pt x="364630" y="89385"/>
                </a:lnTo>
                <a:lnTo>
                  <a:pt x="355749" y="82636"/>
                </a:lnTo>
                <a:close/>
              </a:path>
              <a:path w="380364" h="156210">
                <a:moveTo>
                  <a:pt x="364630" y="89385"/>
                </a:moveTo>
                <a:lnTo>
                  <a:pt x="365505" y="90510"/>
                </a:lnTo>
                <a:lnTo>
                  <a:pt x="364489" y="99146"/>
                </a:lnTo>
                <a:lnTo>
                  <a:pt x="363347" y="107909"/>
                </a:lnTo>
                <a:lnTo>
                  <a:pt x="362497" y="108580"/>
                </a:lnTo>
                <a:lnTo>
                  <a:pt x="379984" y="101051"/>
                </a:lnTo>
                <a:lnTo>
                  <a:pt x="364630" y="89385"/>
                </a:lnTo>
                <a:close/>
              </a:path>
              <a:path w="380364" h="156210">
                <a:moveTo>
                  <a:pt x="91472" y="49770"/>
                </a:moveTo>
                <a:lnTo>
                  <a:pt x="62440" y="62249"/>
                </a:lnTo>
                <a:lnTo>
                  <a:pt x="87476" y="81243"/>
                </a:lnTo>
                <a:lnTo>
                  <a:pt x="288602" y="105861"/>
                </a:lnTo>
                <a:lnTo>
                  <a:pt x="317397" y="93428"/>
                </a:lnTo>
                <a:lnTo>
                  <a:pt x="292343" y="74356"/>
                </a:lnTo>
                <a:lnTo>
                  <a:pt x="91472" y="49770"/>
                </a:lnTo>
                <a:close/>
              </a:path>
              <a:path w="380364" h="156210">
                <a:moveTo>
                  <a:pt x="292343" y="74356"/>
                </a:moveTo>
                <a:lnTo>
                  <a:pt x="317397" y="93428"/>
                </a:lnTo>
                <a:lnTo>
                  <a:pt x="342391" y="82636"/>
                </a:lnTo>
                <a:lnTo>
                  <a:pt x="355749" y="82636"/>
                </a:lnTo>
                <a:lnTo>
                  <a:pt x="354904" y="81994"/>
                </a:lnTo>
                <a:lnTo>
                  <a:pt x="292343" y="74356"/>
                </a:lnTo>
                <a:close/>
              </a:path>
              <a:path w="380364" h="156210">
                <a:moveTo>
                  <a:pt x="354904" y="81994"/>
                </a:moveTo>
                <a:lnTo>
                  <a:pt x="364630" y="89385"/>
                </a:lnTo>
                <a:lnTo>
                  <a:pt x="359283" y="82509"/>
                </a:lnTo>
                <a:lnTo>
                  <a:pt x="354904" y="81994"/>
                </a:lnTo>
                <a:close/>
              </a:path>
              <a:path w="380364" h="156210">
                <a:moveTo>
                  <a:pt x="258154" y="14987"/>
                </a:moveTo>
                <a:lnTo>
                  <a:pt x="247861" y="21496"/>
                </a:lnTo>
                <a:lnTo>
                  <a:pt x="245238" y="33025"/>
                </a:lnTo>
                <a:lnTo>
                  <a:pt x="251333" y="43139"/>
                </a:lnTo>
                <a:lnTo>
                  <a:pt x="292343" y="74356"/>
                </a:lnTo>
                <a:lnTo>
                  <a:pt x="354904" y="81994"/>
                </a:lnTo>
                <a:lnTo>
                  <a:pt x="270510" y="17866"/>
                </a:lnTo>
                <a:lnTo>
                  <a:pt x="269508" y="17176"/>
                </a:lnTo>
                <a:lnTo>
                  <a:pt x="258154" y="14987"/>
                </a:lnTo>
                <a:close/>
              </a:path>
              <a:path w="380364" h="156210">
                <a:moveTo>
                  <a:pt x="28875" y="42136"/>
                </a:moveTo>
                <a:lnTo>
                  <a:pt x="17560" y="47008"/>
                </a:lnTo>
                <a:lnTo>
                  <a:pt x="16510" y="47838"/>
                </a:lnTo>
                <a:lnTo>
                  <a:pt x="15493" y="56474"/>
                </a:lnTo>
                <a:lnTo>
                  <a:pt x="14350" y="65237"/>
                </a:lnTo>
                <a:lnTo>
                  <a:pt x="14845" y="65862"/>
                </a:lnTo>
                <a:lnTo>
                  <a:pt x="25056" y="73631"/>
                </a:lnTo>
                <a:lnTo>
                  <a:pt x="87476" y="81243"/>
                </a:lnTo>
                <a:lnTo>
                  <a:pt x="76590" y="72984"/>
                </a:lnTo>
                <a:lnTo>
                  <a:pt x="37464" y="72984"/>
                </a:lnTo>
                <a:lnTo>
                  <a:pt x="40766" y="45806"/>
                </a:lnTo>
                <a:lnTo>
                  <a:pt x="59086" y="45806"/>
                </a:lnTo>
                <a:lnTo>
                  <a:pt x="28875" y="42136"/>
                </a:lnTo>
                <a:close/>
              </a:path>
              <a:path w="380364" h="156210">
                <a:moveTo>
                  <a:pt x="14845" y="65862"/>
                </a:moveTo>
                <a:lnTo>
                  <a:pt x="20574" y="73111"/>
                </a:lnTo>
                <a:lnTo>
                  <a:pt x="25056" y="73631"/>
                </a:lnTo>
                <a:lnTo>
                  <a:pt x="14845" y="65862"/>
                </a:lnTo>
                <a:close/>
              </a:path>
              <a:path w="380364" h="156210">
                <a:moveTo>
                  <a:pt x="40766" y="45806"/>
                </a:moveTo>
                <a:lnTo>
                  <a:pt x="37464" y="72984"/>
                </a:lnTo>
                <a:lnTo>
                  <a:pt x="62440" y="62249"/>
                </a:lnTo>
                <a:lnTo>
                  <a:pt x="40766" y="45806"/>
                </a:lnTo>
                <a:close/>
              </a:path>
              <a:path w="380364" h="156210">
                <a:moveTo>
                  <a:pt x="62440" y="62249"/>
                </a:moveTo>
                <a:lnTo>
                  <a:pt x="37464" y="72984"/>
                </a:lnTo>
                <a:lnTo>
                  <a:pt x="76590" y="72984"/>
                </a:lnTo>
                <a:lnTo>
                  <a:pt x="62440" y="62249"/>
                </a:lnTo>
                <a:close/>
              </a:path>
              <a:path w="380364" h="156210">
                <a:moveTo>
                  <a:pt x="17560" y="47008"/>
                </a:moveTo>
                <a:lnTo>
                  <a:pt x="0" y="54569"/>
                </a:lnTo>
                <a:lnTo>
                  <a:pt x="14845" y="65862"/>
                </a:lnTo>
                <a:lnTo>
                  <a:pt x="14350" y="65237"/>
                </a:lnTo>
                <a:lnTo>
                  <a:pt x="15493" y="56474"/>
                </a:lnTo>
                <a:lnTo>
                  <a:pt x="16510" y="47838"/>
                </a:lnTo>
                <a:lnTo>
                  <a:pt x="17560" y="47008"/>
                </a:lnTo>
                <a:close/>
              </a:path>
              <a:path w="380364" h="156210">
                <a:moveTo>
                  <a:pt x="59086" y="45806"/>
                </a:moveTo>
                <a:lnTo>
                  <a:pt x="40766" y="45806"/>
                </a:lnTo>
                <a:lnTo>
                  <a:pt x="62440" y="62249"/>
                </a:lnTo>
                <a:lnTo>
                  <a:pt x="91472" y="49770"/>
                </a:lnTo>
                <a:lnTo>
                  <a:pt x="59086" y="45806"/>
                </a:lnTo>
                <a:close/>
              </a:path>
              <a:path w="380364" h="156210">
                <a:moveTo>
                  <a:pt x="138186" y="0"/>
                </a:moveTo>
                <a:lnTo>
                  <a:pt x="126237" y="213"/>
                </a:lnTo>
                <a:lnTo>
                  <a:pt x="28875" y="42136"/>
                </a:lnTo>
                <a:lnTo>
                  <a:pt x="91472" y="49770"/>
                </a:lnTo>
                <a:lnTo>
                  <a:pt x="138811" y="29423"/>
                </a:lnTo>
                <a:lnTo>
                  <a:pt x="139481" y="29117"/>
                </a:lnTo>
                <a:lnTo>
                  <a:pt x="147325" y="20349"/>
                </a:lnTo>
                <a:lnTo>
                  <a:pt x="146898" y="8213"/>
                </a:lnTo>
                <a:lnTo>
                  <a:pt x="138186" y="0"/>
                </a:lnTo>
                <a:close/>
              </a:path>
              <a:path w="380364" h="156210">
                <a:moveTo>
                  <a:pt x="24384" y="41615"/>
                </a:moveTo>
                <a:lnTo>
                  <a:pt x="17560" y="47008"/>
                </a:lnTo>
                <a:lnTo>
                  <a:pt x="28875" y="42136"/>
                </a:lnTo>
                <a:lnTo>
                  <a:pt x="24384" y="41615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6" name="object 38"/>
          <p:cNvSpPr>
            <a:spLocks noChangeArrowheads="1"/>
          </p:cNvSpPr>
          <p:nvPr/>
        </p:nvSpPr>
        <p:spPr bwMode="auto">
          <a:xfrm>
            <a:off x="5572125" y="1930400"/>
            <a:ext cx="142875" cy="339725"/>
          </a:xfrm>
          <a:custGeom>
            <a:avLst/>
            <a:gdLst>
              <a:gd name="T0" fmla="*/ 0 w 142239"/>
              <a:gd name="T1" fmla="*/ 0 h 339725"/>
              <a:gd name="T2" fmla="*/ 142239 w 142239"/>
              <a:gd name="T3" fmla="*/ 339725 h 339725"/>
            </a:gdLst>
            <a:ahLst/>
            <a:cxnLst/>
            <a:rect l="T0" t="T1" r="T2" b="T3"/>
            <a:pathLst>
              <a:path w="142239" h="339725">
                <a:moveTo>
                  <a:pt x="61123" y="322894"/>
                </a:moveTo>
                <a:lnTo>
                  <a:pt x="70842" y="339598"/>
                </a:lnTo>
                <a:lnTo>
                  <a:pt x="79990" y="323976"/>
                </a:lnTo>
                <a:lnTo>
                  <a:pt x="62206" y="323976"/>
                </a:lnTo>
                <a:lnTo>
                  <a:pt x="61123" y="322894"/>
                </a:lnTo>
                <a:close/>
              </a:path>
              <a:path w="142239" h="339725">
                <a:moveTo>
                  <a:pt x="55123" y="249365"/>
                </a:moveTo>
                <a:lnTo>
                  <a:pt x="55096" y="312534"/>
                </a:lnTo>
                <a:lnTo>
                  <a:pt x="61123" y="322894"/>
                </a:lnTo>
                <a:lnTo>
                  <a:pt x="62206" y="323976"/>
                </a:lnTo>
                <a:lnTo>
                  <a:pt x="79732" y="323976"/>
                </a:lnTo>
                <a:lnTo>
                  <a:pt x="80356" y="323353"/>
                </a:lnTo>
                <a:lnTo>
                  <a:pt x="86844" y="312274"/>
                </a:lnTo>
                <a:lnTo>
                  <a:pt x="86847" y="300100"/>
                </a:lnTo>
                <a:lnTo>
                  <a:pt x="57253" y="300100"/>
                </a:lnTo>
                <a:lnTo>
                  <a:pt x="71001" y="276617"/>
                </a:lnTo>
                <a:lnTo>
                  <a:pt x="55123" y="249365"/>
                </a:lnTo>
                <a:close/>
              </a:path>
              <a:path w="142239" h="339725">
                <a:moveTo>
                  <a:pt x="80356" y="323353"/>
                </a:moveTo>
                <a:lnTo>
                  <a:pt x="79732" y="323976"/>
                </a:lnTo>
                <a:lnTo>
                  <a:pt x="79990" y="323976"/>
                </a:lnTo>
                <a:lnTo>
                  <a:pt x="80356" y="323353"/>
                </a:lnTo>
                <a:close/>
              </a:path>
              <a:path w="142239" h="339725">
                <a:moveTo>
                  <a:pt x="86844" y="312274"/>
                </a:moveTo>
                <a:lnTo>
                  <a:pt x="80356" y="323353"/>
                </a:lnTo>
                <a:lnTo>
                  <a:pt x="86844" y="316864"/>
                </a:lnTo>
                <a:lnTo>
                  <a:pt x="86844" y="312274"/>
                </a:lnTo>
                <a:close/>
              </a:path>
              <a:path w="142239" h="339725">
                <a:moveTo>
                  <a:pt x="55096" y="312534"/>
                </a:moveTo>
                <a:lnTo>
                  <a:pt x="55094" y="316864"/>
                </a:lnTo>
                <a:lnTo>
                  <a:pt x="61123" y="322894"/>
                </a:lnTo>
                <a:lnTo>
                  <a:pt x="55096" y="312534"/>
                </a:lnTo>
                <a:close/>
              </a:path>
              <a:path w="142239" h="339725">
                <a:moveTo>
                  <a:pt x="19817" y="197564"/>
                </a:moveTo>
                <a:lnTo>
                  <a:pt x="8137" y="198761"/>
                </a:lnTo>
                <a:lnTo>
                  <a:pt x="366" y="208114"/>
                </a:lnTo>
                <a:lnTo>
                  <a:pt x="1092" y="219595"/>
                </a:lnTo>
                <a:lnTo>
                  <a:pt x="1828" y="220979"/>
                </a:lnTo>
                <a:lnTo>
                  <a:pt x="55096" y="312534"/>
                </a:lnTo>
                <a:lnTo>
                  <a:pt x="55123" y="249365"/>
                </a:lnTo>
                <a:lnTo>
                  <a:pt x="29186" y="204850"/>
                </a:lnTo>
                <a:lnTo>
                  <a:pt x="19817" y="197564"/>
                </a:lnTo>
                <a:close/>
              </a:path>
              <a:path w="142239" h="339725">
                <a:moveTo>
                  <a:pt x="123243" y="197495"/>
                </a:moveTo>
                <a:lnTo>
                  <a:pt x="113617" y="203824"/>
                </a:lnTo>
                <a:lnTo>
                  <a:pt x="86956" y="249365"/>
                </a:lnTo>
                <a:lnTo>
                  <a:pt x="86844" y="312274"/>
                </a:lnTo>
                <a:lnTo>
                  <a:pt x="140311" y="220979"/>
                </a:lnTo>
                <a:lnTo>
                  <a:pt x="141955" y="209216"/>
                </a:lnTo>
                <a:lnTo>
                  <a:pt x="135131" y="199594"/>
                </a:lnTo>
                <a:lnTo>
                  <a:pt x="123243" y="197495"/>
                </a:lnTo>
                <a:close/>
              </a:path>
              <a:path w="142239" h="339725">
                <a:moveTo>
                  <a:pt x="71001" y="276617"/>
                </a:moveTo>
                <a:lnTo>
                  <a:pt x="57253" y="300100"/>
                </a:lnTo>
                <a:lnTo>
                  <a:pt x="84685" y="300100"/>
                </a:lnTo>
                <a:lnTo>
                  <a:pt x="71001" y="276617"/>
                </a:lnTo>
                <a:close/>
              </a:path>
              <a:path w="142239" h="339725">
                <a:moveTo>
                  <a:pt x="86870" y="249512"/>
                </a:moveTo>
                <a:lnTo>
                  <a:pt x="71001" y="276617"/>
                </a:lnTo>
                <a:lnTo>
                  <a:pt x="84685" y="300100"/>
                </a:lnTo>
                <a:lnTo>
                  <a:pt x="86847" y="300100"/>
                </a:lnTo>
                <a:lnTo>
                  <a:pt x="86870" y="249512"/>
                </a:lnTo>
                <a:close/>
              </a:path>
              <a:path w="142239" h="339725">
                <a:moveTo>
                  <a:pt x="71099" y="63073"/>
                </a:moveTo>
                <a:lnTo>
                  <a:pt x="55192" y="90275"/>
                </a:lnTo>
                <a:lnTo>
                  <a:pt x="55208" y="249512"/>
                </a:lnTo>
                <a:lnTo>
                  <a:pt x="71001" y="276617"/>
                </a:lnTo>
                <a:lnTo>
                  <a:pt x="86870" y="249512"/>
                </a:lnTo>
                <a:lnTo>
                  <a:pt x="86927" y="90275"/>
                </a:lnTo>
                <a:lnTo>
                  <a:pt x="71099" y="63073"/>
                </a:lnTo>
                <a:close/>
              </a:path>
              <a:path w="142239" h="339725">
                <a:moveTo>
                  <a:pt x="55219" y="27188"/>
                </a:moveTo>
                <a:lnTo>
                  <a:pt x="1754" y="118744"/>
                </a:lnTo>
                <a:lnTo>
                  <a:pt x="0" y="130446"/>
                </a:lnTo>
                <a:lnTo>
                  <a:pt x="6808" y="140055"/>
                </a:lnTo>
                <a:lnTo>
                  <a:pt x="18742" y="142231"/>
                </a:lnTo>
                <a:lnTo>
                  <a:pt x="28370" y="136007"/>
                </a:lnTo>
                <a:lnTo>
                  <a:pt x="29186" y="134747"/>
                </a:lnTo>
                <a:lnTo>
                  <a:pt x="55178" y="90298"/>
                </a:lnTo>
                <a:lnTo>
                  <a:pt x="55219" y="27188"/>
                </a:lnTo>
                <a:close/>
              </a:path>
              <a:path w="142239" h="339725">
                <a:moveTo>
                  <a:pt x="86969" y="27260"/>
                </a:moveTo>
                <a:lnTo>
                  <a:pt x="86941" y="90298"/>
                </a:lnTo>
                <a:lnTo>
                  <a:pt x="112879" y="134874"/>
                </a:lnTo>
                <a:lnTo>
                  <a:pt x="122201" y="142111"/>
                </a:lnTo>
                <a:lnTo>
                  <a:pt x="133917" y="140963"/>
                </a:lnTo>
                <a:lnTo>
                  <a:pt x="141696" y="131613"/>
                </a:lnTo>
                <a:lnTo>
                  <a:pt x="140975" y="120134"/>
                </a:lnTo>
                <a:lnTo>
                  <a:pt x="140237" y="118744"/>
                </a:lnTo>
                <a:lnTo>
                  <a:pt x="86969" y="27260"/>
                </a:lnTo>
                <a:close/>
              </a:path>
              <a:path w="142239" h="339725">
                <a:moveTo>
                  <a:pt x="86963" y="39497"/>
                </a:moveTo>
                <a:lnTo>
                  <a:pt x="57380" y="39497"/>
                </a:lnTo>
                <a:lnTo>
                  <a:pt x="84812" y="39624"/>
                </a:lnTo>
                <a:lnTo>
                  <a:pt x="71099" y="63073"/>
                </a:lnTo>
                <a:lnTo>
                  <a:pt x="86941" y="90298"/>
                </a:lnTo>
                <a:lnTo>
                  <a:pt x="86963" y="39497"/>
                </a:lnTo>
                <a:close/>
              </a:path>
              <a:path w="142239" h="339725">
                <a:moveTo>
                  <a:pt x="62333" y="15621"/>
                </a:moveTo>
                <a:lnTo>
                  <a:pt x="61470" y="16483"/>
                </a:lnTo>
                <a:lnTo>
                  <a:pt x="55219" y="27188"/>
                </a:lnTo>
                <a:lnTo>
                  <a:pt x="55192" y="90275"/>
                </a:lnTo>
                <a:lnTo>
                  <a:pt x="71099" y="63073"/>
                </a:lnTo>
                <a:lnTo>
                  <a:pt x="57380" y="39497"/>
                </a:lnTo>
                <a:lnTo>
                  <a:pt x="86963" y="39497"/>
                </a:lnTo>
                <a:lnTo>
                  <a:pt x="86927" y="27188"/>
                </a:lnTo>
                <a:lnTo>
                  <a:pt x="80832" y="16721"/>
                </a:lnTo>
                <a:lnTo>
                  <a:pt x="79859" y="15748"/>
                </a:lnTo>
                <a:lnTo>
                  <a:pt x="62333" y="15621"/>
                </a:lnTo>
                <a:close/>
              </a:path>
              <a:path w="142239" h="339725">
                <a:moveTo>
                  <a:pt x="57380" y="39497"/>
                </a:moveTo>
                <a:lnTo>
                  <a:pt x="71099" y="63073"/>
                </a:lnTo>
                <a:lnTo>
                  <a:pt x="84812" y="39624"/>
                </a:lnTo>
                <a:lnTo>
                  <a:pt x="57380" y="39497"/>
                </a:lnTo>
                <a:close/>
              </a:path>
              <a:path w="142239" h="339725">
                <a:moveTo>
                  <a:pt x="80832" y="16721"/>
                </a:moveTo>
                <a:lnTo>
                  <a:pt x="86969" y="27260"/>
                </a:lnTo>
                <a:lnTo>
                  <a:pt x="86971" y="22860"/>
                </a:lnTo>
                <a:lnTo>
                  <a:pt x="80832" y="16721"/>
                </a:lnTo>
                <a:close/>
              </a:path>
              <a:path w="142239" h="339725">
                <a:moveTo>
                  <a:pt x="61470" y="16483"/>
                </a:moveTo>
                <a:lnTo>
                  <a:pt x="55221" y="22732"/>
                </a:lnTo>
                <a:lnTo>
                  <a:pt x="55219" y="27188"/>
                </a:lnTo>
                <a:lnTo>
                  <a:pt x="61470" y="16483"/>
                </a:lnTo>
                <a:close/>
              </a:path>
              <a:path w="142239" h="339725">
                <a:moveTo>
                  <a:pt x="80191" y="15621"/>
                </a:moveTo>
                <a:lnTo>
                  <a:pt x="62333" y="15621"/>
                </a:lnTo>
                <a:lnTo>
                  <a:pt x="79859" y="15748"/>
                </a:lnTo>
                <a:lnTo>
                  <a:pt x="80832" y="16721"/>
                </a:lnTo>
                <a:lnTo>
                  <a:pt x="80191" y="15621"/>
                </a:lnTo>
                <a:close/>
              </a:path>
              <a:path w="142239" h="339725">
                <a:moveTo>
                  <a:pt x="71096" y="0"/>
                </a:moveTo>
                <a:lnTo>
                  <a:pt x="61470" y="16483"/>
                </a:lnTo>
                <a:lnTo>
                  <a:pt x="62333" y="15621"/>
                </a:lnTo>
                <a:lnTo>
                  <a:pt x="80191" y="15621"/>
                </a:lnTo>
                <a:lnTo>
                  <a:pt x="71096" y="0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7" name="object 39"/>
          <p:cNvSpPr>
            <a:spLocks noChangeArrowheads="1"/>
          </p:cNvSpPr>
          <p:nvPr/>
        </p:nvSpPr>
        <p:spPr bwMode="auto">
          <a:xfrm>
            <a:off x="4749800" y="2070100"/>
            <a:ext cx="400050" cy="331788"/>
          </a:xfrm>
          <a:custGeom>
            <a:avLst/>
            <a:gdLst>
              <a:gd name="T0" fmla="*/ 0 w 398779"/>
              <a:gd name="T1" fmla="*/ 0 h 330835"/>
              <a:gd name="T2" fmla="*/ 398779 w 398779"/>
              <a:gd name="T3" fmla="*/ 330835 h 330835"/>
            </a:gdLst>
            <a:ahLst/>
            <a:cxnLst/>
            <a:rect l="T0" t="T1" r="T2" b="T3"/>
            <a:pathLst>
              <a:path w="398779" h="330835">
                <a:moveTo>
                  <a:pt x="259334" y="275081"/>
                </a:moveTo>
                <a:lnTo>
                  <a:pt x="251205" y="280924"/>
                </a:lnTo>
                <a:lnTo>
                  <a:pt x="249716" y="290089"/>
                </a:lnTo>
                <a:lnTo>
                  <a:pt x="248285" y="298323"/>
                </a:lnTo>
                <a:lnTo>
                  <a:pt x="254126" y="306450"/>
                </a:lnTo>
                <a:lnTo>
                  <a:pt x="398399" y="330326"/>
                </a:lnTo>
                <a:lnTo>
                  <a:pt x="396794" y="325928"/>
                </a:lnTo>
                <a:lnTo>
                  <a:pt x="376297" y="325928"/>
                </a:lnTo>
                <a:lnTo>
                  <a:pt x="365006" y="323146"/>
                </a:lnTo>
                <a:lnTo>
                  <a:pt x="364109" y="322452"/>
                </a:lnTo>
                <a:lnTo>
                  <a:pt x="318922" y="284989"/>
                </a:lnTo>
                <a:lnTo>
                  <a:pt x="267969" y="276605"/>
                </a:lnTo>
                <a:lnTo>
                  <a:pt x="259334" y="275081"/>
                </a:lnTo>
                <a:close/>
              </a:path>
              <a:path w="398779" h="330835">
                <a:moveTo>
                  <a:pt x="318922" y="284989"/>
                </a:moveTo>
                <a:lnTo>
                  <a:pt x="364109" y="322452"/>
                </a:lnTo>
                <a:lnTo>
                  <a:pt x="365006" y="323146"/>
                </a:lnTo>
                <a:lnTo>
                  <a:pt x="376297" y="325928"/>
                </a:lnTo>
                <a:lnTo>
                  <a:pt x="386853" y="319919"/>
                </a:lnTo>
                <a:lnTo>
                  <a:pt x="387996" y="315722"/>
                </a:lnTo>
                <a:lnTo>
                  <a:pt x="359282" y="315722"/>
                </a:lnTo>
                <a:lnTo>
                  <a:pt x="349922" y="290089"/>
                </a:lnTo>
                <a:lnTo>
                  <a:pt x="318922" y="284989"/>
                </a:lnTo>
                <a:close/>
              </a:path>
              <a:path w="398779" h="330835">
                <a:moveTo>
                  <a:pt x="330689" y="191825"/>
                </a:moveTo>
                <a:lnTo>
                  <a:pt x="321914" y="200043"/>
                </a:lnTo>
                <a:lnTo>
                  <a:pt x="321437" y="212089"/>
                </a:lnTo>
                <a:lnTo>
                  <a:pt x="339174" y="260660"/>
                </a:lnTo>
                <a:lnTo>
                  <a:pt x="384301" y="298068"/>
                </a:lnTo>
                <a:lnTo>
                  <a:pt x="389969" y="308477"/>
                </a:lnTo>
                <a:lnTo>
                  <a:pt x="386853" y="319919"/>
                </a:lnTo>
                <a:lnTo>
                  <a:pt x="376297" y="325928"/>
                </a:lnTo>
                <a:lnTo>
                  <a:pt x="396794" y="325928"/>
                </a:lnTo>
                <a:lnTo>
                  <a:pt x="351134" y="200789"/>
                </a:lnTo>
                <a:lnTo>
                  <a:pt x="342817" y="192205"/>
                </a:lnTo>
                <a:lnTo>
                  <a:pt x="330689" y="191825"/>
                </a:lnTo>
                <a:close/>
              </a:path>
              <a:path w="398779" h="330835">
                <a:moveTo>
                  <a:pt x="349922" y="290089"/>
                </a:moveTo>
                <a:lnTo>
                  <a:pt x="359282" y="315722"/>
                </a:lnTo>
                <a:lnTo>
                  <a:pt x="376809" y="294513"/>
                </a:lnTo>
                <a:lnTo>
                  <a:pt x="349922" y="290089"/>
                </a:lnTo>
                <a:close/>
              </a:path>
              <a:path w="398779" h="330835">
                <a:moveTo>
                  <a:pt x="339174" y="260660"/>
                </a:moveTo>
                <a:lnTo>
                  <a:pt x="349922" y="290089"/>
                </a:lnTo>
                <a:lnTo>
                  <a:pt x="376809" y="294513"/>
                </a:lnTo>
                <a:lnTo>
                  <a:pt x="359282" y="315722"/>
                </a:lnTo>
                <a:lnTo>
                  <a:pt x="387996" y="315722"/>
                </a:lnTo>
                <a:lnTo>
                  <a:pt x="389969" y="308477"/>
                </a:lnTo>
                <a:lnTo>
                  <a:pt x="384301" y="298068"/>
                </a:lnTo>
                <a:lnTo>
                  <a:pt x="339174" y="260660"/>
                </a:lnTo>
                <a:close/>
              </a:path>
              <a:path w="398779" h="330835">
                <a:moveTo>
                  <a:pt x="48439" y="40135"/>
                </a:moveTo>
                <a:lnTo>
                  <a:pt x="59227" y="69675"/>
                </a:lnTo>
                <a:lnTo>
                  <a:pt x="318922" y="284989"/>
                </a:lnTo>
                <a:lnTo>
                  <a:pt x="349922" y="290089"/>
                </a:lnTo>
                <a:lnTo>
                  <a:pt x="339174" y="260660"/>
                </a:lnTo>
                <a:lnTo>
                  <a:pt x="79321" y="45252"/>
                </a:lnTo>
                <a:lnTo>
                  <a:pt x="48439" y="40135"/>
                </a:lnTo>
                <a:close/>
              </a:path>
              <a:path w="398779" h="330835">
                <a:moveTo>
                  <a:pt x="0" y="0"/>
                </a:moveTo>
                <a:lnTo>
                  <a:pt x="47293" y="129489"/>
                </a:lnTo>
                <a:lnTo>
                  <a:pt x="55615" y="138121"/>
                </a:lnTo>
                <a:lnTo>
                  <a:pt x="67712" y="138501"/>
                </a:lnTo>
                <a:lnTo>
                  <a:pt x="76532" y="130235"/>
                </a:lnTo>
                <a:lnTo>
                  <a:pt x="76962" y="118237"/>
                </a:lnTo>
                <a:lnTo>
                  <a:pt x="59227" y="69675"/>
                </a:lnTo>
                <a:lnTo>
                  <a:pt x="14097" y="32257"/>
                </a:lnTo>
                <a:lnTo>
                  <a:pt x="8429" y="21803"/>
                </a:lnTo>
                <a:lnTo>
                  <a:pt x="11545" y="10398"/>
                </a:lnTo>
                <a:lnTo>
                  <a:pt x="22153" y="4396"/>
                </a:lnTo>
                <a:lnTo>
                  <a:pt x="26528" y="4396"/>
                </a:lnTo>
                <a:lnTo>
                  <a:pt x="0" y="0"/>
                </a:lnTo>
                <a:close/>
              </a:path>
              <a:path w="398779" h="330835">
                <a:moveTo>
                  <a:pt x="22153" y="4396"/>
                </a:moveTo>
                <a:lnTo>
                  <a:pt x="11545" y="10398"/>
                </a:lnTo>
                <a:lnTo>
                  <a:pt x="8429" y="21803"/>
                </a:lnTo>
                <a:lnTo>
                  <a:pt x="14097" y="32257"/>
                </a:lnTo>
                <a:lnTo>
                  <a:pt x="59227" y="69675"/>
                </a:lnTo>
                <a:lnTo>
                  <a:pt x="48439" y="40135"/>
                </a:lnTo>
                <a:lnTo>
                  <a:pt x="21589" y="35687"/>
                </a:lnTo>
                <a:lnTo>
                  <a:pt x="39115" y="14604"/>
                </a:lnTo>
                <a:lnTo>
                  <a:pt x="42349" y="14604"/>
                </a:lnTo>
                <a:lnTo>
                  <a:pt x="33396" y="7183"/>
                </a:lnTo>
                <a:lnTo>
                  <a:pt x="22153" y="4396"/>
                </a:lnTo>
                <a:close/>
              </a:path>
              <a:path w="398779" h="330835">
                <a:moveTo>
                  <a:pt x="26528" y="4396"/>
                </a:moveTo>
                <a:lnTo>
                  <a:pt x="22153" y="4396"/>
                </a:lnTo>
                <a:lnTo>
                  <a:pt x="33396" y="7183"/>
                </a:lnTo>
                <a:lnTo>
                  <a:pt x="79321" y="45252"/>
                </a:lnTo>
                <a:lnTo>
                  <a:pt x="139064" y="55117"/>
                </a:lnTo>
                <a:lnTo>
                  <a:pt x="147192" y="49275"/>
                </a:lnTo>
                <a:lnTo>
                  <a:pt x="148798" y="40135"/>
                </a:lnTo>
                <a:lnTo>
                  <a:pt x="150113" y="32003"/>
                </a:lnTo>
                <a:lnTo>
                  <a:pt x="144272" y="23875"/>
                </a:lnTo>
                <a:lnTo>
                  <a:pt x="26528" y="4396"/>
                </a:lnTo>
                <a:close/>
              </a:path>
              <a:path w="398779" h="330835">
                <a:moveTo>
                  <a:pt x="42349" y="14604"/>
                </a:moveTo>
                <a:lnTo>
                  <a:pt x="39115" y="14604"/>
                </a:lnTo>
                <a:lnTo>
                  <a:pt x="48439" y="40135"/>
                </a:lnTo>
                <a:lnTo>
                  <a:pt x="79321" y="45252"/>
                </a:lnTo>
                <a:lnTo>
                  <a:pt x="42349" y="14604"/>
                </a:lnTo>
                <a:close/>
              </a:path>
              <a:path w="398779" h="330835">
                <a:moveTo>
                  <a:pt x="39115" y="14604"/>
                </a:moveTo>
                <a:lnTo>
                  <a:pt x="21589" y="35687"/>
                </a:lnTo>
                <a:lnTo>
                  <a:pt x="48439" y="40135"/>
                </a:lnTo>
                <a:lnTo>
                  <a:pt x="39115" y="14604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78" name="object 40"/>
          <p:cNvSpPr>
            <a:spLocks noChangeArrowheads="1"/>
          </p:cNvSpPr>
          <p:nvPr/>
        </p:nvSpPr>
        <p:spPr bwMode="auto">
          <a:xfrm>
            <a:off x="6149975" y="3140075"/>
            <a:ext cx="350838" cy="303213"/>
          </a:xfrm>
          <a:custGeom>
            <a:avLst/>
            <a:gdLst>
              <a:gd name="T0" fmla="*/ 0 w 351154"/>
              <a:gd name="T1" fmla="*/ 0 h 302895"/>
              <a:gd name="T2" fmla="*/ 351154 w 351154"/>
              <a:gd name="T3" fmla="*/ 302895 h 302895"/>
            </a:gdLst>
            <a:ahLst/>
            <a:cxnLst/>
            <a:rect l="T0" t="T1" r="T2" b="T3"/>
            <a:pathLst>
              <a:path w="351154" h="302895">
                <a:moveTo>
                  <a:pt x="213105" y="244855"/>
                </a:moveTo>
                <a:lnTo>
                  <a:pt x="204850" y="250570"/>
                </a:lnTo>
                <a:lnTo>
                  <a:pt x="203200" y="259206"/>
                </a:lnTo>
                <a:lnTo>
                  <a:pt x="201675" y="267715"/>
                </a:lnTo>
                <a:lnTo>
                  <a:pt x="207263" y="276097"/>
                </a:lnTo>
                <a:lnTo>
                  <a:pt x="351154" y="302767"/>
                </a:lnTo>
                <a:lnTo>
                  <a:pt x="349495" y="297941"/>
                </a:lnTo>
                <a:lnTo>
                  <a:pt x="328922" y="297941"/>
                </a:lnTo>
                <a:lnTo>
                  <a:pt x="317687" y="294924"/>
                </a:lnTo>
                <a:lnTo>
                  <a:pt x="316864" y="294258"/>
                </a:lnTo>
                <a:lnTo>
                  <a:pt x="272271" y="255787"/>
                </a:lnTo>
                <a:lnTo>
                  <a:pt x="213105" y="244855"/>
                </a:lnTo>
                <a:close/>
              </a:path>
              <a:path w="351154" h="302895">
                <a:moveTo>
                  <a:pt x="272271" y="255787"/>
                </a:moveTo>
                <a:lnTo>
                  <a:pt x="316864" y="294258"/>
                </a:lnTo>
                <a:lnTo>
                  <a:pt x="317687" y="294924"/>
                </a:lnTo>
                <a:lnTo>
                  <a:pt x="328922" y="297941"/>
                </a:lnTo>
                <a:lnTo>
                  <a:pt x="339607" y="292130"/>
                </a:lnTo>
                <a:lnTo>
                  <a:pt x="341026" y="287400"/>
                </a:lnTo>
                <a:lnTo>
                  <a:pt x="312165" y="287400"/>
                </a:lnTo>
                <a:lnTo>
                  <a:pt x="303302" y="261565"/>
                </a:lnTo>
                <a:lnTo>
                  <a:pt x="272271" y="255787"/>
                </a:lnTo>
                <a:close/>
              </a:path>
              <a:path w="351154" h="302895">
                <a:moveTo>
                  <a:pt x="286257" y="162940"/>
                </a:moveTo>
                <a:lnTo>
                  <a:pt x="278002" y="165734"/>
                </a:lnTo>
                <a:lnTo>
                  <a:pt x="273557" y="174751"/>
                </a:lnTo>
                <a:lnTo>
                  <a:pt x="276351" y="183006"/>
                </a:lnTo>
                <a:lnTo>
                  <a:pt x="293077" y="231759"/>
                </a:lnTo>
                <a:lnTo>
                  <a:pt x="337565" y="270128"/>
                </a:lnTo>
                <a:lnTo>
                  <a:pt x="343036" y="280702"/>
                </a:lnTo>
                <a:lnTo>
                  <a:pt x="339607" y="292130"/>
                </a:lnTo>
                <a:lnTo>
                  <a:pt x="328922" y="297941"/>
                </a:lnTo>
                <a:lnTo>
                  <a:pt x="349495" y="297941"/>
                </a:lnTo>
                <a:lnTo>
                  <a:pt x="306405" y="172594"/>
                </a:lnTo>
                <a:lnTo>
                  <a:pt x="298298" y="163612"/>
                </a:lnTo>
                <a:lnTo>
                  <a:pt x="286257" y="162940"/>
                </a:lnTo>
                <a:close/>
              </a:path>
              <a:path w="351154" h="302895">
                <a:moveTo>
                  <a:pt x="303302" y="261565"/>
                </a:moveTo>
                <a:lnTo>
                  <a:pt x="312165" y="287400"/>
                </a:lnTo>
                <a:lnTo>
                  <a:pt x="330200" y="266572"/>
                </a:lnTo>
                <a:lnTo>
                  <a:pt x="303302" y="261565"/>
                </a:lnTo>
                <a:close/>
              </a:path>
              <a:path w="351154" h="302895">
                <a:moveTo>
                  <a:pt x="293077" y="231759"/>
                </a:moveTo>
                <a:lnTo>
                  <a:pt x="303302" y="261565"/>
                </a:lnTo>
                <a:lnTo>
                  <a:pt x="330200" y="266572"/>
                </a:lnTo>
                <a:lnTo>
                  <a:pt x="312165" y="287400"/>
                </a:lnTo>
                <a:lnTo>
                  <a:pt x="341026" y="287400"/>
                </a:lnTo>
                <a:lnTo>
                  <a:pt x="343036" y="280702"/>
                </a:lnTo>
                <a:lnTo>
                  <a:pt x="337565" y="270128"/>
                </a:lnTo>
                <a:lnTo>
                  <a:pt x="293077" y="231759"/>
                </a:lnTo>
                <a:close/>
              </a:path>
              <a:path w="351154" h="302895">
                <a:moveTo>
                  <a:pt x="47716" y="41146"/>
                </a:moveTo>
                <a:lnTo>
                  <a:pt x="57927" y="70872"/>
                </a:lnTo>
                <a:lnTo>
                  <a:pt x="272271" y="255787"/>
                </a:lnTo>
                <a:lnTo>
                  <a:pt x="303302" y="261565"/>
                </a:lnTo>
                <a:lnTo>
                  <a:pt x="293077" y="231759"/>
                </a:lnTo>
                <a:lnTo>
                  <a:pt x="78715" y="46881"/>
                </a:lnTo>
                <a:lnTo>
                  <a:pt x="47716" y="41146"/>
                </a:lnTo>
                <a:close/>
              </a:path>
              <a:path w="351154" h="302895">
                <a:moveTo>
                  <a:pt x="0" y="0"/>
                </a:moveTo>
                <a:lnTo>
                  <a:pt x="44763" y="130095"/>
                </a:lnTo>
                <a:lnTo>
                  <a:pt x="52845" y="139096"/>
                </a:lnTo>
                <a:lnTo>
                  <a:pt x="65022" y="139783"/>
                </a:lnTo>
                <a:lnTo>
                  <a:pt x="74004" y="131722"/>
                </a:lnTo>
                <a:lnTo>
                  <a:pt x="74675" y="119633"/>
                </a:lnTo>
                <a:lnTo>
                  <a:pt x="57927" y="70872"/>
                </a:lnTo>
                <a:lnTo>
                  <a:pt x="13461" y="32511"/>
                </a:lnTo>
                <a:lnTo>
                  <a:pt x="8035" y="21902"/>
                </a:lnTo>
                <a:lnTo>
                  <a:pt x="11488" y="10544"/>
                </a:lnTo>
                <a:lnTo>
                  <a:pt x="22126" y="4813"/>
                </a:lnTo>
                <a:lnTo>
                  <a:pt x="25999" y="4813"/>
                </a:lnTo>
                <a:lnTo>
                  <a:pt x="0" y="0"/>
                </a:lnTo>
                <a:close/>
              </a:path>
              <a:path w="351154" h="302895">
                <a:moveTo>
                  <a:pt x="22126" y="4813"/>
                </a:moveTo>
                <a:lnTo>
                  <a:pt x="11488" y="10544"/>
                </a:lnTo>
                <a:lnTo>
                  <a:pt x="8035" y="21902"/>
                </a:lnTo>
                <a:lnTo>
                  <a:pt x="13461" y="32511"/>
                </a:lnTo>
                <a:lnTo>
                  <a:pt x="57927" y="70872"/>
                </a:lnTo>
                <a:lnTo>
                  <a:pt x="47716" y="41146"/>
                </a:lnTo>
                <a:lnTo>
                  <a:pt x="20954" y="36194"/>
                </a:lnTo>
                <a:lnTo>
                  <a:pt x="38861" y="15366"/>
                </a:lnTo>
                <a:lnTo>
                  <a:pt x="42175" y="15366"/>
                </a:lnTo>
                <a:lnTo>
                  <a:pt x="33449" y="7841"/>
                </a:lnTo>
                <a:lnTo>
                  <a:pt x="22126" y="4813"/>
                </a:lnTo>
                <a:close/>
              </a:path>
              <a:path w="351154" h="302895">
                <a:moveTo>
                  <a:pt x="25999" y="4813"/>
                </a:moveTo>
                <a:lnTo>
                  <a:pt x="22126" y="4813"/>
                </a:lnTo>
                <a:lnTo>
                  <a:pt x="33449" y="7841"/>
                </a:lnTo>
                <a:lnTo>
                  <a:pt x="78715" y="46881"/>
                </a:lnTo>
                <a:lnTo>
                  <a:pt x="138048" y="57911"/>
                </a:lnTo>
                <a:lnTo>
                  <a:pt x="146303" y="52196"/>
                </a:lnTo>
                <a:lnTo>
                  <a:pt x="147954" y="43560"/>
                </a:lnTo>
                <a:lnTo>
                  <a:pt x="149478" y="34925"/>
                </a:lnTo>
                <a:lnTo>
                  <a:pt x="143763" y="26669"/>
                </a:lnTo>
                <a:lnTo>
                  <a:pt x="25999" y="4813"/>
                </a:lnTo>
                <a:close/>
              </a:path>
              <a:path w="351154" h="302895">
                <a:moveTo>
                  <a:pt x="42175" y="15366"/>
                </a:moveTo>
                <a:lnTo>
                  <a:pt x="38861" y="15366"/>
                </a:lnTo>
                <a:lnTo>
                  <a:pt x="47716" y="41146"/>
                </a:lnTo>
                <a:lnTo>
                  <a:pt x="78715" y="46881"/>
                </a:lnTo>
                <a:lnTo>
                  <a:pt x="42175" y="15366"/>
                </a:lnTo>
                <a:close/>
              </a:path>
              <a:path w="351154" h="302895">
                <a:moveTo>
                  <a:pt x="38861" y="15366"/>
                </a:moveTo>
                <a:lnTo>
                  <a:pt x="20954" y="36194"/>
                </a:lnTo>
                <a:lnTo>
                  <a:pt x="47716" y="41146"/>
                </a:lnTo>
                <a:lnTo>
                  <a:pt x="38861" y="15366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9700" y="1412875"/>
            <a:ext cx="696913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20" dirty="0">
                <a:solidFill>
                  <a:srgbClr val="FFFFFF"/>
                </a:solidFill>
                <a:latin typeface="Arial Black"/>
                <a:cs typeface="Arial Black"/>
              </a:rPr>
              <a:t>DPJP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913" y="80963"/>
            <a:ext cx="6450012" cy="822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0" dirty="0">
                <a:latin typeface="Arial Black"/>
                <a:cs typeface="Arial Black"/>
              </a:rPr>
              <a:t>M</a:t>
            </a:r>
            <a:r>
              <a:rPr sz="3200" b="1" spc="-5" dirty="0">
                <a:latin typeface="Arial Black"/>
                <a:cs typeface="Arial Black"/>
              </a:rPr>
              <a:t>od</a:t>
            </a:r>
            <a:r>
              <a:rPr sz="3200" b="1" dirty="0">
                <a:latin typeface="Arial Black"/>
                <a:cs typeface="Arial Black"/>
              </a:rPr>
              <a:t>el</a:t>
            </a:r>
            <a:r>
              <a:rPr sz="3200" b="1" spc="-35" dirty="0">
                <a:latin typeface="Arial Black"/>
                <a:cs typeface="Arial Black"/>
              </a:rPr>
              <a:t> P</a:t>
            </a:r>
            <a:r>
              <a:rPr sz="3200" b="1" spc="-65" dirty="0">
                <a:latin typeface="Arial Black"/>
                <a:cs typeface="Arial Black"/>
              </a:rPr>
              <a:t>a</a:t>
            </a:r>
            <a:r>
              <a:rPr sz="3200" b="1" dirty="0">
                <a:latin typeface="Arial Black"/>
                <a:cs typeface="Arial Black"/>
              </a:rPr>
              <a:t>t</a:t>
            </a:r>
            <a:r>
              <a:rPr sz="3200" b="1" spc="-20" dirty="0">
                <a:latin typeface="Arial Black"/>
                <a:cs typeface="Arial Black"/>
              </a:rPr>
              <a:t>ient</a:t>
            </a:r>
            <a:r>
              <a:rPr sz="3200" b="1" spc="-45" dirty="0">
                <a:latin typeface="Arial Black"/>
                <a:cs typeface="Arial Black"/>
              </a:rPr>
              <a:t> </a:t>
            </a:r>
            <a:r>
              <a:rPr sz="3200" b="1" spc="-20" dirty="0">
                <a:latin typeface="Arial Black"/>
                <a:cs typeface="Arial Black"/>
              </a:rPr>
              <a:t>C</a:t>
            </a:r>
            <a:r>
              <a:rPr sz="3200" b="1" spc="-5" dirty="0">
                <a:latin typeface="Arial Black"/>
                <a:cs typeface="Arial Black"/>
              </a:rPr>
              <a:t>en</a:t>
            </a:r>
            <a:r>
              <a:rPr sz="3200" b="1" spc="-20" dirty="0">
                <a:latin typeface="Arial Black"/>
                <a:cs typeface="Arial Black"/>
              </a:rPr>
              <a:t>te</a:t>
            </a:r>
            <a:r>
              <a:rPr sz="3200" b="1" spc="45" dirty="0">
                <a:latin typeface="Arial Black"/>
                <a:cs typeface="Arial Black"/>
              </a:rPr>
              <a:t>r</a:t>
            </a:r>
            <a:r>
              <a:rPr sz="3200" b="1" spc="-25" dirty="0">
                <a:latin typeface="Arial Black"/>
                <a:cs typeface="Arial Black"/>
              </a:rPr>
              <a:t>ed</a:t>
            </a:r>
            <a:r>
              <a:rPr sz="3200" b="1" spc="-40" dirty="0">
                <a:latin typeface="Arial Black"/>
                <a:cs typeface="Arial Black"/>
              </a:rPr>
              <a:t> </a:t>
            </a:r>
            <a:r>
              <a:rPr sz="3200" b="1" spc="-20" dirty="0">
                <a:latin typeface="Arial Black"/>
                <a:cs typeface="Arial Black"/>
              </a:rPr>
              <a:t>C</a:t>
            </a:r>
            <a:r>
              <a:rPr sz="3200" b="1" spc="-5" dirty="0">
                <a:latin typeface="Arial Black"/>
                <a:cs typeface="Arial Black"/>
              </a:rPr>
              <a:t>a</a:t>
            </a:r>
            <a:r>
              <a:rPr sz="3200" b="1" spc="40" dirty="0">
                <a:latin typeface="Arial Black"/>
                <a:cs typeface="Arial Black"/>
              </a:rPr>
              <a:t>r</a:t>
            </a:r>
            <a:r>
              <a:rPr sz="3200" b="1" spc="-25" dirty="0">
                <a:latin typeface="Arial Black"/>
                <a:cs typeface="Arial Black"/>
              </a:rPr>
              <a:t>e</a:t>
            </a:r>
            <a:endParaRPr sz="3200">
              <a:latin typeface="Arial Black"/>
              <a:cs typeface="Arial Black"/>
            </a:endParaRPr>
          </a:p>
          <a:p>
            <a:pPr marL="73660" fontAlgn="auto">
              <a:spcBef>
                <a:spcPts val="160"/>
              </a:spcBef>
              <a:spcAft>
                <a:spcPts val="0"/>
              </a:spcAft>
              <a:defRPr/>
            </a:pPr>
            <a:r>
              <a:rPr sz="2000" b="1" spc="-10" dirty="0">
                <a:latin typeface="Arial Narrow"/>
                <a:cs typeface="Arial Narrow"/>
              </a:rPr>
              <a:t>(In</a:t>
            </a:r>
            <a:r>
              <a:rPr sz="2000" b="1" spc="-25" dirty="0">
                <a:latin typeface="Arial Narrow"/>
                <a:cs typeface="Arial Narrow"/>
              </a:rPr>
              <a:t>t</a:t>
            </a:r>
            <a:r>
              <a:rPr sz="2000" b="1" spc="5" dirty="0">
                <a:latin typeface="Arial Narrow"/>
                <a:cs typeface="Arial Narrow"/>
              </a:rPr>
              <a:t>e</a:t>
            </a:r>
            <a:r>
              <a:rPr sz="2000" b="1" spc="-10" dirty="0">
                <a:latin typeface="Arial Narrow"/>
                <a:cs typeface="Arial Narrow"/>
              </a:rPr>
              <a:t>rdi</a:t>
            </a:r>
            <a:r>
              <a:rPr sz="2000" b="1" spc="-5" dirty="0">
                <a:latin typeface="Arial Narrow"/>
                <a:cs typeface="Arial Narrow"/>
              </a:rPr>
              <a:t>s</a:t>
            </a:r>
            <a:r>
              <a:rPr sz="2000" b="1" spc="5" dirty="0">
                <a:latin typeface="Arial Narrow"/>
                <a:cs typeface="Arial Narrow"/>
              </a:rPr>
              <a:t>c</a:t>
            </a:r>
            <a:r>
              <a:rPr sz="2000" b="1" dirty="0">
                <a:latin typeface="Arial Narrow"/>
                <a:cs typeface="Arial Narrow"/>
              </a:rPr>
              <a:t>iplin</a:t>
            </a:r>
            <a:r>
              <a:rPr sz="2000" b="1" spc="5" dirty="0">
                <a:latin typeface="Arial Narrow"/>
                <a:cs typeface="Arial Narrow"/>
              </a:rPr>
              <a:t>a</a:t>
            </a:r>
            <a:r>
              <a:rPr sz="2000" b="1" spc="-10" dirty="0">
                <a:latin typeface="Arial Narrow"/>
                <a:cs typeface="Arial Narrow"/>
              </a:rPr>
              <a:t>ry</a:t>
            </a:r>
            <a:r>
              <a:rPr sz="2000" b="1" spc="-70" dirty="0">
                <a:latin typeface="Arial Narrow"/>
                <a:cs typeface="Arial Narrow"/>
              </a:rPr>
              <a:t> </a:t>
            </a:r>
            <a:r>
              <a:rPr sz="2000" b="1" spc="-135" dirty="0">
                <a:latin typeface="Arial Narrow"/>
                <a:cs typeface="Arial Narrow"/>
              </a:rPr>
              <a:t>T</a:t>
            </a:r>
            <a:r>
              <a:rPr sz="2000" b="1" spc="5" dirty="0">
                <a:latin typeface="Arial Narrow"/>
                <a:cs typeface="Arial Narrow"/>
              </a:rPr>
              <a:t>ea</a:t>
            </a:r>
            <a:r>
              <a:rPr sz="2000" b="1" dirty="0">
                <a:latin typeface="Arial Narrow"/>
                <a:cs typeface="Arial Narrow"/>
              </a:rPr>
              <a:t>m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M</a:t>
            </a:r>
            <a:r>
              <a:rPr sz="2000" b="1" dirty="0">
                <a:latin typeface="Arial Narrow"/>
                <a:cs typeface="Arial Narrow"/>
              </a:rPr>
              <a:t>odel</a:t>
            </a:r>
            <a:r>
              <a:rPr sz="2000" b="1" spc="-1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–</a:t>
            </a:r>
            <a:r>
              <a:rPr sz="2000" b="1" spc="-10" dirty="0">
                <a:latin typeface="Arial Narrow"/>
                <a:cs typeface="Arial Narrow"/>
              </a:rPr>
              <a:t> Interpro</a:t>
            </a:r>
            <a:r>
              <a:rPr sz="2000" b="1" spc="-20" dirty="0">
                <a:latin typeface="Arial Narrow"/>
                <a:cs typeface="Arial Narrow"/>
              </a:rPr>
              <a:t>f</a:t>
            </a:r>
            <a:r>
              <a:rPr sz="2000" b="1" spc="5" dirty="0">
                <a:latin typeface="Arial Narrow"/>
                <a:cs typeface="Arial Narrow"/>
              </a:rPr>
              <a:t>ess</a:t>
            </a:r>
            <a:r>
              <a:rPr sz="2000" b="1" dirty="0">
                <a:latin typeface="Arial Narrow"/>
                <a:cs typeface="Arial Narrow"/>
              </a:rPr>
              <a:t>ion</a:t>
            </a:r>
            <a:r>
              <a:rPr sz="2000" b="1" spc="5" dirty="0">
                <a:latin typeface="Arial Narrow"/>
                <a:cs typeface="Arial Narrow"/>
              </a:rPr>
              <a:t>a</a:t>
            </a:r>
            <a:r>
              <a:rPr sz="2000" b="1" dirty="0">
                <a:latin typeface="Arial Narrow"/>
                <a:cs typeface="Arial Narrow"/>
              </a:rPr>
              <a:t>l</a:t>
            </a:r>
            <a:r>
              <a:rPr sz="2000" b="1" spc="-40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Coll</a:t>
            </a:r>
            <a:r>
              <a:rPr sz="2000" b="1" spc="-5" dirty="0">
                <a:latin typeface="Arial Narrow"/>
                <a:cs typeface="Arial Narrow"/>
              </a:rPr>
              <a:t>a</a:t>
            </a:r>
            <a:r>
              <a:rPr sz="2000" b="1" spc="-10" dirty="0">
                <a:latin typeface="Arial Narrow"/>
                <a:cs typeface="Arial Narrow"/>
              </a:rPr>
              <a:t>boratio</a:t>
            </a:r>
            <a:r>
              <a:rPr sz="2000" b="1" spc="-20" dirty="0">
                <a:latin typeface="Arial Narrow"/>
                <a:cs typeface="Arial Narrow"/>
              </a:rPr>
              <a:t>n</a:t>
            </a:r>
            <a:r>
              <a:rPr sz="2000" b="1" spc="-10" dirty="0"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1481" name="object 43"/>
          <p:cNvSpPr>
            <a:spLocks noChangeArrowheads="1"/>
          </p:cNvSpPr>
          <p:nvPr/>
        </p:nvSpPr>
        <p:spPr bwMode="auto">
          <a:xfrm>
            <a:off x="1230313" y="2095500"/>
            <a:ext cx="2174875" cy="2032000"/>
          </a:xfrm>
          <a:custGeom>
            <a:avLst/>
            <a:gdLst>
              <a:gd name="T0" fmla="*/ 0 w 2174875"/>
              <a:gd name="T1" fmla="*/ 0 h 2031364"/>
              <a:gd name="T2" fmla="*/ 2174875 w 2174875"/>
              <a:gd name="T3" fmla="*/ 2031364 h 2031364"/>
            </a:gdLst>
            <a:ahLst/>
            <a:cxnLst/>
            <a:rect l="T0" t="T1" r="T2" b="T3"/>
            <a:pathLst>
              <a:path w="2174875" h="2031364">
                <a:moveTo>
                  <a:pt x="0" y="2031365"/>
                </a:moveTo>
                <a:lnTo>
                  <a:pt x="2174494" y="2031365"/>
                </a:lnTo>
                <a:lnTo>
                  <a:pt x="2174494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82" name="object 44"/>
          <p:cNvSpPr>
            <a:spLocks noChangeArrowheads="1"/>
          </p:cNvSpPr>
          <p:nvPr/>
        </p:nvSpPr>
        <p:spPr bwMode="auto">
          <a:xfrm>
            <a:off x="1230313" y="2095500"/>
            <a:ext cx="2174875" cy="2032000"/>
          </a:xfrm>
          <a:custGeom>
            <a:avLst/>
            <a:gdLst>
              <a:gd name="T0" fmla="*/ 0 w 2174875"/>
              <a:gd name="T1" fmla="*/ 0 h 2031364"/>
              <a:gd name="T2" fmla="*/ 2174875 w 2174875"/>
              <a:gd name="T3" fmla="*/ 2031364 h 2031364"/>
            </a:gdLst>
            <a:ahLst/>
            <a:cxnLst/>
            <a:rect l="T0" t="T1" r="T2" b="T3"/>
            <a:pathLst>
              <a:path w="2174875" h="2031364">
                <a:moveTo>
                  <a:pt x="0" y="2031365"/>
                </a:moveTo>
                <a:lnTo>
                  <a:pt x="2174494" y="2031365"/>
                </a:lnTo>
                <a:lnTo>
                  <a:pt x="2174494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09688" y="2136775"/>
            <a:ext cx="1920875" cy="1930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28600" indent="-215900">
              <a:buClr>
                <a:srgbClr val="FFFFFF"/>
              </a:buClr>
              <a:buFont typeface="Arial" charset="0"/>
              <a:buChar char="•"/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Clinical/Team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28600" indent="-215900"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Leader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28600" indent="-215900">
              <a:buClr>
                <a:srgbClr val="FFFFFF"/>
              </a:buClr>
              <a:buFont typeface="Arial" charset="0"/>
              <a:buChar char="•"/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Review Asuhan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28600" indent="-215900">
              <a:buClr>
                <a:srgbClr val="FFFFFF"/>
              </a:buClr>
              <a:buFont typeface="Arial" charset="0"/>
              <a:buChar char="•"/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Secara kolaboratif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28600" indent="-215900"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melakukan sintesa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28600" indent="-215900">
              <a:tabLst>
                <a:tab pos="228600" algn="l"/>
              </a:tabLst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&amp; integrasi asuhan pasien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61484" name="object 46"/>
          <p:cNvSpPr>
            <a:spLocks noChangeArrowheads="1"/>
          </p:cNvSpPr>
          <p:nvPr/>
        </p:nvSpPr>
        <p:spPr bwMode="auto">
          <a:xfrm>
            <a:off x="2192338" y="1328738"/>
            <a:ext cx="2898775" cy="112712"/>
          </a:xfrm>
          <a:custGeom>
            <a:avLst/>
            <a:gdLst>
              <a:gd name="T0" fmla="*/ 0 w 2898775"/>
              <a:gd name="T1" fmla="*/ 0 h 113665"/>
              <a:gd name="T2" fmla="*/ 2898775 w 2898775"/>
              <a:gd name="T3" fmla="*/ 113665 h 113665"/>
            </a:gdLst>
            <a:ahLst/>
            <a:cxnLst/>
            <a:rect l="T0" t="T1" r="T2" b="T3"/>
            <a:pathLst>
              <a:path w="2898775" h="113665">
                <a:moveTo>
                  <a:pt x="2841426" y="0"/>
                </a:moveTo>
                <a:lnTo>
                  <a:pt x="2804883" y="14342"/>
                </a:lnTo>
                <a:lnTo>
                  <a:pt x="2790101" y="38035"/>
                </a:lnTo>
                <a:lnTo>
                  <a:pt x="2841426" y="38100"/>
                </a:lnTo>
                <a:lnTo>
                  <a:pt x="2854226" y="43125"/>
                </a:lnTo>
                <a:lnTo>
                  <a:pt x="2860276" y="55459"/>
                </a:lnTo>
                <a:lnTo>
                  <a:pt x="2855755" y="69278"/>
                </a:lnTo>
                <a:lnTo>
                  <a:pt x="2844383" y="75951"/>
                </a:lnTo>
                <a:lnTo>
                  <a:pt x="2841299" y="76200"/>
                </a:lnTo>
                <a:lnTo>
                  <a:pt x="2787918" y="76200"/>
                </a:lnTo>
                <a:lnTo>
                  <a:pt x="2789972" y="81853"/>
                </a:lnTo>
                <a:lnTo>
                  <a:pt x="2819418" y="108118"/>
                </a:lnTo>
                <a:lnTo>
                  <a:pt x="2850790" y="113508"/>
                </a:lnTo>
                <a:lnTo>
                  <a:pt x="2863692" y="109654"/>
                </a:lnTo>
                <a:lnTo>
                  <a:pt x="2875131" y="102847"/>
                </a:lnTo>
                <a:lnTo>
                  <a:pt x="2884704" y="93369"/>
                </a:lnTo>
                <a:lnTo>
                  <a:pt x="2892009" y="81501"/>
                </a:lnTo>
                <a:lnTo>
                  <a:pt x="2893767" y="76200"/>
                </a:lnTo>
                <a:lnTo>
                  <a:pt x="2841299" y="76200"/>
                </a:lnTo>
                <a:lnTo>
                  <a:pt x="2893789" y="76132"/>
                </a:lnTo>
                <a:lnTo>
                  <a:pt x="2896643" y="67524"/>
                </a:lnTo>
                <a:lnTo>
                  <a:pt x="2898204" y="51720"/>
                </a:lnTo>
                <a:lnTo>
                  <a:pt x="2895122" y="37813"/>
                </a:lnTo>
                <a:lnTo>
                  <a:pt x="2888873" y="25414"/>
                </a:lnTo>
                <a:lnTo>
                  <a:pt x="2879917" y="14978"/>
                </a:lnTo>
                <a:lnTo>
                  <a:pt x="2868717" y="6960"/>
                </a:lnTo>
                <a:lnTo>
                  <a:pt x="2855733" y="1816"/>
                </a:lnTo>
                <a:lnTo>
                  <a:pt x="2841426" y="0"/>
                </a:lnTo>
                <a:close/>
              </a:path>
              <a:path w="2898775" h="113665">
                <a:moveTo>
                  <a:pt x="2790101" y="38035"/>
                </a:moveTo>
                <a:lnTo>
                  <a:pt x="2786536" y="52323"/>
                </a:lnTo>
                <a:lnTo>
                  <a:pt x="2785563" y="69722"/>
                </a:lnTo>
                <a:lnTo>
                  <a:pt x="2787893" y="76132"/>
                </a:lnTo>
                <a:lnTo>
                  <a:pt x="2841299" y="76200"/>
                </a:lnTo>
                <a:lnTo>
                  <a:pt x="2844383" y="75951"/>
                </a:lnTo>
                <a:lnTo>
                  <a:pt x="2855755" y="69278"/>
                </a:lnTo>
                <a:lnTo>
                  <a:pt x="2860276" y="55459"/>
                </a:lnTo>
                <a:lnTo>
                  <a:pt x="2854226" y="43125"/>
                </a:lnTo>
                <a:lnTo>
                  <a:pt x="2841426" y="38100"/>
                </a:lnTo>
                <a:lnTo>
                  <a:pt x="2790101" y="38035"/>
                </a:lnTo>
                <a:close/>
              </a:path>
              <a:path w="2898775" h="113665">
                <a:moveTo>
                  <a:pt x="18978" y="34544"/>
                </a:moveTo>
                <a:lnTo>
                  <a:pt x="15759" y="34815"/>
                </a:lnTo>
                <a:lnTo>
                  <a:pt x="4480" y="41551"/>
                </a:lnTo>
                <a:lnTo>
                  <a:pt x="0" y="55478"/>
                </a:lnTo>
                <a:lnTo>
                  <a:pt x="6075" y="67680"/>
                </a:lnTo>
                <a:lnTo>
                  <a:pt x="18851" y="72644"/>
                </a:lnTo>
                <a:lnTo>
                  <a:pt x="2787893" y="76132"/>
                </a:lnTo>
                <a:lnTo>
                  <a:pt x="2785563" y="69722"/>
                </a:lnTo>
                <a:lnTo>
                  <a:pt x="2786536" y="52323"/>
                </a:lnTo>
                <a:lnTo>
                  <a:pt x="2790101" y="38035"/>
                </a:lnTo>
                <a:lnTo>
                  <a:pt x="18978" y="345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85" name="object 47"/>
          <p:cNvSpPr>
            <a:spLocks noChangeArrowheads="1"/>
          </p:cNvSpPr>
          <p:nvPr/>
        </p:nvSpPr>
        <p:spPr bwMode="auto">
          <a:xfrm>
            <a:off x="2125663" y="1357313"/>
            <a:ext cx="171450" cy="744537"/>
          </a:xfrm>
          <a:custGeom>
            <a:avLst/>
            <a:gdLst>
              <a:gd name="T0" fmla="*/ 0 w 171450"/>
              <a:gd name="T1" fmla="*/ 0 h 744855"/>
              <a:gd name="T2" fmla="*/ 171450 w 171450"/>
              <a:gd name="T3" fmla="*/ 744855 h 744855"/>
            </a:gdLst>
            <a:ahLst/>
            <a:cxnLst/>
            <a:rect l="T0" t="T1" r="T2" b="T3"/>
            <a:pathLst>
              <a:path w="171450" h="744855">
                <a:moveTo>
                  <a:pt x="17832" y="574959"/>
                </a:moveTo>
                <a:lnTo>
                  <a:pt x="4791" y="580223"/>
                </a:lnTo>
                <a:lnTo>
                  <a:pt x="0" y="590932"/>
                </a:lnTo>
                <a:lnTo>
                  <a:pt x="2514" y="602618"/>
                </a:lnTo>
                <a:lnTo>
                  <a:pt x="86461" y="744731"/>
                </a:lnTo>
                <a:lnTo>
                  <a:pt x="97326" y="725851"/>
                </a:lnTo>
                <a:lnTo>
                  <a:pt x="88121" y="725851"/>
                </a:lnTo>
                <a:lnTo>
                  <a:pt x="74200" y="721418"/>
                </a:lnTo>
                <a:lnTo>
                  <a:pt x="67423" y="710175"/>
                </a:lnTo>
                <a:lnTo>
                  <a:pt x="67157" y="707012"/>
                </a:lnTo>
                <a:lnTo>
                  <a:pt x="66780" y="636626"/>
                </a:lnTo>
                <a:lnTo>
                  <a:pt x="35280" y="583314"/>
                </a:lnTo>
                <a:lnTo>
                  <a:pt x="28510" y="576712"/>
                </a:lnTo>
                <a:lnTo>
                  <a:pt x="17832" y="574959"/>
                </a:lnTo>
                <a:close/>
              </a:path>
              <a:path w="171450" h="744855">
                <a:moveTo>
                  <a:pt x="66780" y="636626"/>
                </a:moveTo>
                <a:lnTo>
                  <a:pt x="67157" y="707012"/>
                </a:lnTo>
                <a:lnTo>
                  <a:pt x="67423" y="710175"/>
                </a:lnTo>
                <a:lnTo>
                  <a:pt x="74200" y="721418"/>
                </a:lnTo>
                <a:lnTo>
                  <a:pt x="88121" y="725851"/>
                </a:lnTo>
                <a:lnTo>
                  <a:pt x="100321" y="719690"/>
                </a:lnTo>
                <a:lnTo>
                  <a:pt x="105160" y="707012"/>
                </a:lnTo>
                <a:lnTo>
                  <a:pt x="105207" y="697360"/>
                </a:lnTo>
                <a:lnTo>
                  <a:pt x="69697" y="697360"/>
                </a:lnTo>
                <a:lnTo>
                  <a:pt x="85969" y="669103"/>
                </a:lnTo>
                <a:lnTo>
                  <a:pt x="66780" y="636626"/>
                </a:lnTo>
                <a:close/>
              </a:path>
              <a:path w="171450" h="744855">
                <a:moveTo>
                  <a:pt x="156392" y="573623"/>
                </a:moveTo>
                <a:lnTo>
                  <a:pt x="144722" y="574760"/>
                </a:lnTo>
                <a:lnTo>
                  <a:pt x="135737" y="582679"/>
                </a:lnTo>
                <a:lnTo>
                  <a:pt x="104880" y="636264"/>
                </a:lnTo>
                <a:lnTo>
                  <a:pt x="105056" y="669103"/>
                </a:lnTo>
                <a:lnTo>
                  <a:pt x="105160" y="707012"/>
                </a:lnTo>
                <a:lnTo>
                  <a:pt x="100321" y="719690"/>
                </a:lnTo>
                <a:lnTo>
                  <a:pt x="88121" y="725851"/>
                </a:lnTo>
                <a:lnTo>
                  <a:pt x="97326" y="725851"/>
                </a:lnTo>
                <a:lnTo>
                  <a:pt x="168757" y="601729"/>
                </a:lnTo>
                <a:lnTo>
                  <a:pt x="171128" y="593088"/>
                </a:lnTo>
                <a:lnTo>
                  <a:pt x="167584" y="582672"/>
                </a:lnTo>
                <a:lnTo>
                  <a:pt x="156392" y="573623"/>
                </a:lnTo>
                <a:close/>
              </a:path>
              <a:path w="171450" h="744855">
                <a:moveTo>
                  <a:pt x="85969" y="669103"/>
                </a:moveTo>
                <a:lnTo>
                  <a:pt x="69697" y="697360"/>
                </a:lnTo>
                <a:lnTo>
                  <a:pt x="102590" y="697233"/>
                </a:lnTo>
                <a:lnTo>
                  <a:pt x="85969" y="669103"/>
                </a:lnTo>
                <a:close/>
              </a:path>
              <a:path w="171450" h="744855">
                <a:moveTo>
                  <a:pt x="104880" y="636264"/>
                </a:moveTo>
                <a:lnTo>
                  <a:pt x="85969" y="669103"/>
                </a:lnTo>
                <a:lnTo>
                  <a:pt x="102590" y="697233"/>
                </a:lnTo>
                <a:lnTo>
                  <a:pt x="69697" y="697360"/>
                </a:lnTo>
                <a:lnTo>
                  <a:pt x="105207" y="697360"/>
                </a:lnTo>
                <a:lnTo>
                  <a:pt x="104880" y="636264"/>
                </a:lnTo>
                <a:close/>
              </a:path>
              <a:path w="171450" h="744855">
                <a:moveTo>
                  <a:pt x="80417" y="0"/>
                </a:moveTo>
                <a:lnTo>
                  <a:pt x="68299" y="6233"/>
                </a:lnTo>
                <a:lnTo>
                  <a:pt x="63474" y="19053"/>
                </a:lnTo>
                <a:lnTo>
                  <a:pt x="66780" y="636626"/>
                </a:lnTo>
                <a:lnTo>
                  <a:pt x="85969" y="669103"/>
                </a:lnTo>
                <a:lnTo>
                  <a:pt x="104880" y="636264"/>
                </a:lnTo>
                <a:lnTo>
                  <a:pt x="101574" y="18926"/>
                </a:lnTo>
                <a:lnTo>
                  <a:pt x="101231" y="15518"/>
                </a:lnTo>
                <a:lnTo>
                  <a:pt x="94359" y="4377"/>
                </a:lnTo>
                <a:lnTo>
                  <a:pt x="804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78450" y="3975100"/>
            <a:ext cx="733425" cy="284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b="1" dirty="0">
                <a:solidFill>
                  <a:srgbClr val="FFFFFF"/>
                </a:solidFill>
                <a:latin typeface="Arial Narrow"/>
                <a:cs typeface="Arial Narrow"/>
              </a:rPr>
              <a:t>nnya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000" y="6154738"/>
            <a:ext cx="8899525" cy="484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74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K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RS 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900" spc="-15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.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Ni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 L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u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en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ta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1488" name="object 50"/>
          <p:cNvSpPr>
            <a:spLocks noChangeArrowheads="1"/>
          </p:cNvSpPr>
          <p:nvPr/>
        </p:nvSpPr>
        <p:spPr bwMode="auto">
          <a:xfrm>
            <a:off x="127000" y="4649788"/>
            <a:ext cx="8899525" cy="1989137"/>
          </a:xfrm>
          <a:custGeom>
            <a:avLst/>
            <a:gdLst>
              <a:gd name="T0" fmla="*/ 0 w 8900160"/>
              <a:gd name="T1" fmla="*/ 0 h 1989454"/>
              <a:gd name="T2" fmla="*/ 8900160 w 8900160"/>
              <a:gd name="T3" fmla="*/ 1989454 h 1989454"/>
            </a:gdLst>
            <a:ahLst/>
            <a:cxnLst/>
            <a:rect l="T0" t="T1" r="T2" b="T3"/>
            <a:pathLst>
              <a:path w="8900160" h="1989454">
                <a:moveTo>
                  <a:pt x="0" y="1989327"/>
                </a:moveTo>
                <a:lnTo>
                  <a:pt x="8900160" y="1989327"/>
                </a:lnTo>
                <a:lnTo>
                  <a:pt x="8900160" y="0"/>
                </a:lnTo>
                <a:lnTo>
                  <a:pt x="0" y="0"/>
                </a:lnTo>
                <a:lnTo>
                  <a:pt x="0" y="1989327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89" name="object 51"/>
          <p:cNvSpPr>
            <a:spLocks noChangeArrowheads="1"/>
          </p:cNvSpPr>
          <p:nvPr/>
        </p:nvSpPr>
        <p:spPr bwMode="auto">
          <a:xfrm>
            <a:off x="127000" y="4643438"/>
            <a:ext cx="0" cy="2001837"/>
          </a:xfrm>
          <a:custGeom>
            <a:avLst/>
            <a:gdLst>
              <a:gd name="T0" fmla="*/ 0 h 2002154"/>
              <a:gd name="T1" fmla="*/ 2002154 h 2002154"/>
            </a:gdLst>
            <a:ahLst/>
            <a:cxnLst/>
            <a:rect l="0" t="T0" r="0" b="T1"/>
            <a:pathLst>
              <a:path h="2002154">
                <a:moveTo>
                  <a:pt x="0" y="0"/>
                </a:moveTo>
                <a:lnTo>
                  <a:pt x="0" y="2002027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90" name="object 52"/>
          <p:cNvSpPr>
            <a:spLocks noChangeArrowheads="1"/>
          </p:cNvSpPr>
          <p:nvPr/>
        </p:nvSpPr>
        <p:spPr bwMode="auto">
          <a:xfrm>
            <a:off x="9026525" y="4643438"/>
            <a:ext cx="0" cy="2001837"/>
          </a:xfrm>
          <a:custGeom>
            <a:avLst/>
            <a:gdLst>
              <a:gd name="T0" fmla="*/ 0 h 2002154"/>
              <a:gd name="T1" fmla="*/ 2002154 h 2002154"/>
            </a:gdLst>
            <a:ahLst/>
            <a:cxnLst/>
            <a:rect l="0" t="T0" r="0" b="T1"/>
            <a:pathLst>
              <a:path h="2002154">
                <a:moveTo>
                  <a:pt x="0" y="0"/>
                </a:moveTo>
                <a:lnTo>
                  <a:pt x="0" y="2002027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91" name="object 53"/>
          <p:cNvSpPr>
            <a:spLocks noChangeArrowheads="1"/>
          </p:cNvSpPr>
          <p:nvPr/>
        </p:nvSpPr>
        <p:spPr bwMode="auto">
          <a:xfrm>
            <a:off x="120650" y="4649788"/>
            <a:ext cx="8913813" cy="0"/>
          </a:xfrm>
          <a:custGeom>
            <a:avLst/>
            <a:gdLst>
              <a:gd name="T0" fmla="*/ 0 w 8913495"/>
              <a:gd name="T1" fmla="*/ 8913495 w 8913495"/>
            </a:gdLst>
            <a:ahLst/>
            <a:cxnLst/>
            <a:rect l="T0" t="0" r="T1" b="0"/>
            <a:pathLst>
              <a:path w="8913495">
                <a:moveTo>
                  <a:pt x="0" y="0"/>
                </a:moveTo>
                <a:lnTo>
                  <a:pt x="8912881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92" name="object 54"/>
          <p:cNvSpPr>
            <a:spLocks noChangeArrowheads="1"/>
          </p:cNvSpPr>
          <p:nvPr/>
        </p:nvSpPr>
        <p:spPr bwMode="auto">
          <a:xfrm>
            <a:off x="120650" y="6638925"/>
            <a:ext cx="8913813" cy="0"/>
          </a:xfrm>
          <a:custGeom>
            <a:avLst/>
            <a:gdLst>
              <a:gd name="T0" fmla="*/ 0 w 8913495"/>
              <a:gd name="T1" fmla="*/ 8913495 w 8913495"/>
            </a:gdLst>
            <a:ahLst/>
            <a:cxnLst/>
            <a:rect l="T0" t="0" r="T1" b="0"/>
            <a:pathLst>
              <a:path w="8913495">
                <a:moveTo>
                  <a:pt x="0" y="0"/>
                </a:moveTo>
                <a:lnTo>
                  <a:pt x="8912881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2400" y="4657725"/>
            <a:ext cx="8834438" cy="19685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marL="298450" indent="-285750">
              <a:buClr>
                <a:srgbClr val="0000CC"/>
              </a:buClr>
              <a:buFont typeface="Arial Black" pitchFamily="34" charset="0"/>
              <a:buAutoNum type="arabicPeriod"/>
              <a:tabLst>
                <a:tab pos="298450" algn="l"/>
              </a:tabLst>
            </a:pPr>
            <a:r>
              <a:rPr lang="en-US" sz="16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Pasien adalah pusat pelayanan, </a:t>
            </a: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Pasien adalah bagian dari tim</a:t>
            </a:r>
            <a:endParaRPr lang="en-US" sz="16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298450" indent="-285750">
              <a:buClr>
                <a:srgbClr val="0000CC"/>
              </a:buClr>
              <a:buFont typeface="Arial Black" pitchFamily="34" charset="0"/>
              <a:buAutoNum type="arabicPeriod"/>
              <a:tabLst>
                <a:tab pos="298450" algn="l"/>
              </a:tabLst>
            </a:pPr>
            <a:r>
              <a:rPr lang="en-US" sz="16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Nakes PAP (Pemberi Asuhan Pasien), </a:t>
            </a: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merupakan </a:t>
            </a:r>
            <a:r>
              <a:rPr lang="en-US" sz="16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Tim Interdisiplin, diposisikan di sekitar pasien, </a:t>
            </a: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dgn kompetensi yg memadai, sama pentingnya pada kontribusi profesinya, </a:t>
            </a:r>
            <a:r>
              <a:rPr lang="en-US" sz="16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tugas mandiri, </a:t>
            </a: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delegatif, kolaboratif,</a:t>
            </a:r>
            <a:endParaRPr lang="en-US" sz="16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298450" indent="-285750">
              <a:buClr>
                <a:srgbClr val="0000CC"/>
              </a:buClr>
              <a:buFont typeface="Arial Black" pitchFamily="34" charset="0"/>
              <a:buAutoNum type="arabicPeriod"/>
              <a:tabLst>
                <a:tab pos="298450" algn="l"/>
              </a:tabLst>
            </a:pPr>
            <a:r>
              <a:rPr lang="en-US" sz="16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DPJP : sebagai Clinical Leader,</a:t>
            </a: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 melakukan Koordinasi, Review, Sintesis, Integrasi asuhan pasien</a:t>
            </a:r>
            <a:endParaRPr lang="en-US" sz="16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298450" indent="-285750">
              <a:lnSpc>
                <a:spcPts val="1925"/>
              </a:lnSpc>
              <a:buClr>
                <a:srgbClr val="0000CC"/>
              </a:buClr>
              <a:buFont typeface="Arial Black" pitchFamily="34" charset="0"/>
              <a:buAutoNum type="arabicPeriod"/>
              <a:tabLst>
                <a:tab pos="298450" algn="l"/>
              </a:tabLst>
            </a:pP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PCC merupakan pendekatan modern, inovatif, sudah menjadi </a:t>
            </a:r>
            <a:r>
              <a:rPr lang="en-US" sz="1600" b="1" i="1">
                <a:latin typeface="Arial Black" pitchFamily="34" charset="0"/>
                <a:ea typeface="Arial Black" pitchFamily="34" charset="0"/>
                <a:cs typeface="Arial Black" pitchFamily="34" charset="0"/>
              </a:rPr>
              <a:t>trend global</a:t>
            </a:r>
            <a:endParaRPr lang="en-US" sz="16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298450" indent="-285750">
              <a:lnSpc>
                <a:spcPts val="1913"/>
              </a:lnSpc>
              <a:tabLst>
                <a:tab pos="298450" algn="l"/>
              </a:tabLst>
            </a:pPr>
            <a:r>
              <a:rPr lang="en-US" sz="16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dalam pelayanan RS</a:t>
            </a:r>
            <a:endParaRPr lang="en-US" sz="16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61494" name="object 56"/>
          <p:cNvSpPr>
            <a:spLocks noChangeArrowheads="1"/>
          </p:cNvSpPr>
          <p:nvPr/>
        </p:nvSpPr>
        <p:spPr bwMode="auto">
          <a:xfrm>
            <a:off x="3473450" y="889000"/>
            <a:ext cx="4537075" cy="3719513"/>
          </a:xfrm>
          <a:custGeom>
            <a:avLst/>
            <a:gdLst>
              <a:gd name="T0" fmla="*/ 0 w 4537075"/>
              <a:gd name="T1" fmla="*/ 0 h 3719829"/>
              <a:gd name="T2" fmla="*/ 4537075 w 4537075"/>
              <a:gd name="T3" fmla="*/ 3719829 h 3719829"/>
            </a:gdLst>
            <a:ahLst/>
            <a:cxnLst/>
            <a:rect l="T0" t="T1" r="T2" b="T3"/>
            <a:pathLst>
              <a:path w="4537075" h="3719829">
                <a:moveTo>
                  <a:pt x="2502661" y="0"/>
                </a:moveTo>
                <a:lnTo>
                  <a:pt x="2460959" y="731"/>
                </a:lnTo>
                <a:lnTo>
                  <a:pt x="2419254" y="1407"/>
                </a:lnTo>
                <a:lnTo>
                  <a:pt x="2377545" y="2038"/>
                </a:lnTo>
                <a:lnTo>
                  <a:pt x="2335834" y="2634"/>
                </a:lnTo>
                <a:lnTo>
                  <a:pt x="2294122" y="3204"/>
                </a:lnTo>
                <a:lnTo>
                  <a:pt x="2252407" y="3759"/>
                </a:lnTo>
                <a:lnTo>
                  <a:pt x="2210692" y="4307"/>
                </a:lnTo>
                <a:lnTo>
                  <a:pt x="2168977" y="4860"/>
                </a:lnTo>
                <a:lnTo>
                  <a:pt x="2127261" y="5426"/>
                </a:lnTo>
                <a:lnTo>
                  <a:pt x="2085546" y="6016"/>
                </a:lnTo>
                <a:lnTo>
                  <a:pt x="2043832" y="6639"/>
                </a:lnTo>
                <a:lnTo>
                  <a:pt x="2002119" y="7306"/>
                </a:lnTo>
                <a:lnTo>
                  <a:pt x="1960408" y="8025"/>
                </a:lnTo>
                <a:lnTo>
                  <a:pt x="1918700" y="8807"/>
                </a:lnTo>
                <a:lnTo>
                  <a:pt x="1876994" y="9661"/>
                </a:lnTo>
                <a:lnTo>
                  <a:pt x="1835292" y="10598"/>
                </a:lnTo>
                <a:lnTo>
                  <a:pt x="1793593" y="11628"/>
                </a:lnTo>
                <a:lnTo>
                  <a:pt x="1751899" y="12759"/>
                </a:lnTo>
                <a:lnTo>
                  <a:pt x="1710210" y="14002"/>
                </a:lnTo>
                <a:lnTo>
                  <a:pt x="1668526" y="15366"/>
                </a:lnTo>
                <a:lnTo>
                  <a:pt x="1631522" y="24105"/>
                </a:lnTo>
                <a:lnTo>
                  <a:pt x="1619384" y="27956"/>
                </a:lnTo>
                <a:lnTo>
                  <a:pt x="1577652" y="34743"/>
                </a:lnTo>
                <a:lnTo>
                  <a:pt x="1539772" y="39698"/>
                </a:lnTo>
                <a:lnTo>
                  <a:pt x="1515958" y="42479"/>
                </a:lnTo>
                <a:lnTo>
                  <a:pt x="1504326" y="43825"/>
                </a:lnTo>
                <a:lnTo>
                  <a:pt x="1492808" y="45190"/>
                </a:lnTo>
                <a:lnTo>
                  <a:pt x="1478347" y="48135"/>
                </a:lnTo>
                <a:lnTo>
                  <a:pt x="1464920" y="50701"/>
                </a:lnTo>
                <a:lnTo>
                  <a:pt x="1417370" y="64979"/>
                </a:lnTo>
                <a:lnTo>
                  <a:pt x="1383047" y="84475"/>
                </a:lnTo>
                <a:lnTo>
                  <a:pt x="1372275" y="91222"/>
                </a:lnTo>
                <a:lnTo>
                  <a:pt x="1361613" y="97809"/>
                </a:lnTo>
                <a:lnTo>
                  <a:pt x="1317336" y="119130"/>
                </a:lnTo>
                <a:lnTo>
                  <a:pt x="1272268" y="128500"/>
                </a:lnTo>
                <a:lnTo>
                  <a:pt x="1258933" y="130997"/>
                </a:lnTo>
                <a:lnTo>
                  <a:pt x="1215067" y="139455"/>
                </a:lnTo>
                <a:lnTo>
                  <a:pt x="1170264" y="148796"/>
                </a:lnTo>
                <a:lnTo>
                  <a:pt x="1130761" y="158293"/>
                </a:lnTo>
                <a:lnTo>
                  <a:pt x="1090506" y="173601"/>
                </a:lnTo>
                <a:lnTo>
                  <a:pt x="1067999" y="186026"/>
                </a:lnTo>
                <a:lnTo>
                  <a:pt x="1057128" y="191666"/>
                </a:lnTo>
                <a:lnTo>
                  <a:pt x="1019707" y="205011"/>
                </a:lnTo>
                <a:lnTo>
                  <a:pt x="981983" y="214997"/>
                </a:lnTo>
                <a:lnTo>
                  <a:pt x="945984" y="223342"/>
                </a:lnTo>
                <a:lnTo>
                  <a:pt x="934275" y="226035"/>
                </a:lnTo>
                <a:lnTo>
                  <a:pt x="922680" y="228781"/>
                </a:lnTo>
                <a:lnTo>
                  <a:pt x="854582" y="245871"/>
                </a:lnTo>
                <a:lnTo>
                  <a:pt x="844939" y="254077"/>
                </a:lnTo>
                <a:lnTo>
                  <a:pt x="835653" y="262617"/>
                </a:lnTo>
                <a:lnTo>
                  <a:pt x="825710" y="270453"/>
                </a:lnTo>
                <a:lnTo>
                  <a:pt x="777434" y="286225"/>
                </a:lnTo>
                <a:lnTo>
                  <a:pt x="751870" y="290680"/>
                </a:lnTo>
                <a:lnTo>
                  <a:pt x="739149" y="292952"/>
                </a:lnTo>
                <a:lnTo>
                  <a:pt x="630808" y="338074"/>
                </a:lnTo>
                <a:lnTo>
                  <a:pt x="605236" y="367335"/>
                </a:lnTo>
                <a:lnTo>
                  <a:pt x="586376" y="389808"/>
                </a:lnTo>
                <a:lnTo>
                  <a:pt x="587155" y="388748"/>
                </a:lnTo>
                <a:lnTo>
                  <a:pt x="588525" y="386750"/>
                </a:lnTo>
                <a:lnTo>
                  <a:pt x="590089" y="384206"/>
                </a:lnTo>
                <a:lnTo>
                  <a:pt x="591450" y="381508"/>
                </a:lnTo>
                <a:lnTo>
                  <a:pt x="592212" y="379048"/>
                </a:lnTo>
                <a:lnTo>
                  <a:pt x="591976" y="377216"/>
                </a:lnTo>
                <a:lnTo>
                  <a:pt x="590347" y="376405"/>
                </a:lnTo>
                <a:lnTo>
                  <a:pt x="586928" y="377007"/>
                </a:lnTo>
                <a:lnTo>
                  <a:pt x="547407" y="401370"/>
                </a:lnTo>
                <a:lnTo>
                  <a:pt x="511141" y="428756"/>
                </a:lnTo>
                <a:lnTo>
                  <a:pt x="482036" y="454392"/>
                </a:lnTo>
                <a:lnTo>
                  <a:pt x="478041" y="461224"/>
                </a:lnTo>
                <a:lnTo>
                  <a:pt x="479110" y="462461"/>
                </a:lnTo>
                <a:lnTo>
                  <a:pt x="481533" y="462646"/>
                </a:lnTo>
                <a:lnTo>
                  <a:pt x="484790" y="462078"/>
                </a:lnTo>
                <a:lnTo>
                  <a:pt x="488362" y="461057"/>
                </a:lnTo>
                <a:lnTo>
                  <a:pt x="491732" y="459883"/>
                </a:lnTo>
                <a:lnTo>
                  <a:pt x="494380" y="458855"/>
                </a:lnTo>
                <a:lnTo>
                  <a:pt x="495788" y="458273"/>
                </a:lnTo>
                <a:lnTo>
                  <a:pt x="495437" y="458437"/>
                </a:lnTo>
                <a:lnTo>
                  <a:pt x="449149" y="480936"/>
                </a:lnTo>
                <a:lnTo>
                  <a:pt x="418640" y="515617"/>
                </a:lnTo>
                <a:lnTo>
                  <a:pt x="413674" y="527283"/>
                </a:lnTo>
                <a:lnTo>
                  <a:pt x="402878" y="539184"/>
                </a:lnTo>
                <a:lnTo>
                  <a:pt x="391399" y="547948"/>
                </a:lnTo>
                <a:lnTo>
                  <a:pt x="380562" y="554940"/>
                </a:lnTo>
                <a:lnTo>
                  <a:pt x="371692" y="561525"/>
                </a:lnTo>
                <a:lnTo>
                  <a:pt x="359302" y="599370"/>
                </a:lnTo>
                <a:lnTo>
                  <a:pt x="354590" y="635351"/>
                </a:lnTo>
                <a:lnTo>
                  <a:pt x="353132" y="646909"/>
                </a:lnTo>
                <a:lnTo>
                  <a:pt x="337530" y="695909"/>
                </a:lnTo>
                <a:lnTo>
                  <a:pt x="320724" y="732486"/>
                </a:lnTo>
                <a:lnTo>
                  <a:pt x="297107" y="776779"/>
                </a:lnTo>
                <a:lnTo>
                  <a:pt x="271959" y="818231"/>
                </a:lnTo>
                <a:lnTo>
                  <a:pt x="245116" y="859328"/>
                </a:lnTo>
                <a:lnTo>
                  <a:pt x="231008" y="880520"/>
                </a:lnTo>
                <a:lnTo>
                  <a:pt x="223773" y="891413"/>
                </a:lnTo>
                <a:lnTo>
                  <a:pt x="220269" y="902246"/>
                </a:lnTo>
                <a:lnTo>
                  <a:pt x="216562" y="913887"/>
                </a:lnTo>
                <a:lnTo>
                  <a:pt x="212633" y="926103"/>
                </a:lnTo>
                <a:lnTo>
                  <a:pt x="199349" y="963871"/>
                </a:lnTo>
                <a:lnTo>
                  <a:pt x="176819" y="1009333"/>
                </a:lnTo>
                <a:lnTo>
                  <a:pt x="162307" y="1030414"/>
                </a:lnTo>
                <a:lnTo>
                  <a:pt x="154984" y="1040834"/>
                </a:lnTo>
                <a:lnTo>
                  <a:pt x="134619" y="1075663"/>
                </a:lnTo>
                <a:lnTo>
                  <a:pt x="122873" y="1103957"/>
                </a:lnTo>
                <a:lnTo>
                  <a:pt x="122928" y="1104974"/>
                </a:lnTo>
                <a:lnTo>
                  <a:pt x="123019" y="1105650"/>
                </a:lnTo>
                <a:lnTo>
                  <a:pt x="122944" y="1106252"/>
                </a:lnTo>
                <a:lnTo>
                  <a:pt x="112992" y="1117557"/>
                </a:lnTo>
                <a:lnTo>
                  <a:pt x="107671" y="1123355"/>
                </a:lnTo>
                <a:lnTo>
                  <a:pt x="81406" y="1152652"/>
                </a:lnTo>
                <a:lnTo>
                  <a:pt x="78511" y="1191864"/>
                </a:lnTo>
                <a:lnTo>
                  <a:pt x="75865" y="1231085"/>
                </a:lnTo>
                <a:lnTo>
                  <a:pt x="75005" y="1244160"/>
                </a:lnTo>
                <a:lnTo>
                  <a:pt x="74144" y="1257234"/>
                </a:lnTo>
                <a:lnTo>
                  <a:pt x="71482" y="1296455"/>
                </a:lnTo>
                <a:lnTo>
                  <a:pt x="68548" y="1335664"/>
                </a:lnTo>
                <a:lnTo>
                  <a:pt x="65148" y="1374854"/>
                </a:lnTo>
                <a:lnTo>
                  <a:pt x="61086" y="1414017"/>
                </a:lnTo>
                <a:lnTo>
                  <a:pt x="50566" y="1463598"/>
                </a:lnTo>
                <a:lnTo>
                  <a:pt x="47330" y="1475954"/>
                </a:lnTo>
                <a:lnTo>
                  <a:pt x="44276" y="1488337"/>
                </a:lnTo>
                <a:lnTo>
                  <a:pt x="34897" y="1541842"/>
                </a:lnTo>
                <a:lnTo>
                  <a:pt x="25535" y="1601842"/>
                </a:lnTo>
                <a:lnTo>
                  <a:pt x="19396" y="1648087"/>
                </a:lnTo>
                <a:lnTo>
                  <a:pt x="18774" y="1658762"/>
                </a:lnTo>
                <a:lnTo>
                  <a:pt x="19041" y="1660371"/>
                </a:lnTo>
                <a:lnTo>
                  <a:pt x="19490" y="1660526"/>
                </a:lnTo>
                <a:lnTo>
                  <a:pt x="19964" y="1659999"/>
                </a:lnTo>
                <a:lnTo>
                  <a:pt x="20311" y="1659563"/>
                </a:lnTo>
                <a:lnTo>
                  <a:pt x="20376" y="1659991"/>
                </a:lnTo>
                <a:lnTo>
                  <a:pt x="20006" y="1662055"/>
                </a:lnTo>
                <a:lnTo>
                  <a:pt x="19045" y="1666529"/>
                </a:lnTo>
                <a:lnTo>
                  <a:pt x="17340" y="1674186"/>
                </a:lnTo>
                <a:lnTo>
                  <a:pt x="14738" y="1685797"/>
                </a:lnTo>
                <a:lnTo>
                  <a:pt x="11083" y="1702137"/>
                </a:lnTo>
                <a:lnTo>
                  <a:pt x="6221" y="1723977"/>
                </a:lnTo>
                <a:lnTo>
                  <a:pt x="0" y="1752091"/>
                </a:lnTo>
                <a:lnTo>
                  <a:pt x="976" y="1775144"/>
                </a:lnTo>
                <a:lnTo>
                  <a:pt x="1892" y="1798199"/>
                </a:lnTo>
                <a:lnTo>
                  <a:pt x="3588" y="1844319"/>
                </a:lnTo>
                <a:lnTo>
                  <a:pt x="5173" y="1890446"/>
                </a:lnTo>
                <a:lnTo>
                  <a:pt x="5950" y="1913511"/>
                </a:lnTo>
                <a:lnTo>
                  <a:pt x="6732" y="1936577"/>
                </a:lnTo>
                <a:lnTo>
                  <a:pt x="8350" y="1982708"/>
                </a:lnTo>
                <a:lnTo>
                  <a:pt x="10113" y="2028835"/>
                </a:lnTo>
                <a:lnTo>
                  <a:pt x="12106" y="2074954"/>
                </a:lnTo>
                <a:lnTo>
                  <a:pt x="14415" y="2121062"/>
                </a:lnTo>
                <a:lnTo>
                  <a:pt x="17124" y="2167155"/>
                </a:lnTo>
                <a:lnTo>
                  <a:pt x="20319" y="2213229"/>
                </a:lnTo>
                <a:lnTo>
                  <a:pt x="31132" y="2262596"/>
                </a:lnTo>
                <a:lnTo>
                  <a:pt x="44212" y="2299336"/>
                </a:lnTo>
                <a:lnTo>
                  <a:pt x="59501" y="2334822"/>
                </a:lnTo>
                <a:lnTo>
                  <a:pt x="70091" y="2357559"/>
                </a:lnTo>
                <a:lnTo>
                  <a:pt x="75317" y="2368803"/>
                </a:lnTo>
                <a:lnTo>
                  <a:pt x="80414" y="2380031"/>
                </a:lnTo>
                <a:lnTo>
                  <a:pt x="101726" y="2428366"/>
                </a:lnTo>
                <a:lnTo>
                  <a:pt x="107108" y="2439933"/>
                </a:lnTo>
                <a:lnTo>
                  <a:pt x="162813" y="2597404"/>
                </a:lnTo>
                <a:lnTo>
                  <a:pt x="170174" y="2621711"/>
                </a:lnTo>
                <a:lnTo>
                  <a:pt x="173854" y="2633839"/>
                </a:lnTo>
                <a:lnTo>
                  <a:pt x="187993" y="2669555"/>
                </a:lnTo>
                <a:lnTo>
                  <a:pt x="199027" y="2692858"/>
                </a:lnTo>
                <a:lnTo>
                  <a:pt x="204493" y="2704403"/>
                </a:lnTo>
                <a:lnTo>
                  <a:pt x="223646" y="2750691"/>
                </a:lnTo>
                <a:lnTo>
                  <a:pt x="227765" y="2762853"/>
                </a:lnTo>
                <a:lnTo>
                  <a:pt x="231915" y="2774916"/>
                </a:lnTo>
                <a:lnTo>
                  <a:pt x="246616" y="2823351"/>
                </a:lnTo>
                <a:lnTo>
                  <a:pt x="250155" y="2848171"/>
                </a:lnTo>
                <a:lnTo>
                  <a:pt x="252197" y="2860279"/>
                </a:lnTo>
                <a:lnTo>
                  <a:pt x="280100" y="2900870"/>
                </a:lnTo>
                <a:lnTo>
                  <a:pt x="315353" y="2916209"/>
                </a:lnTo>
                <a:lnTo>
                  <a:pt x="333000" y="2923675"/>
                </a:lnTo>
                <a:lnTo>
                  <a:pt x="372945" y="2939684"/>
                </a:lnTo>
                <a:lnTo>
                  <a:pt x="411301" y="2952068"/>
                </a:lnTo>
                <a:lnTo>
                  <a:pt x="443353" y="2960208"/>
                </a:lnTo>
                <a:lnTo>
                  <a:pt x="456866" y="2963551"/>
                </a:lnTo>
                <a:lnTo>
                  <a:pt x="479298" y="2979787"/>
                </a:lnTo>
                <a:lnTo>
                  <a:pt x="497037" y="2992708"/>
                </a:lnTo>
                <a:lnTo>
                  <a:pt x="510587" y="3002639"/>
                </a:lnTo>
                <a:lnTo>
                  <a:pt x="520453" y="3009904"/>
                </a:lnTo>
                <a:lnTo>
                  <a:pt x="527143" y="3014825"/>
                </a:lnTo>
                <a:lnTo>
                  <a:pt x="531161" y="3017728"/>
                </a:lnTo>
                <a:lnTo>
                  <a:pt x="533012" y="3018936"/>
                </a:lnTo>
                <a:lnTo>
                  <a:pt x="533203" y="3018774"/>
                </a:lnTo>
                <a:lnTo>
                  <a:pt x="532240" y="3017564"/>
                </a:lnTo>
                <a:lnTo>
                  <a:pt x="530627" y="3015631"/>
                </a:lnTo>
                <a:lnTo>
                  <a:pt x="528871" y="3013299"/>
                </a:lnTo>
                <a:lnTo>
                  <a:pt x="527477" y="3010893"/>
                </a:lnTo>
                <a:lnTo>
                  <a:pt x="526951" y="3008734"/>
                </a:lnTo>
                <a:lnTo>
                  <a:pt x="527798" y="3007149"/>
                </a:lnTo>
                <a:lnTo>
                  <a:pt x="530525" y="3006461"/>
                </a:lnTo>
                <a:lnTo>
                  <a:pt x="535636" y="3006993"/>
                </a:lnTo>
                <a:lnTo>
                  <a:pt x="590041" y="3027806"/>
                </a:lnTo>
                <a:lnTo>
                  <a:pt x="620293" y="3050866"/>
                </a:lnTo>
                <a:lnTo>
                  <a:pt x="630585" y="3058405"/>
                </a:lnTo>
                <a:lnTo>
                  <a:pt x="641516" y="3064644"/>
                </a:lnTo>
                <a:lnTo>
                  <a:pt x="652788" y="3070465"/>
                </a:lnTo>
                <a:lnTo>
                  <a:pt x="664263" y="3076030"/>
                </a:lnTo>
                <a:lnTo>
                  <a:pt x="675804" y="3081498"/>
                </a:lnTo>
                <a:lnTo>
                  <a:pt x="687275" y="3087030"/>
                </a:lnTo>
                <a:lnTo>
                  <a:pt x="718033" y="3121749"/>
                </a:lnTo>
                <a:lnTo>
                  <a:pt x="727610" y="3133079"/>
                </a:lnTo>
                <a:lnTo>
                  <a:pt x="730083" y="3136026"/>
                </a:lnTo>
                <a:lnTo>
                  <a:pt x="731439" y="3137527"/>
                </a:lnTo>
                <a:lnTo>
                  <a:pt x="732001" y="3137859"/>
                </a:lnTo>
                <a:lnTo>
                  <a:pt x="732088" y="3137295"/>
                </a:lnTo>
                <a:lnTo>
                  <a:pt x="732021" y="3136111"/>
                </a:lnTo>
                <a:lnTo>
                  <a:pt x="732122" y="3134583"/>
                </a:lnTo>
                <a:lnTo>
                  <a:pt x="732711" y="3132986"/>
                </a:lnTo>
                <a:lnTo>
                  <a:pt x="734109" y="3131594"/>
                </a:lnTo>
                <a:lnTo>
                  <a:pt x="736637" y="3130684"/>
                </a:lnTo>
                <a:lnTo>
                  <a:pt x="740615" y="3130530"/>
                </a:lnTo>
                <a:lnTo>
                  <a:pt x="746365" y="3131408"/>
                </a:lnTo>
                <a:lnTo>
                  <a:pt x="793495" y="3150742"/>
                </a:lnTo>
                <a:lnTo>
                  <a:pt x="824630" y="3173019"/>
                </a:lnTo>
                <a:lnTo>
                  <a:pt x="834092" y="3181278"/>
                </a:lnTo>
                <a:lnTo>
                  <a:pt x="843834" y="3189292"/>
                </a:lnTo>
                <a:lnTo>
                  <a:pt x="854297" y="3196664"/>
                </a:lnTo>
                <a:lnTo>
                  <a:pt x="865239" y="3202894"/>
                </a:lnTo>
                <a:lnTo>
                  <a:pt x="876706" y="3208510"/>
                </a:lnTo>
                <a:lnTo>
                  <a:pt x="888396" y="3213846"/>
                </a:lnTo>
                <a:lnTo>
                  <a:pt x="900006" y="3219235"/>
                </a:lnTo>
                <a:lnTo>
                  <a:pt x="934492" y="3240233"/>
                </a:lnTo>
                <a:lnTo>
                  <a:pt x="970367" y="3275926"/>
                </a:lnTo>
                <a:lnTo>
                  <a:pt x="977685" y="3285955"/>
                </a:lnTo>
                <a:lnTo>
                  <a:pt x="985484" y="3295128"/>
                </a:lnTo>
                <a:lnTo>
                  <a:pt x="1031305" y="3314813"/>
                </a:lnTo>
                <a:lnTo>
                  <a:pt x="1043975" y="3316935"/>
                </a:lnTo>
                <a:lnTo>
                  <a:pt x="1056256" y="3319349"/>
                </a:lnTo>
                <a:lnTo>
                  <a:pt x="1090979" y="3345663"/>
                </a:lnTo>
                <a:lnTo>
                  <a:pt x="1122160" y="3370420"/>
                </a:lnTo>
                <a:lnTo>
                  <a:pt x="1122438" y="3370602"/>
                </a:lnTo>
                <a:lnTo>
                  <a:pt x="1121774" y="3369855"/>
                </a:lnTo>
                <a:lnTo>
                  <a:pt x="1120615" y="3368462"/>
                </a:lnTo>
                <a:lnTo>
                  <a:pt x="1119409" y="3366705"/>
                </a:lnTo>
                <a:lnTo>
                  <a:pt x="1118602" y="3364868"/>
                </a:lnTo>
                <a:lnTo>
                  <a:pt x="1118642" y="3363234"/>
                </a:lnTo>
                <a:lnTo>
                  <a:pt x="1119977" y="3362086"/>
                </a:lnTo>
                <a:lnTo>
                  <a:pt x="1123053" y="3361707"/>
                </a:lnTo>
                <a:lnTo>
                  <a:pt x="1128317" y="3362379"/>
                </a:lnTo>
                <a:lnTo>
                  <a:pt x="1180210" y="3381248"/>
                </a:lnTo>
                <a:lnTo>
                  <a:pt x="1219107" y="3399049"/>
                </a:lnTo>
                <a:lnTo>
                  <a:pt x="1254928" y="3420183"/>
                </a:lnTo>
                <a:lnTo>
                  <a:pt x="1261722" y="3427717"/>
                </a:lnTo>
                <a:lnTo>
                  <a:pt x="1262983" y="3429380"/>
                </a:lnTo>
                <a:lnTo>
                  <a:pt x="1312026" y="3443306"/>
                </a:lnTo>
                <a:lnTo>
                  <a:pt x="1354824" y="3452156"/>
                </a:lnTo>
                <a:lnTo>
                  <a:pt x="1399039" y="3461123"/>
                </a:lnTo>
                <a:lnTo>
                  <a:pt x="1439002" y="3467662"/>
                </a:lnTo>
                <a:lnTo>
                  <a:pt x="1472587" y="3471933"/>
                </a:lnTo>
                <a:lnTo>
                  <a:pt x="1483001" y="3473211"/>
                </a:lnTo>
                <a:lnTo>
                  <a:pt x="1524384" y="3479638"/>
                </a:lnTo>
                <a:lnTo>
                  <a:pt x="1571875" y="3491848"/>
                </a:lnTo>
                <a:lnTo>
                  <a:pt x="1620282" y="3509107"/>
                </a:lnTo>
                <a:lnTo>
                  <a:pt x="1660012" y="3524473"/>
                </a:lnTo>
                <a:lnTo>
                  <a:pt x="1668120" y="3527664"/>
                </a:lnTo>
                <a:lnTo>
                  <a:pt x="1674293" y="3530088"/>
                </a:lnTo>
                <a:lnTo>
                  <a:pt x="1695233" y="3535623"/>
                </a:lnTo>
                <a:lnTo>
                  <a:pt x="1699601" y="3536213"/>
                </a:lnTo>
                <a:lnTo>
                  <a:pt x="1751287" y="3546180"/>
                </a:lnTo>
                <a:lnTo>
                  <a:pt x="1795018" y="3556234"/>
                </a:lnTo>
                <a:lnTo>
                  <a:pt x="1831972" y="3565540"/>
                </a:lnTo>
                <a:lnTo>
                  <a:pt x="1856542" y="3571924"/>
                </a:lnTo>
                <a:lnTo>
                  <a:pt x="1868823" y="3575118"/>
                </a:lnTo>
                <a:lnTo>
                  <a:pt x="1881110" y="3578291"/>
                </a:lnTo>
                <a:lnTo>
                  <a:pt x="1896270" y="3582205"/>
                </a:lnTo>
                <a:lnTo>
                  <a:pt x="1909784" y="3585818"/>
                </a:lnTo>
                <a:lnTo>
                  <a:pt x="1922023" y="3589106"/>
                </a:lnTo>
                <a:lnTo>
                  <a:pt x="1933355" y="3592044"/>
                </a:lnTo>
                <a:lnTo>
                  <a:pt x="1944151" y="3594607"/>
                </a:lnTo>
                <a:lnTo>
                  <a:pt x="1972011" y="3599895"/>
                </a:lnTo>
                <a:lnTo>
                  <a:pt x="1993739" y="3604032"/>
                </a:lnTo>
                <a:lnTo>
                  <a:pt x="2010036" y="3607146"/>
                </a:lnTo>
                <a:lnTo>
                  <a:pt x="2021605" y="3609365"/>
                </a:lnTo>
                <a:lnTo>
                  <a:pt x="2029147" y="3610816"/>
                </a:lnTo>
                <a:lnTo>
                  <a:pt x="2033365" y="3611627"/>
                </a:lnTo>
                <a:lnTo>
                  <a:pt x="2034961" y="3611925"/>
                </a:lnTo>
                <a:lnTo>
                  <a:pt x="2034637" y="3611839"/>
                </a:lnTo>
                <a:lnTo>
                  <a:pt x="2033094" y="3611495"/>
                </a:lnTo>
                <a:lnTo>
                  <a:pt x="2031036" y="3611022"/>
                </a:lnTo>
                <a:lnTo>
                  <a:pt x="2029163" y="3610547"/>
                </a:lnTo>
                <a:lnTo>
                  <a:pt x="2028179" y="3610198"/>
                </a:lnTo>
                <a:lnTo>
                  <a:pt x="2028784" y="3610102"/>
                </a:lnTo>
                <a:lnTo>
                  <a:pt x="2080237" y="3617890"/>
                </a:lnTo>
                <a:lnTo>
                  <a:pt x="2136520" y="3627247"/>
                </a:lnTo>
                <a:lnTo>
                  <a:pt x="2179852" y="3634882"/>
                </a:lnTo>
                <a:lnTo>
                  <a:pt x="2222966" y="3643770"/>
                </a:lnTo>
                <a:lnTo>
                  <a:pt x="2263155" y="3653631"/>
                </a:lnTo>
                <a:lnTo>
                  <a:pt x="2286867" y="3659763"/>
                </a:lnTo>
                <a:lnTo>
                  <a:pt x="2300452" y="3663275"/>
                </a:lnTo>
                <a:lnTo>
                  <a:pt x="2315504" y="3667141"/>
                </a:lnTo>
                <a:lnTo>
                  <a:pt x="2332260" y="3671402"/>
                </a:lnTo>
                <a:lnTo>
                  <a:pt x="2346581" y="3675207"/>
                </a:lnTo>
                <a:lnTo>
                  <a:pt x="2359613" y="3678934"/>
                </a:lnTo>
                <a:lnTo>
                  <a:pt x="2371702" y="3682393"/>
                </a:lnTo>
                <a:lnTo>
                  <a:pt x="2383193" y="3685390"/>
                </a:lnTo>
                <a:lnTo>
                  <a:pt x="2394432" y="3687734"/>
                </a:lnTo>
                <a:lnTo>
                  <a:pt x="2418907" y="3690844"/>
                </a:lnTo>
                <a:lnTo>
                  <a:pt x="2439822" y="3693510"/>
                </a:lnTo>
                <a:lnTo>
                  <a:pt x="2457580" y="3695780"/>
                </a:lnTo>
                <a:lnTo>
                  <a:pt x="2472581" y="3697700"/>
                </a:lnTo>
                <a:lnTo>
                  <a:pt x="2485228" y="3699318"/>
                </a:lnTo>
                <a:lnTo>
                  <a:pt x="2527201" y="3704530"/>
                </a:lnTo>
                <a:lnTo>
                  <a:pt x="2570551" y="3709273"/>
                </a:lnTo>
                <a:lnTo>
                  <a:pt x="2583803" y="3710685"/>
                </a:lnTo>
                <a:lnTo>
                  <a:pt x="2599520" y="3712361"/>
                </a:lnTo>
                <a:lnTo>
                  <a:pt x="2618104" y="3714349"/>
                </a:lnTo>
                <a:lnTo>
                  <a:pt x="2639955" y="3716696"/>
                </a:lnTo>
                <a:lnTo>
                  <a:pt x="2665476" y="3719449"/>
                </a:lnTo>
                <a:lnTo>
                  <a:pt x="2678155" y="3718588"/>
                </a:lnTo>
                <a:lnTo>
                  <a:pt x="2716214" y="3716218"/>
                </a:lnTo>
                <a:lnTo>
                  <a:pt x="2754281" y="3713999"/>
                </a:lnTo>
                <a:lnTo>
                  <a:pt x="2766968" y="3713255"/>
                </a:lnTo>
                <a:lnTo>
                  <a:pt x="2805008" y="3710901"/>
                </a:lnTo>
                <a:lnTo>
                  <a:pt x="2855642" y="3707174"/>
                </a:lnTo>
                <a:lnTo>
                  <a:pt x="2895465" y="3703141"/>
                </a:lnTo>
                <a:lnTo>
                  <a:pt x="2934020" y="3695922"/>
                </a:lnTo>
                <a:lnTo>
                  <a:pt x="2945751" y="3693387"/>
                </a:lnTo>
                <a:lnTo>
                  <a:pt x="2957216" y="3691039"/>
                </a:lnTo>
                <a:lnTo>
                  <a:pt x="3007030" y="3683707"/>
                </a:lnTo>
                <a:lnTo>
                  <a:pt x="3057283" y="3677620"/>
                </a:lnTo>
                <a:lnTo>
                  <a:pt x="3069732" y="3676149"/>
                </a:lnTo>
                <a:lnTo>
                  <a:pt x="3108827" y="3663202"/>
                </a:lnTo>
                <a:lnTo>
                  <a:pt x="3130923" y="3652280"/>
                </a:lnTo>
                <a:lnTo>
                  <a:pt x="3141321" y="3647452"/>
                </a:lnTo>
                <a:lnTo>
                  <a:pt x="3180323" y="3634755"/>
                </a:lnTo>
                <a:lnTo>
                  <a:pt x="3228733" y="3622523"/>
                </a:lnTo>
                <a:lnTo>
                  <a:pt x="3266465" y="3613933"/>
                </a:lnTo>
                <a:lnTo>
                  <a:pt x="3275949" y="3611883"/>
                </a:lnTo>
                <a:lnTo>
                  <a:pt x="3287165" y="3605981"/>
                </a:lnTo>
                <a:lnTo>
                  <a:pt x="3332376" y="3582937"/>
                </a:lnTo>
                <a:lnTo>
                  <a:pt x="3371264" y="3573585"/>
                </a:lnTo>
                <a:lnTo>
                  <a:pt x="3383192" y="3571028"/>
                </a:lnTo>
                <a:lnTo>
                  <a:pt x="3421636" y="3552359"/>
                </a:lnTo>
                <a:lnTo>
                  <a:pt x="3452343" y="3527451"/>
                </a:lnTo>
                <a:lnTo>
                  <a:pt x="3466694" y="3509130"/>
                </a:lnTo>
                <a:lnTo>
                  <a:pt x="3471937" y="3502356"/>
                </a:lnTo>
                <a:lnTo>
                  <a:pt x="3505312" y="3469220"/>
                </a:lnTo>
                <a:lnTo>
                  <a:pt x="3538099" y="3446167"/>
                </a:lnTo>
                <a:lnTo>
                  <a:pt x="3548646" y="3439050"/>
                </a:lnTo>
                <a:lnTo>
                  <a:pt x="3586024" y="3405732"/>
                </a:lnTo>
                <a:lnTo>
                  <a:pt x="3594268" y="3395328"/>
                </a:lnTo>
                <a:lnTo>
                  <a:pt x="3602010" y="3385604"/>
                </a:lnTo>
                <a:lnTo>
                  <a:pt x="3639867" y="3353540"/>
                </a:lnTo>
                <a:lnTo>
                  <a:pt x="3673037" y="3333299"/>
                </a:lnTo>
                <a:lnTo>
                  <a:pt x="3684132" y="3326874"/>
                </a:lnTo>
                <a:lnTo>
                  <a:pt x="3695146" y="3320493"/>
                </a:lnTo>
                <a:lnTo>
                  <a:pt x="3737159" y="3294028"/>
                </a:lnTo>
                <a:lnTo>
                  <a:pt x="3768808" y="3267605"/>
                </a:lnTo>
                <a:lnTo>
                  <a:pt x="3796308" y="3241276"/>
                </a:lnTo>
                <a:lnTo>
                  <a:pt x="3805075" y="3232696"/>
                </a:lnTo>
                <a:lnTo>
                  <a:pt x="3841124" y="3200368"/>
                </a:lnTo>
                <a:lnTo>
                  <a:pt x="3875963" y="3180884"/>
                </a:lnTo>
                <a:lnTo>
                  <a:pt x="3887377" y="3175844"/>
                </a:lnTo>
                <a:lnTo>
                  <a:pt x="3898268" y="3170723"/>
                </a:lnTo>
                <a:lnTo>
                  <a:pt x="3910350" y="3163568"/>
                </a:lnTo>
                <a:lnTo>
                  <a:pt x="3922245" y="3156570"/>
                </a:lnTo>
                <a:lnTo>
                  <a:pt x="3933948" y="3149702"/>
                </a:lnTo>
                <a:lnTo>
                  <a:pt x="3945452" y="3142935"/>
                </a:lnTo>
                <a:lnTo>
                  <a:pt x="3978703" y="3122968"/>
                </a:lnTo>
                <a:lnTo>
                  <a:pt x="4019854" y="3096085"/>
                </a:lnTo>
                <a:lnTo>
                  <a:pt x="4057947" y="3065820"/>
                </a:lnTo>
                <a:lnTo>
                  <a:pt x="4082480" y="3036487"/>
                </a:lnTo>
                <a:lnTo>
                  <a:pt x="4089872" y="3026372"/>
                </a:lnTo>
                <a:lnTo>
                  <a:pt x="4097310" y="3016339"/>
                </a:lnTo>
                <a:lnTo>
                  <a:pt x="4105060" y="3006539"/>
                </a:lnTo>
                <a:lnTo>
                  <a:pt x="4113385" y="2997123"/>
                </a:lnTo>
                <a:lnTo>
                  <a:pt x="4122549" y="2988240"/>
                </a:lnTo>
                <a:lnTo>
                  <a:pt x="4191507" y="2935604"/>
                </a:lnTo>
                <a:lnTo>
                  <a:pt x="4272914" y="2751073"/>
                </a:lnTo>
                <a:lnTo>
                  <a:pt x="4293234" y="2704973"/>
                </a:lnTo>
                <a:lnTo>
                  <a:pt x="4298630" y="2693417"/>
                </a:lnTo>
                <a:lnTo>
                  <a:pt x="4304156" y="2681898"/>
                </a:lnTo>
                <a:lnTo>
                  <a:pt x="4309361" y="2670304"/>
                </a:lnTo>
                <a:lnTo>
                  <a:pt x="4321909" y="2632342"/>
                </a:lnTo>
                <a:lnTo>
                  <a:pt x="4339684" y="2577308"/>
                </a:lnTo>
                <a:lnTo>
                  <a:pt x="4352199" y="2536399"/>
                </a:lnTo>
                <a:lnTo>
                  <a:pt x="4354343" y="2528655"/>
                </a:lnTo>
                <a:lnTo>
                  <a:pt x="4354387" y="2528526"/>
                </a:lnTo>
                <a:lnTo>
                  <a:pt x="4354115" y="2529951"/>
                </a:lnTo>
                <a:lnTo>
                  <a:pt x="4353803" y="2532225"/>
                </a:lnTo>
                <a:lnTo>
                  <a:pt x="4353730" y="2534641"/>
                </a:lnTo>
                <a:lnTo>
                  <a:pt x="4354172" y="2536496"/>
                </a:lnTo>
                <a:lnTo>
                  <a:pt x="4355406" y="2537082"/>
                </a:lnTo>
                <a:lnTo>
                  <a:pt x="4357709" y="2535695"/>
                </a:lnTo>
                <a:lnTo>
                  <a:pt x="4383156" y="2496304"/>
                </a:lnTo>
                <a:lnTo>
                  <a:pt x="4404828" y="2455528"/>
                </a:lnTo>
                <a:lnTo>
                  <a:pt x="4423813" y="2415925"/>
                </a:lnTo>
                <a:lnTo>
                  <a:pt x="4433569" y="2387123"/>
                </a:lnTo>
                <a:lnTo>
                  <a:pt x="4434074" y="2385350"/>
                </a:lnTo>
                <a:lnTo>
                  <a:pt x="4450156" y="2365518"/>
                </a:lnTo>
                <a:lnTo>
                  <a:pt x="4457040" y="2357875"/>
                </a:lnTo>
                <a:lnTo>
                  <a:pt x="4465705" y="2348190"/>
                </a:lnTo>
                <a:lnTo>
                  <a:pt x="4476369" y="2336165"/>
                </a:lnTo>
                <a:lnTo>
                  <a:pt x="4479682" y="2326290"/>
                </a:lnTo>
                <a:lnTo>
                  <a:pt x="4483487" y="2314995"/>
                </a:lnTo>
                <a:lnTo>
                  <a:pt x="4496448" y="2275717"/>
                </a:lnTo>
                <a:lnTo>
                  <a:pt x="4508775" y="2234910"/>
                </a:lnTo>
                <a:lnTo>
                  <a:pt x="4518336" y="2188069"/>
                </a:lnTo>
                <a:lnTo>
                  <a:pt x="4522666" y="2149532"/>
                </a:lnTo>
                <a:lnTo>
                  <a:pt x="4526218" y="2111353"/>
                </a:lnTo>
                <a:lnTo>
                  <a:pt x="4530209" y="2060877"/>
                </a:lnTo>
                <a:lnTo>
                  <a:pt x="4532065" y="2035774"/>
                </a:lnTo>
                <a:lnTo>
                  <a:pt x="4532993" y="2023246"/>
                </a:lnTo>
                <a:lnTo>
                  <a:pt x="4533934" y="2010730"/>
                </a:lnTo>
                <a:lnTo>
                  <a:pt x="4534898" y="1998224"/>
                </a:lnTo>
                <a:lnTo>
                  <a:pt x="4535896" y="1985725"/>
                </a:lnTo>
                <a:lnTo>
                  <a:pt x="4536937" y="1973230"/>
                </a:lnTo>
                <a:lnTo>
                  <a:pt x="4535085" y="1959698"/>
                </a:lnTo>
                <a:lnTo>
                  <a:pt x="4529219" y="1920805"/>
                </a:lnTo>
                <a:lnTo>
                  <a:pt x="4523243" y="1883736"/>
                </a:lnTo>
                <a:lnTo>
                  <a:pt x="4521305" y="1871623"/>
                </a:lnTo>
                <a:lnTo>
                  <a:pt x="4513760" y="1820835"/>
                </a:lnTo>
                <a:lnTo>
                  <a:pt x="4508139" y="1778636"/>
                </a:lnTo>
                <a:lnTo>
                  <a:pt x="4503573" y="1737927"/>
                </a:lnTo>
                <a:lnTo>
                  <a:pt x="4502066" y="1721556"/>
                </a:lnTo>
                <a:lnTo>
                  <a:pt x="4501505" y="1715498"/>
                </a:lnTo>
                <a:lnTo>
                  <a:pt x="4489886" y="1669527"/>
                </a:lnTo>
                <a:lnTo>
                  <a:pt x="4486203" y="1658575"/>
                </a:lnTo>
                <a:lnTo>
                  <a:pt x="4481727" y="1645241"/>
                </a:lnTo>
                <a:lnTo>
                  <a:pt x="4473204" y="1603978"/>
                </a:lnTo>
                <a:lnTo>
                  <a:pt x="4468729" y="1566171"/>
                </a:lnTo>
                <a:lnTo>
                  <a:pt x="4467223" y="1553567"/>
                </a:lnTo>
                <a:lnTo>
                  <a:pt x="4462352" y="1515776"/>
                </a:lnTo>
                <a:lnTo>
                  <a:pt x="4456500" y="1478062"/>
                </a:lnTo>
                <a:lnTo>
                  <a:pt x="4445623" y="1433155"/>
                </a:lnTo>
                <a:lnTo>
                  <a:pt x="4433128" y="1390125"/>
                </a:lnTo>
                <a:lnTo>
                  <a:pt x="4420699" y="1351626"/>
                </a:lnTo>
                <a:lnTo>
                  <a:pt x="4401734" y="1304975"/>
                </a:lnTo>
                <a:lnTo>
                  <a:pt x="4386271" y="1270749"/>
                </a:lnTo>
                <a:lnTo>
                  <a:pt x="4381209" y="1259629"/>
                </a:lnTo>
                <a:lnTo>
                  <a:pt x="4376228" y="1248556"/>
                </a:lnTo>
                <a:lnTo>
                  <a:pt x="4370991" y="1235717"/>
                </a:lnTo>
                <a:lnTo>
                  <a:pt x="4366416" y="1223678"/>
                </a:lnTo>
                <a:lnTo>
                  <a:pt x="4361732" y="1212358"/>
                </a:lnTo>
                <a:lnTo>
                  <a:pt x="4356169" y="1201680"/>
                </a:lnTo>
                <a:lnTo>
                  <a:pt x="4348585" y="1190396"/>
                </a:lnTo>
                <a:lnTo>
                  <a:pt x="4341130" y="1179547"/>
                </a:lnTo>
                <a:lnTo>
                  <a:pt x="4333879" y="1169012"/>
                </a:lnTo>
                <a:lnTo>
                  <a:pt x="4326911" y="1158668"/>
                </a:lnTo>
                <a:lnTo>
                  <a:pt x="4320300" y="1148392"/>
                </a:lnTo>
                <a:lnTo>
                  <a:pt x="4314124" y="1138062"/>
                </a:lnTo>
                <a:lnTo>
                  <a:pt x="4308596" y="1126264"/>
                </a:lnTo>
                <a:lnTo>
                  <a:pt x="4304313" y="1114337"/>
                </a:lnTo>
                <a:lnTo>
                  <a:pt x="4299792" y="1102662"/>
                </a:lnTo>
                <a:lnTo>
                  <a:pt x="4269725" y="1062196"/>
                </a:lnTo>
                <a:lnTo>
                  <a:pt x="4243970" y="1033882"/>
                </a:lnTo>
                <a:lnTo>
                  <a:pt x="4235256" y="1024537"/>
                </a:lnTo>
                <a:lnTo>
                  <a:pt x="4226585" y="1015184"/>
                </a:lnTo>
                <a:lnTo>
                  <a:pt x="4171187" y="952880"/>
                </a:lnTo>
                <a:lnTo>
                  <a:pt x="4162040" y="915954"/>
                </a:lnTo>
                <a:lnTo>
                  <a:pt x="4158921" y="903665"/>
                </a:lnTo>
                <a:lnTo>
                  <a:pt x="4146879" y="866442"/>
                </a:lnTo>
                <a:lnTo>
                  <a:pt x="4135783" y="843550"/>
                </a:lnTo>
                <a:lnTo>
                  <a:pt x="4131331" y="832480"/>
                </a:lnTo>
                <a:lnTo>
                  <a:pt x="4120370" y="785319"/>
                </a:lnTo>
                <a:lnTo>
                  <a:pt x="4117760" y="772412"/>
                </a:lnTo>
                <a:lnTo>
                  <a:pt x="4115048" y="759288"/>
                </a:lnTo>
                <a:lnTo>
                  <a:pt x="4105531" y="719749"/>
                </a:lnTo>
                <a:lnTo>
                  <a:pt x="4092329" y="682363"/>
                </a:lnTo>
                <a:lnTo>
                  <a:pt x="4063668" y="639474"/>
                </a:lnTo>
                <a:lnTo>
                  <a:pt x="4054414" y="629643"/>
                </a:lnTo>
                <a:lnTo>
                  <a:pt x="4045755" y="620400"/>
                </a:lnTo>
                <a:lnTo>
                  <a:pt x="4037846" y="611421"/>
                </a:lnTo>
                <a:lnTo>
                  <a:pt x="4030839" y="602384"/>
                </a:lnTo>
                <a:lnTo>
                  <a:pt x="4025130" y="590705"/>
                </a:lnTo>
                <a:lnTo>
                  <a:pt x="4021793" y="578953"/>
                </a:lnTo>
                <a:lnTo>
                  <a:pt x="4018597" y="567848"/>
                </a:lnTo>
                <a:lnTo>
                  <a:pt x="3988530" y="541459"/>
                </a:lnTo>
                <a:lnTo>
                  <a:pt x="3944288" y="517844"/>
                </a:lnTo>
                <a:lnTo>
                  <a:pt x="3905170" y="499842"/>
                </a:lnTo>
                <a:lnTo>
                  <a:pt x="3886483" y="491934"/>
                </a:lnTo>
                <a:lnTo>
                  <a:pt x="3882566" y="480062"/>
                </a:lnTo>
                <a:lnTo>
                  <a:pt x="3856547" y="440943"/>
                </a:lnTo>
                <a:lnTo>
                  <a:pt x="3819214" y="433983"/>
                </a:lnTo>
                <a:lnTo>
                  <a:pt x="3807213" y="431095"/>
                </a:lnTo>
                <a:lnTo>
                  <a:pt x="3763387" y="413666"/>
                </a:lnTo>
                <a:lnTo>
                  <a:pt x="3743837" y="401285"/>
                </a:lnTo>
                <a:lnTo>
                  <a:pt x="3744155" y="399944"/>
                </a:lnTo>
                <a:lnTo>
                  <a:pt x="3744897" y="398628"/>
                </a:lnTo>
                <a:lnTo>
                  <a:pt x="3745642" y="397184"/>
                </a:lnTo>
                <a:lnTo>
                  <a:pt x="3715504" y="370776"/>
                </a:lnTo>
                <a:lnTo>
                  <a:pt x="3671511" y="348898"/>
                </a:lnTo>
                <a:lnTo>
                  <a:pt x="3633862" y="340738"/>
                </a:lnTo>
                <a:lnTo>
                  <a:pt x="3607014" y="321291"/>
                </a:lnTo>
                <a:lnTo>
                  <a:pt x="3572955" y="296646"/>
                </a:lnTo>
                <a:lnTo>
                  <a:pt x="3558391" y="287043"/>
                </a:lnTo>
                <a:lnTo>
                  <a:pt x="3559926" y="288935"/>
                </a:lnTo>
                <a:lnTo>
                  <a:pt x="3563259" y="292456"/>
                </a:lnTo>
                <a:lnTo>
                  <a:pt x="3567554" y="297054"/>
                </a:lnTo>
                <a:lnTo>
                  <a:pt x="3571971" y="302180"/>
                </a:lnTo>
                <a:lnTo>
                  <a:pt x="3575675" y="307282"/>
                </a:lnTo>
                <a:lnTo>
                  <a:pt x="3577826" y="311809"/>
                </a:lnTo>
                <a:lnTo>
                  <a:pt x="3577588" y="315210"/>
                </a:lnTo>
                <a:lnTo>
                  <a:pt x="3574122" y="316936"/>
                </a:lnTo>
                <a:lnTo>
                  <a:pt x="3566592" y="316434"/>
                </a:lnTo>
                <a:lnTo>
                  <a:pt x="3511236" y="296057"/>
                </a:lnTo>
                <a:lnTo>
                  <a:pt x="3438652" y="261238"/>
                </a:lnTo>
                <a:lnTo>
                  <a:pt x="3398145" y="240314"/>
                </a:lnTo>
                <a:lnTo>
                  <a:pt x="3392368" y="237265"/>
                </a:lnTo>
                <a:lnTo>
                  <a:pt x="3387786" y="234887"/>
                </a:lnTo>
                <a:lnTo>
                  <a:pt x="3366239" y="228478"/>
                </a:lnTo>
                <a:lnTo>
                  <a:pt x="3361392" y="227808"/>
                </a:lnTo>
                <a:lnTo>
                  <a:pt x="3312788" y="218786"/>
                </a:lnTo>
                <a:lnTo>
                  <a:pt x="3271470" y="209315"/>
                </a:lnTo>
                <a:lnTo>
                  <a:pt x="3234518" y="200009"/>
                </a:lnTo>
                <a:lnTo>
                  <a:pt x="3209972" y="193625"/>
                </a:lnTo>
                <a:lnTo>
                  <a:pt x="3197703" y="190431"/>
                </a:lnTo>
                <a:lnTo>
                  <a:pt x="3185425" y="187258"/>
                </a:lnTo>
                <a:lnTo>
                  <a:pt x="3170220" y="183344"/>
                </a:lnTo>
                <a:lnTo>
                  <a:pt x="3156695" y="179731"/>
                </a:lnTo>
                <a:lnTo>
                  <a:pt x="3095390" y="165846"/>
                </a:lnTo>
                <a:lnTo>
                  <a:pt x="3052059" y="157780"/>
                </a:lnTo>
                <a:lnTo>
                  <a:pt x="3008548" y="149867"/>
                </a:lnTo>
                <a:lnTo>
                  <a:pt x="2998410" y="148046"/>
                </a:lnTo>
                <a:lnTo>
                  <a:pt x="2989887" y="146509"/>
                </a:lnTo>
                <a:lnTo>
                  <a:pt x="2946774" y="137402"/>
                </a:lnTo>
                <a:lnTo>
                  <a:pt x="2918406" y="130267"/>
                </a:lnTo>
                <a:lnTo>
                  <a:pt x="2905131" y="126908"/>
                </a:lnTo>
                <a:lnTo>
                  <a:pt x="2866231" y="104982"/>
                </a:lnTo>
                <a:lnTo>
                  <a:pt x="2861186" y="100978"/>
                </a:lnTo>
                <a:lnTo>
                  <a:pt x="2857095" y="97785"/>
                </a:lnTo>
                <a:lnTo>
                  <a:pt x="2831243" y="88497"/>
                </a:lnTo>
                <a:lnTo>
                  <a:pt x="2825440" y="87753"/>
                </a:lnTo>
                <a:lnTo>
                  <a:pt x="2786599" y="81029"/>
                </a:lnTo>
                <a:lnTo>
                  <a:pt x="2745757" y="71773"/>
                </a:lnTo>
                <a:lnTo>
                  <a:pt x="2708346" y="62423"/>
                </a:lnTo>
                <a:lnTo>
                  <a:pt x="2672255" y="53067"/>
                </a:lnTo>
                <a:lnTo>
                  <a:pt x="2660375" y="49991"/>
                </a:lnTo>
                <a:lnTo>
                  <a:pt x="2648521" y="46954"/>
                </a:lnTo>
                <a:lnTo>
                  <a:pt x="2635377" y="43178"/>
                </a:lnTo>
                <a:lnTo>
                  <a:pt x="2622920" y="39061"/>
                </a:lnTo>
                <a:lnTo>
                  <a:pt x="2610875" y="35216"/>
                </a:lnTo>
                <a:lnTo>
                  <a:pt x="2598968" y="32256"/>
                </a:lnTo>
                <a:lnTo>
                  <a:pt x="2586926" y="30794"/>
                </a:lnTo>
                <a:lnTo>
                  <a:pt x="2502661" y="0"/>
                </a:lnTo>
                <a:close/>
              </a:path>
            </a:pathLst>
          </a:custGeom>
          <a:noFill/>
          <a:ln w="127000">
            <a:solidFill>
              <a:srgbClr val="006600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95" name="object 57"/>
          <p:cNvSpPr>
            <a:spLocks noChangeArrowheads="1"/>
          </p:cNvSpPr>
          <p:nvPr/>
        </p:nvSpPr>
        <p:spPr bwMode="auto">
          <a:xfrm>
            <a:off x="6688138" y="77788"/>
            <a:ext cx="2455862" cy="1220787"/>
          </a:xfrm>
          <a:custGeom>
            <a:avLst/>
            <a:gdLst>
              <a:gd name="T0" fmla="*/ 0 w 2455545"/>
              <a:gd name="T1" fmla="*/ 0 h 1221105"/>
              <a:gd name="T2" fmla="*/ 2455545 w 2455545"/>
              <a:gd name="T3" fmla="*/ 1221105 h 1221105"/>
            </a:gdLst>
            <a:ahLst/>
            <a:cxnLst/>
            <a:rect l="T0" t="T1" r="T2" b="T3"/>
            <a:pathLst>
              <a:path w="2455545" h="1221105">
                <a:moveTo>
                  <a:pt x="156845" y="0"/>
                </a:moveTo>
                <a:lnTo>
                  <a:pt x="0" y="721740"/>
                </a:lnTo>
                <a:lnTo>
                  <a:pt x="2298319" y="1221104"/>
                </a:lnTo>
                <a:lnTo>
                  <a:pt x="2455164" y="499237"/>
                </a:lnTo>
                <a:lnTo>
                  <a:pt x="1568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496" name="object 58"/>
          <p:cNvSpPr>
            <a:spLocks noChangeArrowheads="1"/>
          </p:cNvSpPr>
          <p:nvPr/>
        </p:nvSpPr>
        <p:spPr bwMode="auto">
          <a:xfrm>
            <a:off x="6905625" y="184150"/>
            <a:ext cx="2114550" cy="977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797" y="2537457"/>
            <a:ext cx="627380" cy="212407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33020" marR="6350" indent="-20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10" dirty="0">
                <a:latin typeface="Arial Black"/>
                <a:cs typeface="Arial Black"/>
              </a:rPr>
              <a:t>N</a:t>
            </a:r>
            <a:r>
              <a:rPr sz="2000" b="1" spc="20" dirty="0">
                <a:latin typeface="Arial Black"/>
                <a:cs typeface="Arial Black"/>
              </a:rPr>
              <a:t>a</a:t>
            </a:r>
            <a:r>
              <a:rPr sz="2000" b="1" spc="-55" dirty="0">
                <a:latin typeface="Arial Black"/>
                <a:cs typeface="Arial Black"/>
              </a:rPr>
              <a:t>k</a:t>
            </a:r>
            <a:r>
              <a:rPr sz="2000" b="1" dirty="0">
                <a:latin typeface="Arial Black"/>
                <a:cs typeface="Arial Black"/>
              </a:rPr>
              <a:t>es</a:t>
            </a:r>
            <a:r>
              <a:rPr sz="2000" b="1" spc="-40" dirty="0">
                <a:latin typeface="Arial Black"/>
                <a:cs typeface="Arial Black"/>
              </a:rPr>
              <a:t> </a:t>
            </a:r>
            <a:r>
              <a:rPr sz="2000" b="1" spc="-45" dirty="0">
                <a:latin typeface="Arial Black"/>
                <a:cs typeface="Arial Black"/>
              </a:rPr>
              <a:t>P</a:t>
            </a:r>
            <a:r>
              <a:rPr sz="2000" b="1" spc="20" dirty="0">
                <a:latin typeface="Arial Black"/>
                <a:cs typeface="Arial Black"/>
              </a:rPr>
              <a:t>em</a:t>
            </a:r>
            <a:r>
              <a:rPr sz="2000" b="1" dirty="0">
                <a:latin typeface="Arial Black"/>
                <a:cs typeface="Arial Black"/>
              </a:rPr>
              <a:t>b</a:t>
            </a:r>
            <a:r>
              <a:rPr sz="2000" b="1" spc="10" dirty="0">
                <a:latin typeface="Arial Black"/>
                <a:cs typeface="Arial Black"/>
              </a:rPr>
              <a:t>er</a:t>
            </a:r>
            <a:r>
              <a:rPr sz="2000" b="1" dirty="0">
                <a:latin typeface="Arial Black"/>
                <a:cs typeface="Arial Black"/>
              </a:rPr>
              <a:t>i </a:t>
            </a:r>
            <a:r>
              <a:rPr sz="2000" b="1" spc="20" dirty="0">
                <a:latin typeface="Arial Black"/>
                <a:cs typeface="Arial Black"/>
              </a:rPr>
              <a:t>A</a:t>
            </a:r>
            <a:r>
              <a:rPr sz="2000" b="1" spc="15" dirty="0">
                <a:latin typeface="Arial Black"/>
                <a:cs typeface="Arial Black"/>
              </a:rPr>
              <a:t>s</a:t>
            </a:r>
            <a:r>
              <a:rPr sz="2000" b="1" spc="20" dirty="0">
                <a:latin typeface="Arial Black"/>
                <a:cs typeface="Arial Black"/>
              </a:rPr>
              <a:t>u</a:t>
            </a:r>
            <a:r>
              <a:rPr sz="2000" b="1" dirty="0">
                <a:latin typeface="Arial Black"/>
                <a:cs typeface="Arial Black"/>
              </a:rPr>
              <a:t>h</a:t>
            </a:r>
            <a:r>
              <a:rPr sz="2000" b="1" spc="10" dirty="0">
                <a:latin typeface="Arial Black"/>
                <a:cs typeface="Arial Black"/>
              </a:rPr>
              <a:t>a</a:t>
            </a:r>
            <a:r>
              <a:rPr sz="2000" b="1" dirty="0">
                <a:latin typeface="Arial Black"/>
                <a:cs typeface="Arial Black"/>
              </a:rPr>
              <a:t>n</a:t>
            </a:r>
            <a:r>
              <a:rPr sz="2000" b="1" spc="-50" dirty="0">
                <a:latin typeface="Arial Black"/>
                <a:cs typeface="Arial Black"/>
              </a:rPr>
              <a:t> </a:t>
            </a:r>
            <a:r>
              <a:rPr sz="2000" b="1" spc="-25" dirty="0">
                <a:latin typeface="Arial Black"/>
                <a:cs typeface="Arial Black"/>
              </a:rPr>
              <a:t>P</a:t>
            </a:r>
            <a:r>
              <a:rPr sz="2000" b="1" spc="20" dirty="0">
                <a:latin typeface="Arial Black"/>
                <a:cs typeface="Arial Black"/>
              </a:rPr>
              <a:t>a</a:t>
            </a:r>
            <a:r>
              <a:rPr sz="2000" b="1" spc="15" dirty="0">
                <a:latin typeface="Arial Black"/>
                <a:cs typeface="Arial Black"/>
              </a:rPr>
              <a:t>s</a:t>
            </a:r>
            <a:r>
              <a:rPr sz="2000" b="1" spc="10" dirty="0">
                <a:latin typeface="Arial Black"/>
                <a:cs typeface="Arial Black"/>
              </a:rPr>
              <a:t>i</a:t>
            </a:r>
            <a:r>
              <a:rPr sz="2000" b="1" dirty="0">
                <a:latin typeface="Arial Black"/>
                <a:cs typeface="Arial Black"/>
              </a:rPr>
              <a:t>en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2467" name="object 3"/>
          <p:cNvSpPr>
            <a:spLocks noChangeArrowheads="1"/>
          </p:cNvSpPr>
          <p:nvPr/>
        </p:nvSpPr>
        <p:spPr bwMode="auto">
          <a:xfrm>
            <a:off x="1839913" y="1284288"/>
            <a:ext cx="5238750" cy="3303587"/>
          </a:xfrm>
          <a:custGeom>
            <a:avLst/>
            <a:gdLst>
              <a:gd name="T0" fmla="*/ 0 w 5239384"/>
              <a:gd name="T1" fmla="*/ 0 h 3303270"/>
              <a:gd name="T2" fmla="*/ 5239384 w 5239384"/>
              <a:gd name="T3" fmla="*/ 3303270 h 3303270"/>
            </a:gdLst>
            <a:ahLst/>
            <a:cxnLst/>
            <a:rect l="T0" t="T1" r="T2" b="T3"/>
            <a:pathLst>
              <a:path w="5239384" h="3303270">
                <a:moveTo>
                  <a:pt x="0" y="3303270"/>
                </a:moveTo>
                <a:lnTo>
                  <a:pt x="5239258" y="3303270"/>
                </a:lnTo>
                <a:lnTo>
                  <a:pt x="5239258" y="0"/>
                </a:lnTo>
                <a:lnTo>
                  <a:pt x="0" y="0"/>
                </a:lnTo>
                <a:lnTo>
                  <a:pt x="0" y="3303270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7078663" y="1284288"/>
            <a:ext cx="598487" cy="3303587"/>
          </a:xfrm>
          <a:custGeom>
            <a:avLst/>
            <a:gdLst>
              <a:gd name="T0" fmla="*/ 0 w 598170"/>
              <a:gd name="T1" fmla="*/ 0 h 3303270"/>
              <a:gd name="T2" fmla="*/ 598170 w 598170"/>
              <a:gd name="T3" fmla="*/ 3303270 h 3303270"/>
            </a:gdLst>
            <a:ahLst/>
            <a:cxnLst/>
            <a:rect l="T0" t="T1" r="T2" b="T3"/>
            <a:pathLst>
              <a:path w="598170" h="3303270">
                <a:moveTo>
                  <a:pt x="0" y="3303270"/>
                </a:moveTo>
                <a:lnTo>
                  <a:pt x="598043" y="3303270"/>
                </a:lnTo>
                <a:lnTo>
                  <a:pt x="598043" y="0"/>
                </a:lnTo>
                <a:lnTo>
                  <a:pt x="0" y="0"/>
                </a:lnTo>
                <a:lnTo>
                  <a:pt x="0" y="3303270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69" name="object 5"/>
          <p:cNvSpPr>
            <a:spLocks noChangeArrowheads="1"/>
          </p:cNvSpPr>
          <p:nvPr/>
        </p:nvSpPr>
        <p:spPr bwMode="auto">
          <a:xfrm>
            <a:off x="7078663" y="1284288"/>
            <a:ext cx="0" cy="3303587"/>
          </a:xfrm>
          <a:custGeom>
            <a:avLst/>
            <a:gdLst>
              <a:gd name="T0" fmla="*/ 0 h 3303270"/>
              <a:gd name="T1" fmla="*/ 3303270 h 3303270"/>
            </a:gdLst>
            <a:ahLst/>
            <a:cxnLst/>
            <a:rect l="0" t="T0" r="0" b="T1"/>
            <a:pathLst>
              <a:path h="3303270">
                <a:moveTo>
                  <a:pt x="0" y="0"/>
                </a:moveTo>
                <a:lnTo>
                  <a:pt x="0" y="330327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0" name="object 6"/>
          <p:cNvSpPr>
            <a:spLocks noChangeArrowheads="1"/>
          </p:cNvSpPr>
          <p:nvPr/>
        </p:nvSpPr>
        <p:spPr bwMode="auto">
          <a:xfrm>
            <a:off x="1811338" y="1284288"/>
            <a:ext cx="0" cy="3303587"/>
          </a:xfrm>
          <a:custGeom>
            <a:avLst/>
            <a:gdLst>
              <a:gd name="T0" fmla="*/ 0 h 3303270"/>
              <a:gd name="T1" fmla="*/ 3303270 h 3303270"/>
            </a:gdLst>
            <a:ahLst/>
            <a:cxnLst/>
            <a:rect l="0" t="T0" r="0" b="T1"/>
            <a:pathLst>
              <a:path h="3303270">
                <a:moveTo>
                  <a:pt x="0" y="0"/>
                </a:moveTo>
                <a:lnTo>
                  <a:pt x="0" y="3303270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1" name="object 7"/>
          <p:cNvSpPr>
            <a:spLocks noChangeArrowheads="1"/>
          </p:cNvSpPr>
          <p:nvPr/>
        </p:nvSpPr>
        <p:spPr bwMode="auto">
          <a:xfrm>
            <a:off x="7705725" y="1284288"/>
            <a:ext cx="0" cy="3303587"/>
          </a:xfrm>
          <a:custGeom>
            <a:avLst/>
            <a:gdLst>
              <a:gd name="T0" fmla="*/ 0 h 3303270"/>
              <a:gd name="T1" fmla="*/ 3303270 h 3303270"/>
            </a:gdLst>
            <a:ahLst/>
            <a:cxnLst/>
            <a:rect l="0" t="T0" r="0" b="T1"/>
            <a:pathLst>
              <a:path h="3303270">
                <a:moveTo>
                  <a:pt x="0" y="0"/>
                </a:moveTo>
                <a:lnTo>
                  <a:pt x="0" y="3303270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2" name="object 8"/>
          <p:cNvSpPr>
            <a:spLocks noChangeArrowheads="1"/>
          </p:cNvSpPr>
          <p:nvPr/>
        </p:nvSpPr>
        <p:spPr bwMode="auto">
          <a:xfrm>
            <a:off x="1782763" y="1255713"/>
            <a:ext cx="5951537" cy="0"/>
          </a:xfrm>
          <a:custGeom>
            <a:avLst/>
            <a:gdLst>
              <a:gd name="T0" fmla="*/ 0 w 5951855"/>
              <a:gd name="T1" fmla="*/ 5951855 w 5951855"/>
            </a:gdLst>
            <a:ahLst/>
            <a:cxnLst/>
            <a:rect l="T0" t="0" r="T1" b="0"/>
            <a:pathLst>
              <a:path w="5951855">
                <a:moveTo>
                  <a:pt x="0" y="0"/>
                </a:moveTo>
                <a:lnTo>
                  <a:pt x="5951601" y="0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3" name="object 9"/>
          <p:cNvSpPr>
            <a:spLocks noChangeArrowheads="1"/>
          </p:cNvSpPr>
          <p:nvPr/>
        </p:nvSpPr>
        <p:spPr bwMode="auto">
          <a:xfrm>
            <a:off x="1782763" y="4616450"/>
            <a:ext cx="5951537" cy="0"/>
          </a:xfrm>
          <a:custGeom>
            <a:avLst/>
            <a:gdLst>
              <a:gd name="T0" fmla="*/ 0 w 5951855"/>
              <a:gd name="T1" fmla="*/ 5951855 w 5951855"/>
            </a:gdLst>
            <a:ahLst/>
            <a:cxnLst/>
            <a:rect l="T0" t="0" r="T1" b="0"/>
            <a:pathLst>
              <a:path w="5951855">
                <a:moveTo>
                  <a:pt x="0" y="0"/>
                </a:moveTo>
                <a:lnTo>
                  <a:pt x="5951601" y="0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4" name="object 10"/>
          <p:cNvSpPr>
            <a:spLocks noChangeArrowheads="1"/>
          </p:cNvSpPr>
          <p:nvPr/>
        </p:nvSpPr>
        <p:spPr bwMode="auto">
          <a:xfrm>
            <a:off x="4957763" y="2738438"/>
            <a:ext cx="379412" cy="520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5" name="object 11"/>
          <p:cNvSpPr>
            <a:spLocks noChangeArrowheads="1"/>
          </p:cNvSpPr>
          <p:nvPr/>
        </p:nvSpPr>
        <p:spPr bwMode="auto">
          <a:xfrm>
            <a:off x="6403975" y="3667125"/>
            <a:ext cx="377825" cy="520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6975" y="1270000"/>
            <a:ext cx="4478338" cy="3316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55650"/>
            <a:r>
              <a:rPr lang="en-US" sz="2400" b="1">
                <a:solidFill>
                  <a:srgbClr val="0000C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Asesmen </a:t>
            </a:r>
            <a:r>
              <a:rPr lang="en-US" sz="2100" b="1">
                <a:solidFill>
                  <a:srgbClr val="0000C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Pasien</a:t>
            </a:r>
            <a:endParaRPr lang="en-US" sz="21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marL="755650">
              <a:lnSpc>
                <a:spcPts val="1638"/>
              </a:lnSpc>
              <a:spcBef>
                <a:spcPts val="125"/>
              </a:spcBef>
            </a:pPr>
            <a:r>
              <a:rPr lang="en-US" sz="1400" b="1" i="1"/>
              <a:t>(Skrining, “Periksa Pasien”)</a:t>
            </a:r>
            <a:endParaRPr lang="en-US" sz="1400"/>
          </a:p>
          <a:p>
            <a:pPr marL="755650">
              <a:lnSpc>
                <a:spcPts val="2363"/>
              </a:lnSpc>
              <a:buFont typeface="Arial Black" pitchFamily="34" charset="0"/>
              <a:buAutoNum type="arabicPeriod"/>
            </a:pPr>
            <a:r>
              <a:rPr lang="en-US" sz="2000" b="1" u="sng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I</a:t>
            </a:r>
            <a:r>
              <a:rPr lang="en-US" sz="2000" b="1" u="sng">
                <a:solidFill>
                  <a:schemeClr val="bg1"/>
                </a:solidFill>
              </a:rPr>
              <a:t>nformasi dikumpulkan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n-US">
                <a:solidFill>
                  <a:schemeClr val="bg1"/>
                </a:solidFill>
              </a:rPr>
              <a:t>Anamnesa,</a:t>
            </a:r>
          </a:p>
          <a:p>
            <a:pPr marL="755650">
              <a:spcBef>
                <a:spcPts val="75"/>
              </a:spcBef>
            </a:pPr>
            <a:r>
              <a:rPr lang="en-US">
                <a:solidFill>
                  <a:schemeClr val="bg1"/>
                </a:solidFill>
              </a:rPr>
              <a:t>pemeriksaan, pemeriksaan lain / penunjang, dsb</a:t>
            </a:r>
          </a:p>
          <a:p>
            <a:pPr marL="755650">
              <a:spcBef>
                <a:spcPts val="513"/>
              </a:spcBef>
              <a:buFont typeface="Arial Black" pitchFamily="34" charset="0"/>
              <a:buAutoNum type="arabicPeriod" startAt="2"/>
            </a:pPr>
            <a:r>
              <a:rPr lang="en-US" sz="2000" b="1" u="sng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A</a:t>
            </a:r>
            <a:r>
              <a:rPr lang="en-US" sz="2000" b="1" u="sng">
                <a:solidFill>
                  <a:schemeClr val="bg1"/>
                </a:solidFill>
              </a:rPr>
              <a:t>nalisis informasi </a:t>
            </a:r>
            <a:r>
              <a:rPr lang="en-US" b="1" u="sng">
                <a:solidFill>
                  <a:schemeClr val="bg1"/>
                </a:solidFill>
              </a:rPr>
              <a:t>: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dihasilkan Diagnosis / PRoblem / Kondisi, </a:t>
            </a:r>
            <a:r>
              <a:rPr lang="en-US">
                <a:solidFill>
                  <a:schemeClr val="bg1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</a:rPr>
              <a:t>identifikasi </a:t>
            </a:r>
            <a:r>
              <a:rPr lang="en-US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Kebutuhan Yan Pasien</a:t>
            </a:r>
          </a:p>
          <a:p>
            <a:pPr marL="755650">
              <a:spcBef>
                <a:spcPts val="575"/>
              </a:spcBef>
              <a:buFont typeface="Arial Black" pitchFamily="34" charset="0"/>
              <a:buAutoNum type="arabicPeriod" startAt="2"/>
            </a:pPr>
            <a:r>
              <a:rPr lang="en-US" sz="2000" b="1" u="sng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R</a:t>
            </a:r>
            <a:r>
              <a:rPr lang="en-US" sz="2000" b="1" u="sng">
                <a:solidFill>
                  <a:schemeClr val="bg1"/>
                </a:solidFill>
              </a:rPr>
              <a:t>encana Pelayanan/Care Plan </a:t>
            </a:r>
            <a:r>
              <a:rPr lang="en-US" b="1" u="sng">
                <a:solidFill>
                  <a:schemeClr val="bg1"/>
                </a:solidFill>
              </a:rPr>
              <a:t>: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untuk </a:t>
            </a:r>
            <a:r>
              <a:rPr lang="en-US" b="1">
                <a:solidFill>
                  <a:schemeClr val="bg1"/>
                </a:solidFill>
              </a:rPr>
              <a:t>memenuhi </a:t>
            </a:r>
            <a:r>
              <a:rPr lang="en-US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Kebutuhan Yan Pasien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8388" y="11113"/>
            <a:ext cx="4333875" cy="822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>
                <a:latin typeface="Arial Black"/>
                <a:cs typeface="Arial Black"/>
              </a:rPr>
              <a:t>P</a:t>
            </a:r>
            <a:r>
              <a:rPr sz="2800" spc="30" dirty="0">
                <a:latin typeface="Arial Black"/>
                <a:cs typeface="Arial Black"/>
              </a:rPr>
              <a:t>r</a:t>
            </a:r>
            <a:r>
              <a:rPr sz="2800" spc="-20" dirty="0">
                <a:latin typeface="Arial Black"/>
                <a:cs typeface="Arial Black"/>
              </a:rPr>
              <a:t>oses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A</a:t>
            </a:r>
            <a:r>
              <a:rPr sz="2800" spc="-15" dirty="0">
                <a:latin typeface="Arial Black"/>
                <a:cs typeface="Arial Black"/>
              </a:rPr>
              <a:t>s</a:t>
            </a:r>
            <a:r>
              <a:rPr sz="2800" spc="-20" dirty="0">
                <a:latin typeface="Arial Black"/>
                <a:cs typeface="Arial Black"/>
              </a:rPr>
              <a:t>u</a:t>
            </a:r>
            <a:r>
              <a:rPr sz="2800" spc="-35" dirty="0">
                <a:latin typeface="Arial Black"/>
                <a:cs typeface="Arial Black"/>
              </a:rPr>
              <a:t>h</a:t>
            </a:r>
            <a:r>
              <a:rPr sz="2800" spc="-20" dirty="0">
                <a:latin typeface="Arial Black"/>
                <a:cs typeface="Arial Black"/>
              </a:rPr>
              <a:t>an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45" dirty="0">
                <a:latin typeface="Arial Black"/>
                <a:cs typeface="Arial Black"/>
              </a:rPr>
              <a:t>P</a:t>
            </a:r>
            <a:r>
              <a:rPr sz="2800" spc="-20" dirty="0">
                <a:latin typeface="Arial Black"/>
                <a:cs typeface="Arial Black"/>
              </a:rPr>
              <a:t>as</a:t>
            </a:r>
            <a:r>
              <a:rPr sz="2800" spc="-5" dirty="0">
                <a:latin typeface="Arial Black"/>
                <a:cs typeface="Arial Black"/>
              </a:rPr>
              <a:t>i</a:t>
            </a:r>
            <a:r>
              <a:rPr sz="2800" spc="-20" dirty="0">
                <a:latin typeface="Arial Black"/>
                <a:cs typeface="Arial Black"/>
              </a:rPr>
              <a:t>en</a:t>
            </a:r>
            <a:endParaRPr sz="2800">
              <a:latin typeface="Arial Black"/>
              <a:cs typeface="Arial Black"/>
            </a:endParaRPr>
          </a:p>
          <a:p>
            <a:pPr algn="ctr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2400" b="1" i="1" spc="-40" dirty="0">
                <a:latin typeface="Calibri"/>
                <a:cs typeface="Calibri"/>
              </a:rPr>
              <a:t>P</a:t>
            </a:r>
            <a:r>
              <a:rPr sz="2400" b="1" i="1" spc="-15" dirty="0">
                <a:latin typeface="Calibri"/>
                <a:cs typeface="Calibri"/>
              </a:rPr>
              <a:t>at</a:t>
            </a:r>
            <a:r>
              <a:rPr sz="2400" b="1" i="1" spc="-20" dirty="0">
                <a:latin typeface="Calibri"/>
                <a:cs typeface="Calibri"/>
              </a:rPr>
              <a:t>i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25" dirty="0">
                <a:latin typeface="Calibri"/>
                <a:cs typeface="Calibri"/>
              </a:rPr>
              <a:t>n</a:t>
            </a:r>
            <a:r>
              <a:rPr sz="2400" b="1" i="1" spc="-1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C</a:t>
            </a:r>
            <a:r>
              <a:rPr sz="2400" b="1" i="1" spc="-25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478" name="object 14"/>
          <p:cNvSpPr>
            <a:spLocks noChangeArrowheads="1"/>
          </p:cNvSpPr>
          <p:nvPr/>
        </p:nvSpPr>
        <p:spPr bwMode="auto">
          <a:xfrm>
            <a:off x="192088" y="1739900"/>
            <a:ext cx="798512" cy="3792538"/>
          </a:xfrm>
          <a:custGeom>
            <a:avLst/>
            <a:gdLst>
              <a:gd name="T0" fmla="*/ 0 w 799465"/>
              <a:gd name="T1" fmla="*/ 0 h 3792220"/>
              <a:gd name="T2" fmla="*/ 799465 w 799465"/>
              <a:gd name="T3" fmla="*/ 3792220 h 3792220"/>
            </a:gdLst>
            <a:ahLst/>
            <a:cxnLst/>
            <a:rect l="T0" t="T1" r="T2" b="T3"/>
            <a:pathLst>
              <a:path w="799465" h="3792220">
                <a:moveTo>
                  <a:pt x="0" y="1895983"/>
                </a:moveTo>
                <a:lnTo>
                  <a:pt x="1324" y="1740483"/>
                </a:lnTo>
                <a:lnTo>
                  <a:pt x="5228" y="1588446"/>
                </a:lnTo>
                <a:lnTo>
                  <a:pt x="11609" y="1440358"/>
                </a:lnTo>
                <a:lnTo>
                  <a:pt x="20365" y="1296708"/>
                </a:lnTo>
                <a:lnTo>
                  <a:pt x="31393" y="1157984"/>
                </a:lnTo>
                <a:lnTo>
                  <a:pt x="44589" y="1024672"/>
                </a:lnTo>
                <a:lnTo>
                  <a:pt x="59851" y="897263"/>
                </a:lnTo>
                <a:lnTo>
                  <a:pt x="77076" y="776243"/>
                </a:lnTo>
                <a:lnTo>
                  <a:pt x="96162" y="662100"/>
                </a:lnTo>
                <a:lnTo>
                  <a:pt x="117005" y="555323"/>
                </a:lnTo>
                <a:lnTo>
                  <a:pt x="139502" y="456399"/>
                </a:lnTo>
                <a:lnTo>
                  <a:pt x="163552" y="365816"/>
                </a:lnTo>
                <a:lnTo>
                  <a:pt x="189050" y="284063"/>
                </a:lnTo>
                <a:lnTo>
                  <a:pt x="215895" y="211627"/>
                </a:lnTo>
                <a:lnTo>
                  <a:pt x="243984" y="148996"/>
                </a:lnTo>
                <a:lnTo>
                  <a:pt x="273212" y="96659"/>
                </a:lnTo>
                <a:lnTo>
                  <a:pt x="303479" y="55102"/>
                </a:lnTo>
                <a:lnTo>
                  <a:pt x="334681" y="24815"/>
                </a:lnTo>
                <a:lnTo>
                  <a:pt x="399478" y="0"/>
                </a:lnTo>
                <a:lnTo>
                  <a:pt x="432239" y="6285"/>
                </a:lnTo>
                <a:lnTo>
                  <a:pt x="495472" y="55102"/>
                </a:lnTo>
                <a:lnTo>
                  <a:pt x="525737" y="96659"/>
                </a:lnTo>
                <a:lnTo>
                  <a:pt x="554965" y="148996"/>
                </a:lnTo>
                <a:lnTo>
                  <a:pt x="583052" y="211627"/>
                </a:lnTo>
                <a:lnTo>
                  <a:pt x="609896" y="284063"/>
                </a:lnTo>
                <a:lnTo>
                  <a:pt x="635394" y="365816"/>
                </a:lnTo>
                <a:lnTo>
                  <a:pt x="659443" y="456399"/>
                </a:lnTo>
                <a:lnTo>
                  <a:pt x="681940" y="555323"/>
                </a:lnTo>
                <a:lnTo>
                  <a:pt x="702783" y="662100"/>
                </a:lnTo>
                <a:lnTo>
                  <a:pt x="721868" y="776243"/>
                </a:lnTo>
                <a:lnTo>
                  <a:pt x="739093" y="897263"/>
                </a:lnTo>
                <a:lnTo>
                  <a:pt x="754355" y="1024672"/>
                </a:lnTo>
                <a:lnTo>
                  <a:pt x="767551" y="1157984"/>
                </a:lnTo>
                <a:lnTo>
                  <a:pt x="778578" y="1296708"/>
                </a:lnTo>
                <a:lnTo>
                  <a:pt x="787334" y="1440358"/>
                </a:lnTo>
                <a:lnTo>
                  <a:pt x="793715" y="1588446"/>
                </a:lnTo>
                <a:lnTo>
                  <a:pt x="797620" y="1740483"/>
                </a:lnTo>
                <a:lnTo>
                  <a:pt x="798944" y="1895983"/>
                </a:lnTo>
                <a:lnTo>
                  <a:pt x="797620" y="2051482"/>
                </a:lnTo>
                <a:lnTo>
                  <a:pt x="793715" y="2203519"/>
                </a:lnTo>
                <a:lnTo>
                  <a:pt x="787334" y="2351607"/>
                </a:lnTo>
                <a:lnTo>
                  <a:pt x="778578" y="2495257"/>
                </a:lnTo>
                <a:lnTo>
                  <a:pt x="767551" y="2633981"/>
                </a:lnTo>
                <a:lnTo>
                  <a:pt x="754355" y="2767293"/>
                </a:lnTo>
                <a:lnTo>
                  <a:pt x="739093" y="2894702"/>
                </a:lnTo>
                <a:lnTo>
                  <a:pt x="721868" y="3015722"/>
                </a:lnTo>
                <a:lnTo>
                  <a:pt x="702783" y="3129865"/>
                </a:lnTo>
                <a:lnTo>
                  <a:pt x="681940" y="3236642"/>
                </a:lnTo>
                <a:lnTo>
                  <a:pt x="659443" y="3335566"/>
                </a:lnTo>
                <a:lnTo>
                  <a:pt x="635394" y="3426149"/>
                </a:lnTo>
                <a:lnTo>
                  <a:pt x="609896" y="3507902"/>
                </a:lnTo>
                <a:lnTo>
                  <a:pt x="583052" y="3580338"/>
                </a:lnTo>
                <a:lnTo>
                  <a:pt x="554965" y="3642969"/>
                </a:lnTo>
                <a:lnTo>
                  <a:pt x="525737" y="3695306"/>
                </a:lnTo>
                <a:lnTo>
                  <a:pt x="495472" y="3736863"/>
                </a:lnTo>
                <a:lnTo>
                  <a:pt x="464272" y="3767150"/>
                </a:lnTo>
                <a:lnTo>
                  <a:pt x="399478" y="3791966"/>
                </a:lnTo>
                <a:lnTo>
                  <a:pt x="366715" y="3785680"/>
                </a:lnTo>
                <a:lnTo>
                  <a:pt x="303479" y="3736863"/>
                </a:lnTo>
                <a:lnTo>
                  <a:pt x="273212" y="3695306"/>
                </a:lnTo>
                <a:lnTo>
                  <a:pt x="243984" y="3642969"/>
                </a:lnTo>
                <a:lnTo>
                  <a:pt x="215895" y="3580338"/>
                </a:lnTo>
                <a:lnTo>
                  <a:pt x="189050" y="3507902"/>
                </a:lnTo>
                <a:lnTo>
                  <a:pt x="163552" y="3426149"/>
                </a:lnTo>
                <a:lnTo>
                  <a:pt x="139502" y="3335566"/>
                </a:lnTo>
                <a:lnTo>
                  <a:pt x="117005" y="3236642"/>
                </a:lnTo>
                <a:lnTo>
                  <a:pt x="96162" y="3129865"/>
                </a:lnTo>
                <a:lnTo>
                  <a:pt x="77076" y="3015722"/>
                </a:lnTo>
                <a:lnTo>
                  <a:pt x="59851" y="2894702"/>
                </a:lnTo>
                <a:lnTo>
                  <a:pt x="44589" y="2767293"/>
                </a:lnTo>
                <a:lnTo>
                  <a:pt x="31393" y="2633981"/>
                </a:lnTo>
                <a:lnTo>
                  <a:pt x="20365" y="2495257"/>
                </a:lnTo>
                <a:lnTo>
                  <a:pt x="11609" y="2351607"/>
                </a:lnTo>
                <a:lnTo>
                  <a:pt x="5228" y="2203519"/>
                </a:lnTo>
                <a:lnTo>
                  <a:pt x="1324" y="2051482"/>
                </a:lnTo>
                <a:lnTo>
                  <a:pt x="0" y="1895983"/>
                </a:lnTo>
                <a:close/>
              </a:path>
            </a:pathLst>
          </a:custGeom>
          <a:noFill/>
          <a:ln w="38099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79" name="object 15"/>
          <p:cNvSpPr>
            <a:spLocks noChangeArrowheads="1"/>
          </p:cNvSpPr>
          <p:nvPr/>
        </p:nvSpPr>
        <p:spPr bwMode="auto">
          <a:xfrm>
            <a:off x="4445000" y="4675188"/>
            <a:ext cx="304800" cy="450850"/>
          </a:xfrm>
          <a:custGeom>
            <a:avLst/>
            <a:gdLst>
              <a:gd name="T0" fmla="*/ 0 w 304800"/>
              <a:gd name="T1" fmla="*/ 0 h 449579"/>
              <a:gd name="T2" fmla="*/ 304800 w 304800"/>
              <a:gd name="T3" fmla="*/ 449579 h 449579"/>
            </a:gdLst>
            <a:ahLst/>
            <a:cxnLst/>
            <a:rect l="T0" t="T1" r="T2" b="T3"/>
            <a:pathLst>
              <a:path w="304800" h="449579">
                <a:moveTo>
                  <a:pt x="0" y="141097"/>
                </a:moveTo>
                <a:lnTo>
                  <a:pt x="145923" y="449072"/>
                </a:lnTo>
                <a:lnTo>
                  <a:pt x="252398" y="247015"/>
                </a:lnTo>
                <a:lnTo>
                  <a:pt x="201040" y="247015"/>
                </a:lnTo>
                <a:lnTo>
                  <a:pt x="153229" y="245999"/>
                </a:lnTo>
                <a:lnTo>
                  <a:pt x="150240" y="245999"/>
                </a:lnTo>
                <a:lnTo>
                  <a:pt x="99440" y="244856"/>
                </a:lnTo>
                <a:lnTo>
                  <a:pt x="100160" y="211031"/>
                </a:lnTo>
                <a:lnTo>
                  <a:pt x="0" y="141097"/>
                </a:lnTo>
                <a:close/>
              </a:path>
              <a:path w="304800" h="449579">
                <a:moveTo>
                  <a:pt x="201759" y="213191"/>
                </a:moveTo>
                <a:lnTo>
                  <a:pt x="150337" y="245937"/>
                </a:lnTo>
                <a:lnTo>
                  <a:pt x="201040" y="247015"/>
                </a:lnTo>
                <a:lnTo>
                  <a:pt x="201759" y="213191"/>
                </a:lnTo>
                <a:close/>
              </a:path>
              <a:path w="304800" h="449579">
                <a:moveTo>
                  <a:pt x="304800" y="147574"/>
                </a:moveTo>
                <a:lnTo>
                  <a:pt x="201759" y="213191"/>
                </a:lnTo>
                <a:lnTo>
                  <a:pt x="201040" y="247015"/>
                </a:lnTo>
                <a:lnTo>
                  <a:pt x="252398" y="247015"/>
                </a:lnTo>
                <a:lnTo>
                  <a:pt x="304800" y="147574"/>
                </a:lnTo>
                <a:close/>
              </a:path>
              <a:path w="304800" h="449579">
                <a:moveTo>
                  <a:pt x="150337" y="245937"/>
                </a:moveTo>
                <a:lnTo>
                  <a:pt x="153229" y="245999"/>
                </a:lnTo>
                <a:lnTo>
                  <a:pt x="150337" y="245937"/>
                </a:lnTo>
                <a:close/>
              </a:path>
              <a:path w="304800" h="449579">
                <a:moveTo>
                  <a:pt x="104648" y="0"/>
                </a:moveTo>
                <a:lnTo>
                  <a:pt x="100160" y="211031"/>
                </a:lnTo>
                <a:lnTo>
                  <a:pt x="150147" y="245933"/>
                </a:lnTo>
                <a:lnTo>
                  <a:pt x="150343" y="245933"/>
                </a:lnTo>
                <a:lnTo>
                  <a:pt x="201759" y="213191"/>
                </a:lnTo>
                <a:lnTo>
                  <a:pt x="206248" y="2032"/>
                </a:lnTo>
                <a:lnTo>
                  <a:pt x="104648" y="0"/>
                </a:lnTo>
                <a:close/>
              </a:path>
              <a:path w="304800" h="449579">
                <a:moveTo>
                  <a:pt x="100160" y="211031"/>
                </a:moveTo>
                <a:lnTo>
                  <a:pt x="99440" y="244856"/>
                </a:lnTo>
                <a:lnTo>
                  <a:pt x="150147" y="245933"/>
                </a:lnTo>
                <a:lnTo>
                  <a:pt x="100160" y="21103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0" name="object 17"/>
          <p:cNvSpPr>
            <a:spLocks noChangeArrowheads="1"/>
          </p:cNvSpPr>
          <p:nvPr/>
        </p:nvSpPr>
        <p:spPr bwMode="auto">
          <a:xfrm>
            <a:off x="7972425" y="817563"/>
            <a:ext cx="38100" cy="5973762"/>
          </a:xfrm>
          <a:custGeom>
            <a:avLst/>
            <a:gdLst>
              <a:gd name="T0" fmla="*/ 0 w 38734"/>
              <a:gd name="T1" fmla="*/ 0 h 5973445"/>
              <a:gd name="T2" fmla="*/ 38734 w 38734"/>
              <a:gd name="T3" fmla="*/ 5973445 h 5973445"/>
            </a:gdLst>
            <a:ahLst/>
            <a:cxnLst/>
            <a:rect l="T0" t="T1" r="T2" b="T3"/>
            <a:pathLst>
              <a:path w="38734" h="5973445">
                <a:moveTo>
                  <a:pt x="0" y="0"/>
                </a:moveTo>
                <a:lnTo>
                  <a:pt x="38607" y="5973189"/>
                </a:lnTo>
              </a:path>
            </a:pathLst>
          </a:custGeom>
          <a:noFill/>
          <a:ln w="101600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1" name="object 18"/>
          <p:cNvSpPr>
            <a:spLocks noChangeArrowheads="1"/>
          </p:cNvSpPr>
          <p:nvPr/>
        </p:nvSpPr>
        <p:spPr bwMode="auto">
          <a:xfrm>
            <a:off x="4524375" y="863600"/>
            <a:ext cx="3400425" cy="9525"/>
          </a:xfrm>
          <a:custGeom>
            <a:avLst/>
            <a:gdLst>
              <a:gd name="T0" fmla="*/ 0 w 3401059"/>
              <a:gd name="T1" fmla="*/ 0 h 10159"/>
              <a:gd name="T2" fmla="*/ 3401059 w 3401059"/>
              <a:gd name="T3" fmla="*/ 10159 h 10159"/>
            </a:gdLst>
            <a:ahLst/>
            <a:cxnLst/>
            <a:rect l="T0" t="T1" r="T2" b="T3"/>
            <a:pathLst>
              <a:path w="3401059" h="10159">
                <a:moveTo>
                  <a:pt x="0" y="0"/>
                </a:moveTo>
                <a:lnTo>
                  <a:pt x="3400805" y="10160"/>
                </a:lnTo>
              </a:path>
            </a:pathLst>
          </a:custGeom>
          <a:noFill/>
          <a:ln w="101600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2" name="object 19"/>
          <p:cNvSpPr>
            <a:spLocks noChangeArrowheads="1"/>
          </p:cNvSpPr>
          <p:nvPr/>
        </p:nvSpPr>
        <p:spPr bwMode="auto">
          <a:xfrm>
            <a:off x="4422775" y="862013"/>
            <a:ext cx="304800" cy="431800"/>
          </a:xfrm>
          <a:custGeom>
            <a:avLst/>
            <a:gdLst>
              <a:gd name="T0" fmla="*/ 0 w 304800"/>
              <a:gd name="T1" fmla="*/ 0 h 431165"/>
              <a:gd name="T2" fmla="*/ 304800 w 304800"/>
              <a:gd name="T3" fmla="*/ 431165 h 431165"/>
            </a:gdLst>
            <a:ahLst/>
            <a:cxnLst/>
            <a:rect l="T0" t="T1" r="T2" b="T3"/>
            <a:pathLst>
              <a:path w="304800" h="431165">
                <a:moveTo>
                  <a:pt x="0" y="129539"/>
                </a:moveTo>
                <a:lnTo>
                  <a:pt x="159130" y="430910"/>
                </a:lnTo>
                <a:lnTo>
                  <a:pt x="254662" y="228853"/>
                </a:lnTo>
                <a:lnTo>
                  <a:pt x="103885" y="228853"/>
                </a:lnTo>
                <a:lnTo>
                  <a:pt x="103126" y="194989"/>
                </a:lnTo>
                <a:lnTo>
                  <a:pt x="0" y="129539"/>
                </a:lnTo>
                <a:close/>
              </a:path>
              <a:path w="304800" h="431165">
                <a:moveTo>
                  <a:pt x="103126" y="194989"/>
                </a:moveTo>
                <a:lnTo>
                  <a:pt x="103885" y="228853"/>
                </a:lnTo>
                <a:lnTo>
                  <a:pt x="154685" y="227711"/>
                </a:lnTo>
                <a:lnTo>
                  <a:pt x="103126" y="194989"/>
                </a:lnTo>
                <a:close/>
              </a:path>
              <a:path w="304800" h="431165">
                <a:moveTo>
                  <a:pt x="304800" y="122808"/>
                </a:moveTo>
                <a:lnTo>
                  <a:pt x="204727" y="192741"/>
                </a:lnTo>
                <a:lnTo>
                  <a:pt x="205485" y="226567"/>
                </a:lnTo>
                <a:lnTo>
                  <a:pt x="103885" y="228853"/>
                </a:lnTo>
                <a:lnTo>
                  <a:pt x="254662" y="228853"/>
                </a:lnTo>
                <a:lnTo>
                  <a:pt x="304800" y="122808"/>
                </a:lnTo>
                <a:close/>
              </a:path>
              <a:path w="304800" h="431165">
                <a:moveTo>
                  <a:pt x="200405" y="0"/>
                </a:moveTo>
                <a:lnTo>
                  <a:pt x="98805" y="2285"/>
                </a:lnTo>
                <a:lnTo>
                  <a:pt x="103126" y="194989"/>
                </a:lnTo>
                <a:lnTo>
                  <a:pt x="154685" y="227711"/>
                </a:lnTo>
                <a:lnTo>
                  <a:pt x="204727" y="192741"/>
                </a:lnTo>
                <a:lnTo>
                  <a:pt x="200405" y="0"/>
                </a:lnTo>
                <a:close/>
              </a:path>
              <a:path w="304800" h="431165">
                <a:moveTo>
                  <a:pt x="204727" y="192741"/>
                </a:moveTo>
                <a:lnTo>
                  <a:pt x="154685" y="227711"/>
                </a:lnTo>
                <a:lnTo>
                  <a:pt x="205485" y="226567"/>
                </a:lnTo>
                <a:lnTo>
                  <a:pt x="204727" y="19274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3" name="object 20"/>
          <p:cNvSpPr>
            <a:spLocks noChangeArrowheads="1"/>
          </p:cNvSpPr>
          <p:nvPr/>
        </p:nvSpPr>
        <p:spPr bwMode="auto">
          <a:xfrm>
            <a:off x="762000" y="1246188"/>
            <a:ext cx="820738" cy="4738687"/>
          </a:xfrm>
          <a:custGeom>
            <a:avLst/>
            <a:gdLst>
              <a:gd name="T0" fmla="*/ 0 w 821055"/>
              <a:gd name="T1" fmla="*/ 0 h 4738370"/>
              <a:gd name="T2" fmla="*/ 821055 w 821055"/>
              <a:gd name="T3" fmla="*/ 4738370 h 4738370"/>
            </a:gdLst>
            <a:ahLst/>
            <a:cxnLst/>
            <a:rect l="T0" t="T1" r="T2" b="T3"/>
            <a:pathLst>
              <a:path w="821055" h="4738370">
                <a:moveTo>
                  <a:pt x="410375" y="0"/>
                </a:moveTo>
                <a:lnTo>
                  <a:pt x="0" y="0"/>
                </a:lnTo>
                <a:lnTo>
                  <a:pt x="410375" y="2369185"/>
                </a:lnTo>
                <a:lnTo>
                  <a:pt x="0" y="4738281"/>
                </a:lnTo>
                <a:lnTo>
                  <a:pt x="410375" y="4738281"/>
                </a:lnTo>
                <a:lnTo>
                  <a:pt x="820674" y="2369185"/>
                </a:lnTo>
                <a:lnTo>
                  <a:pt x="410375" y="0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4" name="object 21"/>
          <p:cNvSpPr>
            <a:spLocks noChangeArrowheads="1"/>
          </p:cNvSpPr>
          <p:nvPr/>
        </p:nvSpPr>
        <p:spPr bwMode="auto">
          <a:xfrm>
            <a:off x="762000" y="1246188"/>
            <a:ext cx="820738" cy="4738687"/>
          </a:xfrm>
          <a:custGeom>
            <a:avLst/>
            <a:gdLst>
              <a:gd name="T0" fmla="*/ 0 w 821055"/>
              <a:gd name="T1" fmla="*/ 0 h 4738370"/>
              <a:gd name="T2" fmla="*/ 821055 w 821055"/>
              <a:gd name="T3" fmla="*/ 4738370 h 4738370"/>
            </a:gdLst>
            <a:ahLst/>
            <a:cxnLst/>
            <a:rect l="T0" t="T1" r="T2" b="T3"/>
            <a:pathLst>
              <a:path w="821055" h="4738370">
                <a:moveTo>
                  <a:pt x="0" y="0"/>
                </a:moveTo>
                <a:lnTo>
                  <a:pt x="410375" y="0"/>
                </a:lnTo>
                <a:lnTo>
                  <a:pt x="820674" y="2369185"/>
                </a:lnTo>
                <a:lnTo>
                  <a:pt x="410375" y="4738281"/>
                </a:lnTo>
                <a:lnTo>
                  <a:pt x="0" y="4738281"/>
                </a:lnTo>
                <a:lnTo>
                  <a:pt x="410375" y="236918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81963" y="2105025"/>
            <a:ext cx="447675" cy="3063875"/>
          </a:xfrm>
          <a:prstGeom prst="rect">
            <a:avLst/>
          </a:prstGeom>
        </p:spPr>
        <p:txBody>
          <a:bodyPr vert="vert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20" dirty="0">
                <a:latin typeface="Arial Black"/>
                <a:cs typeface="Arial Black"/>
              </a:rPr>
              <a:t>A</a:t>
            </a:r>
            <a:r>
              <a:rPr sz="2800" b="1" spc="25" dirty="0">
                <a:latin typeface="Arial Black"/>
                <a:cs typeface="Arial Black"/>
              </a:rPr>
              <a:t>s</a:t>
            </a:r>
            <a:r>
              <a:rPr sz="2800" b="1" spc="10" dirty="0">
                <a:latin typeface="Arial Black"/>
                <a:cs typeface="Arial Black"/>
              </a:rPr>
              <a:t>e</a:t>
            </a:r>
            <a:r>
              <a:rPr sz="2800" b="1" spc="5" dirty="0">
                <a:latin typeface="Arial Black"/>
                <a:cs typeface="Arial Black"/>
              </a:rPr>
              <a:t>s</a:t>
            </a:r>
            <a:r>
              <a:rPr sz="2800" b="1" dirty="0">
                <a:latin typeface="Arial Black"/>
                <a:cs typeface="Arial Black"/>
              </a:rPr>
              <a:t>m</a:t>
            </a:r>
            <a:r>
              <a:rPr sz="2800" b="1" spc="10" dirty="0">
                <a:latin typeface="Arial Black"/>
                <a:cs typeface="Arial Black"/>
              </a:rPr>
              <a:t>e</a:t>
            </a:r>
            <a:r>
              <a:rPr sz="2800" b="1" dirty="0">
                <a:latin typeface="Arial Black"/>
                <a:cs typeface="Arial Black"/>
              </a:rPr>
              <a:t>n</a:t>
            </a:r>
            <a:r>
              <a:rPr sz="2800" b="1" spc="-65" dirty="0">
                <a:latin typeface="Arial Black"/>
                <a:cs typeface="Arial Black"/>
              </a:rPr>
              <a:t> </a:t>
            </a:r>
            <a:r>
              <a:rPr sz="2800" b="1" spc="25" dirty="0">
                <a:latin typeface="Arial Black"/>
                <a:cs typeface="Arial Black"/>
              </a:rPr>
              <a:t>Ul</a:t>
            </a:r>
            <a:r>
              <a:rPr sz="2800" b="1" spc="10" dirty="0">
                <a:latin typeface="Arial Black"/>
                <a:cs typeface="Arial Black"/>
              </a:rPr>
              <a:t>an</a:t>
            </a:r>
            <a:r>
              <a:rPr sz="2800" b="1" dirty="0">
                <a:latin typeface="Arial Black"/>
                <a:cs typeface="Arial Black"/>
              </a:rPr>
              <a:t>g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2486" name="object 23"/>
          <p:cNvSpPr>
            <a:spLocks noChangeArrowheads="1"/>
          </p:cNvSpPr>
          <p:nvPr/>
        </p:nvSpPr>
        <p:spPr bwMode="auto">
          <a:xfrm>
            <a:off x="46038" y="63500"/>
            <a:ext cx="2259012" cy="1282700"/>
          </a:xfrm>
          <a:custGeom>
            <a:avLst/>
            <a:gdLst>
              <a:gd name="T0" fmla="*/ 0 w 2258695"/>
              <a:gd name="T1" fmla="*/ 0 h 1283335"/>
              <a:gd name="T2" fmla="*/ 2258695 w 2258695"/>
              <a:gd name="T3" fmla="*/ 1283335 h 1283335"/>
            </a:gdLst>
            <a:ahLst/>
            <a:cxnLst/>
            <a:rect l="T0" t="T1" r="T2" b="T3"/>
            <a:pathLst>
              <a:path w="2258695" h="1283335">
                <a:moveTo>
                  <a:pt x="2062534" y="0"/>
                </a:moveTo>
                <a:lnTo>
                  <a:pt x="0" y="732155"/>
                </a:lnTo>
                <a:lnTo>
                  <a:pt x="195634" y="1283208"/>
                </a:lnTo>
                <a:lnTo>
                  <a:pt x="2258114" y="551052"/>
                </a:lnTo>
                <a:lnTo>
                  <a:pt x="2062534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7" name="object 24"/>
          <p:cNvSpPr>
            <a:spLocks noChangeArrowheads="1"/>
          </p:cNvSpPr>
          <p:nvPr/>
        </p:nvSpPr>
        <p:spPr bwMode="auto">
          <a:xfrm>
            <a:off x="46038" y="63500"/>
            <a:ext cx="2259012" cy="1282700"/>
          </a:xfrm>
          <a:custGeom>
            <a:avLst/>
            <a:gdLst>
              <a:gd name="T0" fmla="*/ 0 w 2258695"/>
              <a:gd name="T1" fmla="*/ 0 h 1283335"/>
              <a:gd name="T2" fmla="*/ 2258695 w 2258695"/>
              <a:gd name="T3" fmla="*/ 1283335 h 1283335"/>
            </a:gdLst>
            <a:ahLst/>
            <a:cxnLst/>
            <a:rect l="T0" t="T1" r="T2" b="T3"/>
            <a:pathLst>
              <a:path w="2258695" h="1283335">
                <a:moveTo>
                  <a:pt x="0" y="732155"/>
                </a:moveTo>
                <a:lnTo>
                  <a:pt x="2062534" y="0"/>
                </a:lnTo>
                <a:lnTo>
                  <a:pt x="2258114" y="551052"/>
                </a:lnTo>
                <a:lnTo>
                  <a:pt x="195634" y="1283208"/>
                </a:lnTo>
                <a:lnTo>
                  <a:pt x="0" y="7321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8" name="object 25"/>
          <p:cNvSpPr>
            <a:spLocks noChangeArrowheads="1"/>
          </p:cNvSpPr>
          <p:nvPr/>
        </p:nvSpPr>
        <p:spPr bwMode="auto">
          <a:xfrm>
            <a:off x="200025" y="306388"/>
            <a:ext cx="1936750" cy="9207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89" name="object 27"/>
          <p:cNvSpPr txBox="1">
            <a:spLocks noChangeArrowheads="1"/>
          </p:cNvSpPr>
          <p:nvPr/>
        </p:nvSpPr>
        <p:spPr bwMode="auto">
          <a:xfrm>
            <a:off x="7261225" y="1962150"/>
            <a:ext cx="23653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20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S O</a:t>
            </a:r>
            <a:endParaRPr lang="en-US" sz="20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61225" y="3027363"/>
            <a:ext cx="222250" cy="322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20" dirty="0"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2491" name="object 29"/>
          <p:cNvSpPr txBox="1">
            <a:spLocks noChangeArrowheads="1"/>
          </p:cNvSpPr>
          <p:nvPr/>
        </p:nvSpPr>
        <p:spPr bwMode="auto">
          <a:xfrm>
            <a:off x="7281863" y="3983038"/>
            <a:ext cx="2079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2000" b="1">
                <a:latin typeface="Arial Black" pitchFamily="34" charset="0"/>
                <a:ea typeface="Arial Black" pitchFamily="34" charset="0"/>
                <a:cs typeface="Arial Black" pitchFamily="34" charset="0"/>
              </a:rPr>
              <a:t>P</a:t>
            </a:r>
            <a:endParaRPr lang="en-US" sz="20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62492" name="object 30"/>
          <p:cNvSpPr>
            <a:spLocks noChangeArrowheads="1"/>
          </p:cNvSpPr>
          <p:nvPr/>
        </p:nvSpPr>
        <p:spPr bwMode="auto">
          <a:xfrm>
            <a:off x="2008188" y="1930400"/>
            <a:ext cx="304800" cy="463550"/>
          </a:xfrm>
          <a:custGeom>
            <a:avLst/>
            <a:gdLst>
              <a:gd name="T0" fmla="*/ 0 w 305435"/>
              <a:gd name="T1" fmla="*/ 0 h 462280"/>
              <a:gd name="T2" fmla="*/ 305435 w 305435"/>
              <a:gd name="T3" fmla="*/ 462280 h 462280"/>
            </a:gdLst>
            <a:ahLst/>
            <a:cxnLst/>
            <a:rect l="T0" t="T1" r="T2" b="T3"/>
            <a:pathLst>
              <a:path w="305435" h="462280">
                <a:moveTo>
                  <a:pt x="0" y="461670"/>
                </a:moveTo>
                <a:lnTo>
                  <a:pt x="304888" y="461670"/>
                </a:lnTo>
                <a:lnTo>
                  <a:pt x="30488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93" name="object 31"/>
          <p:cNvSpPr txBox="1">
            <a:spLocks noChangeArrowheads="1"/>
          </p:cNvSpPr>
          <p:nvPr/>
        </p:nvSpPr>
        <p:spPr bwMode="auto">
          <a:xfrm>
            <a:off x="2087563" y="1957388"/>
            <a:ext cx="142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24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I</a:t>
            </a:r>
            <a:endParaRPr lang="en-US" sz="24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62494" name="object 32"/>
          <p:cNvSpPr>
            <a:spLocks noChangeArrowheads="1"/>
          </p:cNvSpPr>
          <p:nvPr/>
        </p:nvSpPr>
        <p:spPr bwMode="auto">
          <a:xfrm>
            <a:off x="1951038" y="2871788"/>
            <a:ext cx="423862" cy="461962"/>
          </a:xfrm>
          <a:custGeom>
            <a:avLst/>
            <a:gdLst>
              <a:gd name="T0" fmla="*/ 0 w 423544"/>
              <a:gd name="T1" fmla="*/ 0 h 462279"/>
              <a:gd name="T2" fmla="*/ 423544 w 423544"/>
              <a:gd name="T3" fmla="*/ 462279 h 462279"/>
            </a:gdLst>
            <a:ahLst/>
            <a:cxnLst/>
            <a:rect l="T0" t="T1" r="T2" b="T3"/>
            <a:pathLst>
              <a:path w="423544" h="462279">
                <a:moveTo>
                  <a:pt x="0" y="461670"/>
                </a:moveTo>
                <a:lnTo>
                  <a:pt x="423519" y="461670"/>
                </a:lnTo>
                <a:lnTo>
                  <a:pt x="423519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2495" name="object 33"/>
          <p:cNvSpPr txBox="1">
            <a:spLocks noChangeArrowheads="1"/>
          </p:cNvSpPr>
          <p:nvPr/>
        </p:nvSpPr>
        <p:spPr bwMode="auto">
          <a:xfrm>
            <a:off x="2030413" y="2898775"/>
            <a:ext cx="261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2400" b="1">
                <a:solidFill>
                  <a:srgbClr val="FFFF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A</a:t>
            </a:r>
            <a:endParaRPr lang="en-US" sz="2400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62496" name="object 34"/>
          <p:cNvSpPr>
            <a:spLocks noChangeArrowheads="1"/>
          </p:cNvSpPr>
          <p:nvPr/>
        </p:nvSpPr>
        <p:spPr bwMode="auto">
          <a:xfrm>
            <a:off x="1943100" y="3875088"/>
            <a:ext cx="423863" cy="461962"/>
          </a:xfrm>
          <a:custGeom>
            <a:avLst/>
            <a:gdLst>
              <a:gd name="T0" fmla="*/ 0 w 423544"/>
              <a:gd name="T1" fmla="*/ 0 h 462279"/>
              <a:gd name="T2" fmla="*/ 423544 w 423544"/>
              <a:gd name="T3" fmla="*/ 462279 h 462279"/>
            </a:gdLst>
            <a:ahLst/>
            <a:cxnLst/>
            <a:rect l="T0" t="T1" r="T2" b="T3"/>
            <a:pathLst>
              <a:path w="423544" h="462279">
                <a:moveTo>
                  <a:pt x="0" y="461670"/>
                </a:moveTo>
                <a:lnTo>
                  <a:pt x="423519" y="461670"/>
                </a:lnTo>
                <a:lnTo>
                  <a:pt x="423519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22475" y="3902075"/>
            <a:ext cx="261938" cy="384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FF00"/>
                </a:solidFill>
                <a:latin typeface="Arial Black"/>
                <a:cs typeface="Arial Black"/>
              </a:rPr>
              <a:t>R</a:t>
            </a:r>
            <a:endParaRPr sz="2400">
              <a:latin typeface="Arial Black"/>
              <a:cs typeface="Arial Black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782763" y="5192713"/>
          <a:ext cx="6122987" cy="1869123"/>
        </p:xfrm>
        <a:graphic>
          <a:graphicData uri="http://schemas.openxmlformats.org/drawingml/2006/table">
            <a:tbl>
              <a:tblPr/>
              <a:tblGrid>
                <a:gridCol w="2728912"/>
                <a:gridCol w="101600"/>
                <a:gridCol w="3063875"/>
                <a:gridCol w="228600"/>
              </a:tblGrid>
              <a:tr h="1136650">
                <a:tc gridSpan="3">
                  <a:txBody>
                    <a:bodyPr/>
                    <a:lstStyle/>
                    <a:p>
                      <a:pPr marL="962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Implementasi Rencana/ Pemberian Pelayanan Monitoring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268014"/>
            <a:ext cx="8292662" cy="1158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rgbClr val="FFFF00"/>
                </a:solidFill>
              </a:rPr>
              <a:t>Interprofesional Collaboration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9063"/>
            <a:ext cx="7772400" cy="108585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/>
              <a:t>TERGAMBAR </a:t>
            </a:r>
            <a:r>
              <a:rPr lang="id-ID" dirty="0" smtClean="0">
                <a:sym typeface="Wingdings" pitchFamily="2" charset="2"/>
              </a:rPr>
              <a:t> </a:t>
            </a:r>
            <a:endParaRPr lang="id-ID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/>
              <a:t> DOKUMENTASI ASUHAN TERINTEGRASI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4319588" y="2474913"/>
            <a:ext cx="1009650" cy="97790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276350" y="3452813"/>
            <a:ext cx="6873875" cy="9779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66FF66"/>
                </a:solidFill>
              </a:rPr>
              <a:t>FORM  ASUHAN  (REKAM MEDIS ) TERINTEGRASI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13" y="5518150"/>
            <a:ext cx="8293100" cy="133985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66FF66"/>
                </a:solidFill>
              </a:rPr>
              <a:t>DUKUNGAN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66FF66"/>
                </a:solidFill>
              </a:rPr>
              <a:t>INFORMATION  TECHNOLOGI  &amp; COMMUNICATION   (ITC 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>
              <a:solidFill>
                <a:srgbClr val="66FF66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330700" y="4424363"/>
            <a:ext cx="1008063" cy="979487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3"/>
          <p:cNvSpPr>
            <a:spLocks noChangeArrowheads="1"/>
          </p:cNvSpPr>
          <p:nvPr/>
        </p:nvSpPr>
        <p:spPr bwMode="auto">
          <a:xfrm>
            <a:off x="6086475" y="2038350"/>
            <a:ext cx="438150" cy="419100"/>
          </a:xfrm>
          <a:custGeom>
            <a:avLst/>
            <a:gdLst>
              <a:gd name="T0" fmla="*/ 0 w 438150"/>
              <a:gd name="T1" fmla="*/ 0 h 419100"/>
              <a:gd name="T2" fmla="*/ 438150 w 438150"/>
              <a:gd name="T3" fmla="*/ 419100 h 419100"/>
            </a:gdLst>
            <a:ahLst/>
            <a:cxnLst/>
            <a:rect l="T0" t="T1" r="T2" b="T3"/>
            <a:pathLst>
              <a:path w="438150" h="419100">
                <a:moveTo>
                  <a:pt x="0" y="209550"/>
                </a:moveTo>
                <a:lnTo>
                  <a:pt x="6364" y="159203"/>
                </a:lnTo>
                <a:lnTo>
                  <a:pt x="24445" y="113264"/>
                </a:lnTo>
                <a:lnTo>
                  <a:pt x="52722" y="73191"/>
                </a:lnTo>
                <a:lnTo>
                  <a:pt x="89675" y="40440"/>
                </a:lnTo>
                <a:lnTo>
                  <a:pt x="133784" y="16472"/>
                </a:lnTo>
                <a:lnTo>
                  <a:pt x="183530" y="2743"/>
                </a:lnTo>
                <a:lnTo>
                  <a:pt x="219075" y="0"/>
                </a:lnTo>
                <a:lnTo>
                  <a:pt x="237047" y="694"/>
                </a:lnTo>
                <a:lnTo>
                  <a:pt x="288334" y="10686"/>
                </a:lnTo>
                <a:lnTo>
                  <a:pt x="334491" y="31403"/>
                </a:lnTo>
                <a:lnTo>
                  <a:pt x="373999" y="61388"/>
                </a:lnTo>
                <a:lnTo>
                  <a:pt x="405336" y="99183"/>
                </a:lnTo>
                <a:lnTo>
                  <a:pt x="426985" y="143329"/>
                </a:lnTo>
                <a:lnTo>
                  <a:pt x="437424" y="192368"/>
                </a:lnTo>
                <a:lnTo>
                  <a:pt x="438150" y="209550"/>
                </a:lnTo>
                <a:lnTo>
                  <a:pt x="437424" y="226731"/>
                </a:lnTo>
                <a:lnTo>
                  <a:pt x="426985" y="275770"/>
                </a:lnTo>
                <a:lnTo>
                  <a:pt x="405336" y="319916"/>
                </a:lnTo>
                <a:lnTo>
                  <a:pt x="373999" y="357711"/>
                </a:lnTo>
                <a:lnTo>
                  <a:pt x="334491" y="387696"/>
                </a:lnTo>
                <a:lnTo>
                  <a:pt x="288334" y="408413"/>
                </a:lnTo>
                <a:lnTo>
                  <a:pt x="237047" y="418405"/>
                </a:lnTo>
                <a:lnTo>
                  <a:pt x="219075" y="419100"/>
                </a:lnTo>
                <a:lnTo>
                  <a:pt x="201102" y="418405"/>
                </a:lnTo>
                <a:lnTo>
                  <a:pt x="149815" y="408413"/>
                </a:lnTo>
                <a:lnTo>
                  <a:pt x="103658" y="387696"/>
                </a:lnTo>
                <a:lnTo>
                  <a:pt x="64150" y="357711"/>
                </a:lnTo>
                <a:lnTo>
                  <a:pt x="32813" y="319916"/>
                </a:lnTo>
                <a:lnTo>
                  <a:pt x="11164" y="275770"/>
                </a:lnTo>
                <a:lnTo>
                  <a:pt x="725" y="226731"/>
                </a:lnTo>
                <a:lnTo>
                  <a:pt x="0" y="20955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15" name="object 5"/>
          <p:cNvSpPr>
            <a:spLocks noChangeArrowheads="1"/>
          </p:cNvSpPr>
          <p:nvPr/>
        </p:nvSpPr>
        <p:spPr bwMode="auto">
          <a:xfrm>
            <a:off x="1685925" y="149225"/>
            <a:ext cx="0" cy="936625"/>
          </a:xfrm>
          <a:custGeom>
            <a:avLst/>
            <a:gdLst>
              <a:gd name="T0" fmla="*/ 0 h 936625"/>
              <a:gd name="T1" fmla="*/ 936625 h 936625"/>
            </a:gdLst>
            <a:ahLst/>
            <a:cxnLst/>
            <a:rect l="0" t="T0" r="0" b="T1"/>
            <a:pathLst>
              <a:path h="936625">
                <a:moveTo>
                  <a:pt x="0" y="0"/>
                </a:moveTo>
                <a:lnTo>
                  <a:pt x="0" y="936625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16" name="object 6"/>
          <p:cNvSpPr>
            <a:spLocks noChangeArrowheads="1"/>
          </p:cNvSpPr>
          <p:nvPr/>
        </p:nvSpPr>
        <p:spPr bwMode="auto">
          <a:xfrm>
            <a:off x="7781925" y="149225"/>
            <a:ext cx="0" cy="936625"/>
          </a:xfrm>
          <a:custGeom>
            <a:avLst/>
            <a:gdLst>
              <a:gd name="T0" fmla="*/ 0 h 936625"/>
              <a:gd name="T1" fmla="*/ 936625 h 936625"/>
            </a:gdLst>
            <a:ahLst/>
            <a:cxnLst/>
            <a:rect l="0" t="T0" r="0" b="T1"/>
            <a:pathLst>
              <a:path h="936625">
                <a:moveTo>
                  <a:pt x="0" y="0"/>
                </a:moveTo>
                <a:lnTo>
                  <a:pt x="0" y="936625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17" name="object 7"/>
          <p:cNvSpPr>
            <a:spLocks noChangeArrowheads="1"/>
          </p:cNvSpPr>
          <p:nvPr/>
        </p:nvSpPr>
        <p:spPr bwMode="auto">
          <a:xfrm>
            <a:off x="1666875" y="168275"/>
            <a:ext cx="6134100" cy="0"/>
          </a:xfrm>
          <a:custGeom>
            <a:avLst/>
            <a:gdLst>
              <a:gd name="T0" fmla="*/ 0 w 6134100"/>
              <a:gd name="T1" fmla="*/ 6134100 w 6134100"/>
            </a:gdLst>
            <a:ahLst/>
            <a:cxnLst/>
            <a:rect l="T0" t="0" r="T1" b="0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18" name="object 8"/>
          <p:cNvSpPr>
            <a:spLocks noChangeArrowheads="1"/>
          </p:cNvSpPr>
          <p:nvPr/>
        </p:nvSpPr>
        <p:spPr bwMode="auto">
          <a:xfrm>
            <a:off x="1666875" y="1066800"/>
            <a:ext cx="6134100" cy="0"/>
          </a:xfrm>
          <a:custGeom>
            <a:avLst/>
            <a:gdLst>
              <a:gd name="T0" fmla="*/ 0 w 6134100"/>
              <a:gd name="T1" fmla="*/ 6134100 w 6134100"/>
            </a:gdLst>
            <a:ahLst/>
            <a:cxnLst/>
            <a:rect l="T0" t="0" r="T1" b="0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6947"/>
          </a:xfrm>
        </p:spPr>
        <p:txBody>
          <a:bodyPr wrap="square" lIns="0" tIns="41655" rIns="0" bIns="0" rtlCol="0">
            <a:spAutoFit/>
          </a:bodyPr>
          <a:lstStyle/>
          <a:p>
            <a:pPr marL="328295" fontAlgn="auto">
              <a:spcAft>
                <a:spcPts val="0"/>
              </a:spcAft>
              <a:defRPr/>
            </a:pPr>
            <a:r>
              <a:rPr sz="3200" spc="10" dirty="0">
                <a:solidFill>
                  <a:srgbClr val="66FF33"/>
                </a:solidFill>
                <a:latin typeface="Arial Black"/>
                <a:cs typeface="Arial Black"/>
              </a:rPr>
              <a:t>P</a:t>
            </a:r>
            <a:r>
              <a:rPr sz="3200" spc="50" dirty="0">
                <a:solidFill>
                  <a:srgbClr val="66FF33"/>
                </a:solidFill>
                <a:latin typeface="Arial Black"/>
                <a:cs typeface="Arial Black"/>
              </a:rPr>
              <a:t>r</a:t>
            </a:r>
            <a:r>
              <a:rPr sz="3200" spc="5" dirty="0">
                <a:solidFill>
                  <a:srgbClr val="66FF33"/>
                </a:solidFill>
                <a:latin typeface="Arial Black"/>
                <a:cs typeface="Arial Black"/>
              </a:rPr>
              <a:t>o</a:t>
            </a:r>
            <a:r>
              <a:rPr sz="3200" spc="25" dirty="0">
                <a:solidFill>
                  <a:srgbClr val="66FF33"/>
                </a:solidFill>
                <a:latin typeface="Arial Black"/>
                <a:cs typeface="Arial Black"/>
              </a:rPr>
              <a:t>s</a:t>
            </a:r>
            <a:r>
              <a:rPr sz="3200" spc="5" dirty="0">
                <a:solidFill>
                  <a:srgbClr val="66FF33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66FF33"/>
                </a:solidFill>
                <a:latin typeface="Arial Black"/>
                <a:cs typeface="Arial Black"/>
              </a:rPr>
              <a:t>s</a:t>
            </a:r>
            <a:r>
              <a:rPr sz="3200" spc="-30" dirty="0">
                <a:solidFill>
                  <a:srgbClr val="66FF33"/>
                </a:solidFill>
                <a:latin typeface="Arial Black"/>
                <a:cs typeface="Arial Black"/>
              </a:rPr>
              <a:t> </a:t>
            </a:r>
            <a:r>
              <a:rPr sz="3200" spc="15" dirty="0">
                <a:solidFill>
                  <a:srgbClr val="66FF33"/>
                </a:solidFill>
                <a:latin typeface="Arial Black"/>
                <a:cs typeface="Arial Black"/>
              </a:rPr>
              <a:t>A</a:t>
            </a:r>
            <a:r>
              <a:rPr sz="3200" spc="25" dirty="0">
                <a:solidFill>
                  <a:srgbClr val="66FF33"/>
                </a:solidFill>
                <a:latin typeface="Arial Black"/>
                <a:cs typeface="Arial Black"/>
              </a:rPr>
              <a:t>s</a:t>
            </a:r>
            <a:r>
              <a:rPr sz="3200" spc="5" dirty="0">
                <a:solidFill>
                  <a:srgbClr val="66FF33"/>
                </a:solidFill>
                <a:latin typeface="Arial Black"/>
                <a:cs typeface="Arial Black"/>
              </a:rPr>
              <a:t>uh</a:t>
            </a:r>
            <a:r>
              <a:rPr sz="3200" spc="-10" dirty="0">
                <a:solidFill>
                  <a:srgbClr val="66FF33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66FF33"/>
                </a:solidFill>
                <a:latin typeface="Arial Black"/>
                <a:cs typeface="Arial Black"/>
              </a:rPr>
              <a:t>n</a:t>
            </a:r>
            <a:r>
              <a:rPr sz="3200" spc="-30" dirty="0">
                <a:solidFill>
                  <a:srgbClr val="66FF33"/>
                </a:solidFill>
                <a:latin typeface="Arial Black"/>
                <a:cs typeface="Arial Black"/>
              </a:rPr>
              <a:t> </a:t>
            </a:r>
            <a:r>
              <a:rPr sz="3200" spc="-25" dirty="0">
                <a:solidFill>
                  <a:srgbClr val="66FF33"/>
                </a:solidFill>
                <a:latin typeface="Arial Black"/>
                <a:cs typeface="Arial Black"/>
              </a:rPr>
              <a:t>P</a:t>
            </a:r>
            <a:r>
              <a:rPr sz="3200" spc="5" dirty="0">
                <a:solidFill>
                  <a:srgbClr val="66FF33"/>
                </a:solidFill>
                <a:latin typeface="Arial Black"/>
                <a:cs typeface="Arial Black"/>
              </a:rPr>
              <a:t>a</a:t>
            </a:r>
            <a:r>
              <a:rPr sz="3200" spc="25" dirty="0">
                <a:solidFill>
                  <a:srgbClr val="66FF33"/>
                </a:solidFill>
                <a:latin typeface="Arial Black"/>
                <a:cs typeface="Arial Black"/>
              </a:rPr>
              <a:t>s</a:t>
            </a:r>
            <a:r>
              <a:rPr sz="3200" dirty="0">
                <a:solidFill>
                  <a:srgbClr val="66FF33"/>
                </a:solidFill>
                <a:latin typeface="Arial Black"/>
                <a:cs typeface="Arial Black"/>
              </a:rPr>
              <a:t>i</a:t>
            </a:r>
            <a:r>
              <a:rPr sz="3200" spc="10" dirty="0">
                <a:solidFill>
                  <a:srgbClr val="66FF33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66FF33"/>
                </a:solidFill>
                <a:latin typeface="Arial Black"/>
                <a:cs typeface="Arial Black"/>
              </a:rPr>
              <a:t>n</a:t>
            </a:r>
            <a:endParaRPr sz="3200">
              <a:solidFill>
                <a:srgbClr val="66FF33"/>
              </a:solidFill>
              <a:latin typeface="Arial Black"/>
              <a:cs typeface="Arial Black"/>
            </a:endParaRPr>
          </a:p>
          <a:p>
            <a:pPr marL="328295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2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3200" spc="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200" spc="-2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k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32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FFFF00"/>
                </a:solidFill>
                <a:latin typeface="Calibri"/>
                <a:cs typeface="Calibri"/>
              </a:rPr>
              <a:t>oses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,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ol</a:t>
            </a:r>
            <a:r>
              <a:rPr sz="3200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3200" spc="-2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32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spc="-90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es</a:t>
            </a:r>
            <a:r>
              <a:rPr sz="32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19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3200" spc="-2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4520" name="object 10"/>
          <p:cNvSpPr>
            <a:spLocks noChangeArrowheads="1"/>
          </p:cNvSpPr>
          <p:nvPr/>
        </p:nvSpPr>
        <p:spPr bwMode="auto">
          <a:xfrm>
            <a:off x="6600825" y="5245100"/>
            <a:ext cx="0" cy="1450975"/>
          </a:xfrm>
          <a:custGeom>
            <a:avLst/>
            <a:gdLst>
              <a:gd name="T0" fmla="*/ 0 h 1451609"/>
              <a:gd name="T1" fmla="*/ 1451609 h 1451609"/>
            </a:gdLst>
            <a:ahLst/>
            <a:cxnLst/>
            <a:rect l="0" t="T0" r="0" b="T1"/>
            <a:pathLst>
              <a:path h="1451609">
                <a:moveTo>
                  <a:pt x="0" y="0"/>
                </a:moveTo>
                <a:lnTo>
                  <a:pt x="0" y="145161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1" name="object 11"/>
          <p:cNvSpPr>
            <a:spLocks noChangeArrowheads="1"/>
          </p:cNvSpPr>
          <p:nvPr/>
        </p:nvSpPr>
        <p:spPr bwMode="auto">
          <a:xfrm>
            <a:off x="638175" y="5245100"/>
            <a:ext cx="0" cy="1450975"/>
          </a:xfrm>
          <a:custGeom>
            <a:avLst/>
            <a:gdLst>
              <a:gd name="T0" fmla="*/ 0 h 1451609"/>
              <a:gd name="T1" fmla="*/ 1451609 h 1451609"/>
            </a:gdLst>
            <a:ahLst/>
            <a:cxnLst/>
            <a:rect l="0" t="T0" r="0" b="T1"/>
            <a:pathLst>
              <a:path h="1451609">
                <a:moveTo>
                  <a:pt x="0" y="0"/>
                </a:moveTo>
                <a:lnTo>
                  <a:pt x="0" y="145161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2" name="object 12"/>
          <p:cNvSpPr>
            <a:spLocks noChangeArrowheads="1"/>
          </p:cNvSpPr>
          <p:nvPr/>
        </p:nvSpPr>
        <p:spPr bwMode="auto">
          <a:xfrm>
            <a:off x="8705850" y="5245100"/>
            <a:ext cx="0" cy="1450975"/>
          </a:xfrm>
          <a:custGeom>
            <a:avLst/>
            <a:gdLst>
              <a:gd name="T0" fmla="*/ 0 h 1451609"/>
              <a:gd name="T1" fmla="*/ 1451609 h 1451609"/>
            </a:gdLst>
            <a:ahLst/>
            <a:cxnLst/>
            <a:rect l="0" t="T0" r="0" b="T1"/>
            <a:pathLst>
              <a:path h="1451609">
                <a:moveTo>
                  <a:pt x="0" y="0"/>
                </a:moveTo>
                <a:lnTo>
                  <a:pt x="0" y="145161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3" name="object 13"/>
          <p:cNvSpPr>
            <a:spLocks noChangeArrowheads="1"/>
          </p:cNvSpPr>
          <p:nvPr/>
        </p:nvSpPr>
        <p:spPr bwMode="auto">
          <a:xfrm>
            <a:off x="628650" y="5254625"/>
            <a:ext cx="8086725" cy="0"/>
          </a:xfrm>
          <a:custGeom>
            <a:avLst/>
            <a:gdLst>
              <a:gd name="T0" fmla="*/ 0 w 8086725"/>
              <a:gd name="T1" fmla="*/ 8086725 w 8086725"/>
            </a:gdLst>
            <a:ahLst/>
            <a:cxnLst/>
            <a:rect l="T0" t="0" r="T1" b="0"/>
            <a:pathLst>
              <a:path w="8086725">
                <a:moveTo>
                  <a:pt x="0" y="0"/>
                </a:moveTo>
                <a:lnTo>
                  <a:pt x="8086725" y="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4" name="object 14"/>
          <p:cNvSpPr>
            <a:spLocks noChangeArrowheads="1"/>
          </p:cNvSpPr>
          <p:nvPr/>
        </p:nvSpPr>
        <p:spPr bwMode="auto">
          <a:xfrm>
            <a:off x="628650" y="6686550"/>
            <a:ext cx="8086725" cy="0"/>
          </a:xfrm>
          <a:custGeom>
            <a:avLst/>
            <a:gdLst>
              <a:gd name="T0" fmla="*/ 0 w 8086725"/>
              <a:gd name="T1" fmla="*/ 8086725 w 8086725"/>
            </a:gdLst>
            <a:ahLst/>
            <a:cxnLst/>
            <a:rect l="T0" t="0" r="T1" b="0"/>
            <a:pathLst>
              <a:path w="8086725">
                <a:moveTo>
                  <a:pt x="0" y="0"/>
                </a:moveTo>
                <a:lnTo>
                  <a:pt x="8086725" y="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5" name="object 16"/>
          <p:cNvSpPr>
            <a:spLocks noChangeArrowheads="1"/>
          </p:cNvSpPr>
          <p:nvPr/>
        </p:nvSpPr>
        <p:spPr bwMode="auto">
          <a:xfrm>
            <a:off x="6096000" y="4246563"/>
            <a:ext cx="438150" cy="419100"/>
          </a:xfrm>
          <a:custGeom>
            <a:avLst/>
            <a:gdLst>
              <a:gd name="T0" fmla="*/ 0 w 438150"/>
              <a:gd name="T1" fmla="*/ 0 h 419100"/>
              <a:gd name="T2" fmla="*/ 438150 w 438150"/>
              <a:gd name="T3" fmla="*/ 419100 h 419100"/>
            </a:gdLst>
            <a:ahLst/>
            <a:cxnLst/>
            <a:rect l="T0" t="T1" r="T2" b="T3"/>
            <a:pathLst>
              <a:path w="438150" h="419100">
                <a:moveTo>
                  <a:pt x="0" y="209550"/>
                </a:moveTo>
                <a:lnTo>
                  <a:pt x="6364" y="159162"/>
                </a:lnTo>
                <a:lnTo>
                  <a:pt x="24445" y="113208"/>
                </a:lnTo>
                <a:lnTo>
                  <a:pt x="52722" y="73139"/>
                </a:lnTo>
                <a:lnTo>
                  <a:pt x="89675" y="40404"/>
                </a:lnTo>
                <a:lnTo>
                  <a:pt x="133784" y="16454"/>
                </a:lnTo>
                <a:lnTo>
                  <a:pt x="183530" y="2740"/>
                </a:lnTo>
                <a:lnTo>
                  <a:pt x="219075" y="0"/>
                </a:lnTo>
                <a:lnTo>
                  <a:pt x="237047" y="693"/>
                </a:lnTo>
                <a:lnTo>
                  <a:pt x="288334" y="10674"/>
                </a:lnTo>
                <a:lnTo>
                  <a:pt x="334491" y="31373"/>
                </a:lnTo>
                <a:lnTo>
                  <a:pt x="373999" y="61340"/>
                </a:lnTo>
                <a:lnTo>
                  <a:pt x="405336" y="99126"/>
                </a:lnTo>
                <a:lnTo>
                  <a:pt x="426985" y="143280"/>
                </a:lnTo>
                <a:lnTo>
                  <a:pt x="437424" y="192351"/>
                </a:lnTo>
                <a:lnTo>
                  <a:pt x="438150" y="209550"/>
                </a:lnTo>
                <a:lnTo>
                  <a:pt x="437424" y="226731"/>
                </a:lnTo>
                <a:lnTo>
                  <a:pt x="426985" y="275770"/>
                </a:lnTo>
                <a:lnTo>
                  <a:pt x="405336" y="319916"/>
                </a:lnTo>
                <a:lnTo>
                  <a:pt x="373999" y="357711"/>
                </a:lnTo>
                <a:lnTo>
                  <a:pt x="334491" y="387696"/>
                </a:lnTo>
                <a:lnTo>
                  <a:pt x="288334" y="408413"/>
                </a:lnTo>
                <a:lnTo>
                  <a:pt x="237047" y="418405"/>
                </a:lnTo>
                <a:lnTo>
                  <a:pt x="219075" y="419100"/>
                </a:lnTo>
                <a:lnTo>
                  <a:pt x="201102" y="418405"/>
                </a:lnTo>
                <a:lnTo>
                  <a:pt x="149815" y="408413"/>
                </a:lnTo>
                <a:lnTo>
                  <a:pt x="103658" y="387696"/>
                </a:lnTo>
                <a:lnTo>
                  <a:pt x="64150" y="357711"/>
                </a:lnTo>
                <a:lnTo>
                  <a:pt x="32813" y="319916"/>
                </a:lnTo>
                <a:lnTo>
                  <a:pt x="11164" y="275770"/>
                </a:lnTo>
                <a:lnTo>
                  <a:pt x="725" y="226731"/>
                </a:lnTo>
                <a:lnTo>
                  <a:pt x="0" y="20955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526" name="object 18"/>
          <p:cNvSpPr>
            <a:spLocks noChangeArrowheads="1"/>
          </p:cNvSpPr>
          <p:nvPr/>
        </p:nvSpPr>
        <p:spPr bwMode="auto">
          <a:xfrm>
            <a:off x="6086475" y="3094038"/>
            <a:ext cx="438150" cy="419100"/>
          </a:xfrm>
          <a:custGeom>
            <a:avLst/>
            <a:gdLst>
              <a:gd name="T0" fmla="*/ 0 w 438150"/>
              <a:gd name="T1" fmla="*/ 0 h 419100"/>
              <a:gd name="T2" fmla="*/ 438150 w 438150"/>
              <a:gd name="T3" fmla="*/ 419100 h 419100"/>
            </a:gdLst>
            <a:ahLst/>
            <a:cxnLst/>
            <a:rect l="T0" t="T1" r="T2" b="T3"/>
            <a:pathLst>
              <a:path w="438150" h="419100">
                <a:moveTo>
                  <a:pt x="0" y="209550"/>
                </a:moveTo>
                <a:lnTo>
                  <a:pt x="6364" y="159203"/>
                </a:lnTo>
                <a:lnTo>
                  <a:pt x="24445" y="113264"/>
                </a:lnTo>
                <a:lnTo>
                  <a:pt x="52722" y="73191"/>
                </a:lnTo>
                <a:lnTo>
                  <a:pt x="89675" y="40440"/>
                </a:lnTo>
                <a:lnTo>
                  <a:pt x="133784" y="16472"/>
                </a:lnTo>
                <a:lnTo>
                  <a:pt x="183530" y="2743"/>
                </a:lnTo>
                <a:lnTo>
                  <a:pt x="219075" y="0"/>
                </a:lnTo>
                <a:lnTo>
                  <a:pt x="237047" y="694"/>
                </a:lnTo>
                <a:lnTo>
                  <a:pt x="288334" y="10686"/>
                </a:lnTo>
                <a:lnTo>
                  <a:pt x="334491" y="31403"/>
                </a:lnTo>
                <a:lnTo>
                  <a:pt x="373999" y="61388"/>
                </a:lnTo>
                <a:lnTo>
                  <a:pt x="405336" y="99183"/>
                </a:lnTo>
                <a:lnTo>
                  <a:pt x="426985" y="143329"/>
                </a:lnTo>
                <a:lnTo>
                  <a:pt x="437424" y="192368"/>
                </a:lnTo>
                <a:lnTo>
                  <a:pt x="438150" y="209550"/>
                </a:lnTo>
                <a:lnTo>
                  <a:pt x="437424" y="226748"/>
                </a:lnTo>
                <a:lnTo>
                  <a:pt x="426985" y="275819"/>
                </a:lnTo>
                <a:lnTo>
                  <a:pt x="405336" y="319973"/>
                </a:lnTo>
                <a:lnTo>
                  <a:pt x="373999" y="357759"/>
                </a:lnTo>
                <a:lnTo>
                  <a:pt x="334491" y="387726"/>
                </a:lnTo>
                <a:lnTo>
                  <a:pt x="288334" y="408425"/>
                </a:lnTo>
                <a:lnTo>
                  <a:pt x="237047" y="418406"/>
                </a:lnTo>
                <a:lnTo>
                  <a:pt x="219075" y="419100"/>
                </a:lnTo>
                <a:lnTo>
                  <a:pt x="201102" y="418406"/>
                </a:lnTo>
                <a:lnTo>
                  <a:pt x="149815" y="408425"/>
                </a:lnTo>
                <a:lnTo>
                  <a:pt x="103658" y="387726"/>
                </a:lnTo>
                <a:lnTo>
                  <a:pt x="64150" y="357759"/>
                </a:lnTo>
                <a:lnTo>
                  <a:pt x="32813" y="319973"/>
                </a:lnTo>
                <a:lnTo>
                  <a:pt x="11164" y="275819"/>
                </a:lnTo>
                <a:lnTo>
                  <a:pt x="725" y="226748"/>
                </a:lnTo>
                <a:lnTo>
                  <a:pt x="0" y="20955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250" y="5643563"/>
            <a:ext cx="7929563" cy="9969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0" tIns="0" rIns="0" bIns="0">
            <a:spAutoFit/>
          </a:bodyPr>
          <a:lstStyle/>
          <a:p>
            <a:pPr marL="857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10" dirty="0">
                <a:latin typeface="Arial Black"/>
                <a:cs typeface="Arial Black"/>
              </a:rPr>
              <a:t>2</a:t>
            </a:r>
            <a:r>
              <a:rPr sz="2400" b="1">
                <a:latin typeface="Arial Black"/>
                <a:cs typeface="Arial Black"/>
              </a:rPr>
              <a:t>.</a:t>
            </a:r>
            <a:r>
              <a:rPr sz="2400" b="1" spc="-20">
                <a:latin typeface="Arial Black"/>
                <a:cs typeface="Arial Black"/>
              </a:rPr>
              <a:t> </a:t>
            </a:r>
            <a:r>
              <a:rPr sz="2400" b="1" spc="20">
                <a:latin typeface="Arial Black"/>
                <a:cs typeface="Arial Black"/>
              </a:rPr>
              <a:t>I</a:t>
            </a:r>
            <a:r>
              <a:rPr sz="2400" b="1" spc="10">
                <a:latin typeface="Arial Black"/>
                <a:cs typeface="Arial Black"/>
              </a:rPr>
              <a:t>mp</a:t>
            </a:r>
            <a:r>
              <a:rPr sz="2400" b="1">
                <a:latin typeface="Arial Black"/>
                <a:cs typeface="Arial Black"/>
              </a:rPr>
              <a:t>lem</a:t>
            </a:r>
            <a:r>
              <a:rPr sz="2400" b="1" spc="-10">
                <a:latin typeface="Arial Black"/>
                <a:cs typeface="Arial Black"/>
              </a:rPr>
              <a:t>e</a:t>
            </a:r>
            <a:r>
              <a:rPr sz="2400" b="1">
                <a:latin typeface="Arial Black"/>
                <a:cs typeface="Arial Black"/>
              </a:rPr>
              <a:t>n</a:t>
            </a:r>
            <a:r>
              <a:rPr sz="2400" b="1" spc="-10">
                <a:latin typeface="Arial Black"/>
                <a:cs typeface="Arial Black"/>
              </a:rPr>
              <a:t>t</a:t>
            </a:r>
            <a:r>
              <a:rPr sz="2400" b="1">
                <a:latin typeface="Arial Black"/>
                <a:cs typeface="Arial Black"/>
              </a:rPr>
              <a:t>a</a:t>
            </a:r>
            <a:r>
              <a:rPr sz="2400" b="1" spc="-10">
                <a:latin typeface="Arial Black"/>
                <a:cs typeface="Arial Black"/>
              </a:rPr>
              <a:t>s</a:t>
            </a:r>
            <a:r>
              <a:rPr sz="2400" b="1">
                <a:latin typeface="Arial Black"/>
                <a:cs typeface="Arial Black"/>
              </a:rPr>
              <a:t>i</a:t>
            </a:r>
            <a:r>
              <a:rPr lang="en-US" sz="2400" b="1" dirty="0">
                <a:latin typeface="Arial Black"/>
                <a:cs typeface="Arial Black"/>
              </a:rPr>
              <a:t>  </a:t>
            </a:r>
            <a:r>
              <a:rPr lang="en-US" sz="2400" b="1" dirty="0" err="1">
                <a:latin typeface="Arial Black"/>
                <a:cs typeface="Arial Black"/>
              </a:rPr>
              <a:t>dan</a:t>
            </a:r>
            <a:r>
              <a:rPr lang="en-US" sz="2400" b="1" dirty="0">
                <a:latin typeface="Arial Black"/>
                <a:cs typeface="Arial Black"/>
              </a:rPr>
              <a:t> </a:t>
            </a:r>
            <a:r>
              <a:rPr sz="2400" b="1" spc="-15">
                <a:latin typeface="Arial Black"/>
                <a:cs typeface="Arial Black"/>
              </a:rPr>
              <a:t>M</a:t>
            </a:r>
            <a:r>
              <a:rPr sz="2400" b="1" spc="-5">
                <a:latin typeface="Arial Black"/>
                <a:cs typeface="Arial Black"/>
              </a:rPr>
              <a:t>on</a:t>
            </a:r>
            <a:r>
              <a:rPr sz="2400" b="1" spc="-15">
                <a:latin typeface="Arial Black"/>
                <a:cs typeface="Arial Black"/>
              </a:rPr>
              <a:t>ito</a:t>
            </a:r>
            <a:r>
              <a:rPr sz="2400" b="1" spc="-30">
                <a:latin typeface="Arial Black"/>
                <a:cs typeface="Arial Black"/>
              </a:rPr>
              <a:t>r</a:t>
            </a:r>
            <a:r>
              <a:rPr sz="2400" b="1" spc="-15">
                <a:latin typeface="Arial Black"/>
                <a:cs typeface="Arial Black"/>
              </a:rPr>
              <a:t>ing</a:t>
            </a:r>
            <a:endParaRPr sz="2400">
              <a:latin typeface="Arial Black"/>
              <a:cs typeface="Arial Black"/>
            </a:endParaRPr>
          </a:p>
          <a:p>
            <a:pPr algn="ctr" fontAlgn="auto">
              <a:lnSpc>
                <a:spcPts val="2360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000" spc="-15" dirty="0">
                <a:latin typeface="Arial Narrow"/>
                <a:cs typeface="Arial Narrow"/>
              </a:rPr>
              <a:t>P</a:t>
            </a:r>
            <a:r>
              <a:rPr sz="2000" spc="5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m</a:t>
            </a:r>
            <a:r>
              <a:rPr sz="2000" spc="5" dirty="0">
                <a:latin typeface="Arial Narrow"/>
                <a:cs typeface="Arial Narrow"/>
              </a:rPr>
              <a:t>be</a:t>
            </a:r>
            <a:r>
              <a:rPr sz="2000" dirty="0">
                <a:latin typeface="Arial Narrow"/>
                <a:cs typeface="Arial Narrow"/>
              </a:rPr>
              <a:t>r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spc="5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5" dirty="0">
                <a:latin typeface="Arial Narrow"/>
                <a:cs typeface="Arial Narrow"/>
              </a:rPr>
              <a:t>pe</a:t>
            </a:r>
            <a:r>
              <a:rPr sz="2000" spc="-5" dirty="0">
                <a:latin typeface="Arial Narrow"/>
                <a:cs typeface="Arial Narrow"/>
              </a:rPr>
              <a:t>lay</a:t>
            </a:r>
            <a:r>
              <a:rPr sz="2000" spc="10" dirty="0">
                <a:latin typeface="Arial Narrow"/>
                <a:cs typeface="Arial Narrow"/>
              </a:rPr>
              <a:t>a</a:t>
            </a:r>
            <a:r>
              <a:rPr sz="2000" spc="5" dirty="0">
                <a:latin typeface="Arial Narrow"/>
                <a:cs typeface="Arial Narrow"/>
              </a:rPr>
              <a:t>na</a:t>
            </a:r>
            <a:r>
              <a:rPr sz="2000" spc="15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/</a:t>
            </a:r>
            <a:r>
              <a:rPr sz="2000" spc="5" dirty="0">
                <a:latin typeface="Arial Narrow"/>
                <a:cs typeface="Arial Narrow"/>
              </a:rPr>
              <a:t>a</a:t>
            </a:r>
            <a:r>
              <a:rPr sz="2000" spc="-5" dirty="0">
                <a:latin typeface="Arial Narrow"/>
                <a:cs typeface="Arial Narrow"/>
              </a:rPr>
              <a:t>s</a:t>
            </a:r>
            <a:r>
              <a:rPr sz="2000" spc="5" dirty="0">
                <a:latin typeface="Arial Narrow"/>
                <a:cs typeface="Arial Narrow"/>
              </a:rPr>
              <a:t>uh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15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,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5" dirty="0">
                <a:latin typeface="Arial Narrow"/>
                <a:cs typeface="Arial Narrow"/>
              </a:rPr>
              <a:t>pe</a:t>
            </a:r>
            <a:r>
              <a:rPr sz="2000" spc="-5" dirty="0">
                <a:latin typeface="Arial Narrow"/>
                <a:cs typeface="Arial Narrow"/>
              </a:rPr>
              <a:t>laks</a:t>
            </a:r>
            <a:r>
              <a:rPr sz="2000" spc="10" dirty="0">
                <a:latin typeface="Arial Narrow"/>
                <a:cs typeface="Arial Narrow"/>
              </a:rPr>
              <a:t>a</a:t>
            </a:r>
            <a:r>
              <a:rPr sz="2000" spc="5" dirty="0">
                <a:latin typeface="Arial Narrow"/>
                <a:cs typeface="Arial Narrow"/>
              </a:rPr>
              <a:t>naa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re</a:t>
            </a:r>
            <a:r>
              <a:rPr sz="2000" spc="5" dirty="0">
                <a:latin typeface="Arial Narrow"/>
                <a:cs typeface="Arial Narrow"/>
              </a:rPr>
              <a:t>n</a:t>
            </a:r>
            <a:r>
              <a:rPr sz="2000" spc="-5" dirty="0">
                <a:latin typeface="Arial Narrow"/>
                <a:cs typeface="Arial Narrow"/>
              </a:rPr>
              <a:t>c</a:t>
            </a:r>
            <a:r>
              <a:rPr sz="2000" spc="5" dirty="0">
                <a:latin typeface="Arial Narrow"/>
                <a:cs typeface="Arial Narrow"/>
              </a:rPr>
              <a:t>an</a:t>
            </a:r>
            <a:r>
              <a:rPr sz="2000" spc="15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,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5" dirty="0">
                <a:latin typeface="Arial Narrow"/>
                <a:cs typeface="Arial Narrow"/>
              </a:rPr>
              <a:t>be</a:t>
            </a:r>
            <a:r>
              <a:rPr sz="2000" spc="-5" dirty="0">
                <a:latin typeface="Arial Narrow"/>
                <a:cs typeface="Arial Narrow"/>
              </a:rPr>
              <a:t>s</a:t>
            </a:r>
            <a:r>
              <a:rPr sz="2000" spc="5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rta</a:t>
            </a:r>
            <a:endParaRPr sz="2000">
              <a:latin typeface="Arial Narrow"/>
              <a:cs typeface="Arial Narrow"/>
            </a:endParaRPr>
          </a:p>
          <a:p>
            <a:pPr marL="12700" algn="ctr" fontAlgn="auto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 Narrow"/>
                <a:cs typeface="Arial Narrow"/>
              </a:rPr>
              <a:t>m</a:t>
            </a:r>
            <a:r>
              <a:rPr sz="2000" dirty="0">
                <a:latin typeface="Arial Narrow"/>
                <a:cs typeface="Arial Narrow"/>
              </a:rPr>
              <a:t>on</a:t>
            </a:r>
            <a:r>
              <a:rPr sz="2000" spc="-5" dirty="0">
                <a:latin typeface="Arial Narrow"/>
                <a:cs typeface="Arial Narrow"/>
              </a:rPr>
              <a:t>itorin</a:t>
            </a:r>
            <a:r>
              <a:rPr sz="2000" spc="5" dirty="0">
                <a:latin typeface="Arial Narrow"/>
                <a:cs typeface="Arial Narrow"/>
              </a:rPr>
              <a:t>g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5" dirty="0">
                <a:latin typeface="Arial Narrow"/>
                <a:cs typeface="Arial Narrow"/>
              </a:rPr>
              <a:t>ya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800" y="1976438"/>
            <a:ext cx="280988" cy="2670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Arial Black"/>
                <a:cs typeface="Arial Black"/>
              </a:rPr>
              <a:t>S</a:t>
            </a:r>
            <a:endParaRPr sz="2400">
              <a:latin typeface="Arial Black"/>
              <a:cs typeface="Arial Black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Arial Black"/>
                <a:cs typeface="Arial Black"/>
              </a:rPr>
              <a:t>O</a:t>
            </a:r>
            <a:endParaRPr sz="2400">
              <a:latin typeface="Arial Black"/>
              <a:cs typeface="Arial Black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+mn-lt"/>
              <a:cs typeface="+mn-cs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>
                <a:latin typeface="Arial Black"/>
                <a:cs typeface="Arial Black"/>
              </a:rPr>
              <a:t>A</a:t>
            </a:r>
            <a:endParaRPr sz="2400">
              <a:latin typeface="Arial Black"/>
              <a:cs typeface="Arial Black"/>
            </a:endParaRPr>
          </a:p>
          <a:p>
            <a:pPr fontAlgn="auto">
              <a:lnSpc>
                <a:spcPts val="2300"/>
              </a:lnSpc>
              <a:spcBef>
                <a:spcPts val="19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fontAlgn="auto">
              <a:lnSpc>
                <a:spcPts val="2300"/>
              </a:lnSpc>
              <a:spcBef>
                <a:spcPts val="19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fontAlgn="auto">
              <a:lnSpc>
                <a:spcPts val="2300"/>
              </a:lnSpc>
              <a:spcBef>
                <a:spcPts val="19"/>
              </a:spcBef>
              <a:spcAft>
                <a:spcPts val="0"/>
              </a:spcAft>
              <a:defRPr/>
            </a:pPr>
            <a:endParaRPr sz="2300">
              <a:latin typeface="+mn-lt"/>
              <a:cs typeface="+mn-cs"/>
            </a:endParaRPr>
          </a:p>
          <a:p>
            <a:pPr marL="2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latin typeface="Arial Black"/>
                <a:cs typeface="Arial Black"/>
              </a:rPr>
              <a:t>P</a:t>
            </a:r>
            <a:endParaRPr sz="2400">
              <a:latin typeface="Arial Black"/>
              <a:cs typeface="Arial Black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57250" y="1285875"/>
          <a:ext cx="7858125" cy="3947605"/>
        </p:xfrm>
        <a:graphic>
          <a:graphicData uri="http://schemas.openxmlformats.org/drawingml/2006/table">
            <a:tbl>
              <a:tblPr/>
              <a:tblGrid>
                <a:gridCol w="7858125"/>
              </a:tblGrid>
              <a:tr h="731838">
                <a:tc>
                  <a:txBody>
                    <a:bodyPr/>
                    <a:lstStyle/>
                    <a:p>
                      <a:pPr marL="1843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1. Asesmen Pasien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1.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NFORMASI DIKUMPULKAN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: anamnesa,</a:t>
                      </a:r>
                      <a:r>
                        <a:rPr kumimoji="0" lang="en-US" sz="2400" b="1" i="0" u="none" strike="noStrike" cap="none" normalizeH="0" baseline="-1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 	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pemeriksaan fisik,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      pemeriksaan lain /  ,Penunjang,  dst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309563" marR="0" lvl="0" indent="-22860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  <a:p>
                      <a:pPr marL="309563" marR="0" lvl="0" indent="-22860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2.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NALISIS INFORMASI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: menghasilkan kesimpulan a.l. Masalah, Kondisi, Diagnosis, untuk mengidentifikasi kebutuhan pelayanan pasien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Arial Black" pitchFamily="34" charset="0"/>
                          <a:cs typeface="Arial Black" pitchFamily="34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ENCANA PELAYANAN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/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Care Plan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untuk memenuhi kebutuhan pelayanan pasien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	</a:t>
                      </a:r>
                      <a:endParaRPr kumimoji="0" lang="en-US" sz="2400" b="0" i="0" u="none" strike="noStrike" cap="none" normalizeH="0" baseline="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Arial Black" pitchFamily="34" charset="0"/>
                        <a:cs typeface="Arial Black" pitchFamily="34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857250" y="1285875"/>
            <a:ext cx="7929563" cy="40719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FF00"/>
                </a:solidFill>
              </a:rPr>
              <a:t>PENYELENGGARA PELAYANAN KEPERAWATAN DI RS</a:t>
            </a:r>
            <a:endParaRPr lang="id-ID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:\ \form assessment  dan catatan terintegrasi 2012\Untitle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0"/>
            <a:ext cx="8213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338138" y="136525"/>
          <a:ext cx="8667914" cy="621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4618"/>
                <a:gridCol w="1042340"/>
                <a:gridCol w="6080345"/>
                <a:gridCol w="740611"/>
              </a:tblGrid>
              <a:tr h="868966">
                <a:tc gridSpan="4">
                  <a:txBody>
                    <a:bodyPr/>
                    <a:lstStyle/>
                    <a:p>
                      <a:pPr lvl="0"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Catatan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Perkembangan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Terintegrasi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: ………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207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Tanggal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Jam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itchFamily="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Tepi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utk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Dokter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itchFamily="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Tepi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utk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Staf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Klinis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lainnya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Nama</a:t>
                      </a:r>
                    </a:p>
                    <a:p>
                      <a:pPr lvl="0"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Ttd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57936"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solidFill>
                            <a:schemeClr val="tx1"/>
                          </a:solidFill>
                        </a:rPr>
                        <a:t>10/5/13</a:t>
                      </a:r>
                    </a:p>
                    <a:p>
                      <a:pPr lvl="0"/>
                      <a:r>
                        <a:rPr lang="en-US">
                          <a:solidFill>
                            <a:schemeClr val="tx1"/>
                          </a:solidFill>
                        </a:rPr>
                        <a:t>7.30</a:t>
                      </a: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>
                          <a:solidFill>
                            <a:schemeClr val="tx1"/>
                          </a:solidFill>
                        </a:rPr>
                        <a:t>8.15</a:t>
                      </a: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>
                          <a:solidFill>
                            <a:schemeClr val="tx1"/>
                          </a:solidFill>
                        </a:rPr>
                        <a:t>9.10</a:t>
                      </a: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>
                          <a:solidFill>
                            <a:schemeClr val="tx1"/>
                          </a:solidFill>
                        </a:rPr>
                        <a:t>Dst…</a:t>
                      </a:r>
                      <a:endParaRPr lang="en-GB">
                        <a:solidFill>
                          <a:schemeClr val="tx1"/>
                        </a:solidFill>
                        <a:latin typeface="Arial Narrow" pitchFamily="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Prwt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Dr.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Ahli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Gizi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GB" dirty="0">
                        <a:solidFill>
                          <a:schemeClr val="tx1"/>
                        </a:solidFill>
                        <a:latin typeface="Arial Narrow" pitchFamily="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 rot="20613142">
            <a:off x="371475" y="180975"/>
            <a:ext cx="865188" cy="369888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>
                <a:solidFill>
                  <a:srgbClr val="000000"/>
                </a:solidFill>
                <a:latin typeface="Arial Black" pitchFamily="34"/>
                <a:cs typeface=""/>
              </a:rPr>
              <a:t>CPPT</a:t>
            </a:r>
          </a:p>
        </p:txBody>
      </p:sp>
      <p:sp>
        <p:nvSpPr>
          <p:cNvPr id="4" name="Rectangle 5"/>
          <p:cNvSpPr/>
          <p:nvPr/>
        </p:nvSpPr>
        <p:spPr>
          <a:xfrm>
            <a:off x="2128838" y="1684338"/>
            <a:ext cx="5962650" cy="12001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S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aaaa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bbbbb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ccccc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hhhhhh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vvvvvvv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nbnnnnnn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bbbbbbbbbb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O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ddd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eeee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A 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ggggg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hhhhh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kkkkk</a:t>
            </a:r>
            <a:endParaRPr lang="en-US" i="1" kern="0" dirty="0">
              <a:solidFill>
                <a:srgbClr val="FFFF00"/>
              </a:solidFill>
              <a:latin typeface="Calibri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P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nnnn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pppppp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qqqqq</a:t>
            </a:r>
            <a:endParaRPr lang="en-US" kern="0" dirty="0">
              <a:solidFill>
                <a:srgbClr val="FFFF00"/>
              </a:solidFill>
              <a:latin typeface="Calibri"/>
              <a:cs typeface="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1062038" y="2990850"/>
            <a:ext cx="7038975" cy="12001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S  </a:t>
            </a:r>
            <a:r>
              <a:rPr lang="en-US" kern="0" dirty="0" err="1">
                <a:solidFill>
                  <a:srgbClr val="FFFF00"/>
                </a:solidFill>
                <a:latin typeface="Calibri"/>
                <a:cs typeface=""/>
              </a:rPr>
              <a:t>ccccc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hhhhh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ccccc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hhhhhh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vvvvvvv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nbnnnnnn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bbbbbbbbbb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kkkkkkkkkk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O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ddd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eeee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A 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ggggg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hhhhh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kkkkk</a:t>
            </a:r>
            <a:endParaRPr lang="en-US" i="1" kern="0" dirty="0">
              <a:solidFill>
                <a:srgbClr val="FFFF00"/>
              </a:solidFill>
              <a:latin typeface="Calibri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FFFF00"/>
                </a:solidFill>
                <a:latin typeface="Calibri"/>
                <a:cs typeface=""/>
              </a:rPr>
              <a:t>P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nnnn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pppppp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qqqqq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jjjjjjjjjjjj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oooooooooooo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"/>
              </a:rPr>
              <a:t>pppppppp</a:t>
            </a:r>
            <a:endParaRPr lang="en-US" kern="0" dirty="0">
              <a:solidFill>
                <a:srgbClr val="FFFF00"/>
              </a:solidFill>
              <a:latin typeface="Calibri"/>
              <a:cs typeface="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138363" y="4344988"/>
            <a:ext cx="5934075" cy="14763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S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Ttttt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fffff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ppppp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kkkkkk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yyyyyy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O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Eee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ddddd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xxxxx</a:t>
            </a:r>
            <a:endParaRPr lang="en-US" i="1" kern="0" dirty="0">
              <a:solidFill>
                <a:srgbClr val="FFFF00"/>
              </a:solidFill>
              <a:latin typeface="Calibri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A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Aaaaa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mmmmm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dddd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uuuuuuu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aaaaaaaa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dddddd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rrrr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ccc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P 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Rrrrr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llll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hhhh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  <a:r>
              <a:rPr lang="en-US" i="1" kern="0" dirty="0" err="1">
                <a:solidFill>
                  <a:srgbClr val="FFFF00"/>
                </a:solidFill>
                <a:latin typeface="Calibri"/>
                <a:cs typeface="Arial" pitchFamily="34"/>
              </a:rPr>
              <a:t>wwww</a:t>
            </a:r>
            <a:r>
              <a:rPr lang="en-US" i="1" kern="0" dirty="0">
                <a:solidFill>
                  <a:srgbClr val="FFFF00"/>
                </a:solidFill>
                <a:latin typeface="Calibri"/>
                <a:cs typeface="Arial" pitchFamily="34"/>
              </a:rPr>
              <a:t>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338138" y="6353175"/>
            <a:ext cx="8667750" cy="585788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1" kern="0" dirty="0">
                <a:solidFill>
                  <a:srgbClr val="0000CC"/>
                </a:solidFill>
                <a:latin typeface="Calibri"/>
                <a:cs typeface=""/>
              </a:rPr>
              <a:t>(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Semua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PPA (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Profesional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Pemberi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Asuhan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)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mencatat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perkembangan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pasien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disini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,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semua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PPA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membaca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semua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 </a:t>
            </a:r>
            <a:r>
              <a:rPr lang="en-GB" sz="1600" b="1" i="1" kern="0" dirty="0" err="1">
                <a:solidFill>
                  <a:srgbClr val="FFFF00"/>
                </a:solidFill>
                <a:latin typeface="Calibri"/>
                <a:cs typeface=""/>
              </a:rPr>
              <a:t>catatan</a:t>
            </a:r>
            <a:r>
              <a:rPr lang="en-GB" sz="1600" b="1" i="1" kern="0" dirty="0">
                <a:solidFill>
                  <a:srgbClr val="FFFF00"/>
                </a:solidFill>
                <a:latin typeface="Calibri"/>
                <a:cs typeface="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:\ \form assessment  dan catatan terintegrasi 2012\Untitle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50"/>
            <a:ext cx="914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5750" y="357188"/>
            <a:ext cx="8643938" cy="155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spc="6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3200" b="1" spc="65">
                <a:solidFill>
                  <a:srgbClr val="FFFF00"/>
                </a:solidFill>
                <a:latin typeface="Arial"/>
                <a:cs typeface="Arial"/>
              </a:rPr>
              <a:t>olaborasi dalam praktik dapat menurunkan </a:t>
            </a:r>
            <a:r>
              <a:rPr sz="3200" b="1" spc="20">
                <a:solidFill>
                  <a:srgbClr val="FFFF00"/>
                </a:solidFill>
                <a:latin typeface="Arial"/>
                <a:cs typeface="Arial"/>
              </a:rPr>
              <a:t>: jumlah komplikasi pasien </a:t>
            </a:r>
            <a:endParaRPr sz="3200">
              <a:solidFill>
                <a:srgbClr val="FFFF00"/>
              </a:solidFill>
              <a:latin typeface="Arial"/>
              <a:cs typeface="Arial"/>
            </a:endParaRPr>
          </a:p>
          <a:p>
            <a:pPr marL="362585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sz="3200" spc="-525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endParaRPr sz="320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57200" y="2101850"/>
            <a:ext cx="8229600" cy="3533775"/>
          </a:xfrm>
        </p:spPr>
        <p:txBody>
          <a:bodyPr lIns="0" tIns="0" rIns="0" bIns="0" rtlCol="0">
            <a:spAutoFit/>
          </a:bodyPr>
          <a:lstStyle/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spc="-525" smtClean="0"/>
              <a:t>    L</a:t>
            </a:r>
            <a:r>
              <a:rPr spc="120" smtClean="0">
                <a:latin typeface="Arial"/>
                <a:cs typeface="Arial"/>
              </a:rPr>
              <a:t>ama hari rawat  di RS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x-none" spc="120" smtClean="0">
                <a:latin typeface="Arial"/>
                <a:cs typeface="Arial"/>
              </a:rPr>
              <a:t> Konflik dan tekanan antar pemberi 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x-none" spc="120" smtClean="0">
                <a:latin typeface="Arial"/>
                <a:cs typeface="Arial"/>
              </a:rPr>
              <a:t>     pelayanan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id-ID" spc="120" dirty="0" smtClean="0">
                <a:latin typeface="Arial"/>
                <a:cs typeface="Arial"/>
              </a:rPr>
              <a:t>T</a:t>
            </a:r>
            <a:r>
              <a:rPr lang="x-none" spc="120" smtClean="0">
                <a:latin typeface="Arial"/>
                <a:cs typeface="Arial"/>
              </a:rPr>
              <a:t>urnover staf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x-none" spc="120" smtClean="0">
                <a:latin typeface="Arial"/>
                <a:cs typeface="Arial"/>
              </a:rPr>
              <a:t> readmission di RS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x-none" spc="120" smtClean="0">
                <a:latin typeface="Arial"/>
                <a:cs typeface="Arial"/>
              </a:rPr>
              <a:t> angka clinical error</a:t>
            </a:r>
          </a:p>
          <a:p>
            <a:pPr marL="536575" indent="-4413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id-ID" spc="120" dirty="0" smtClean="0">
                <a:latin typeface="Arial"/>
                <a:cs typeface="Arial"/>
              </a:rPr>
              <a:t>A</a:t>
            </a:r>
            <a:r>
              <a:rPr lang="x-none" spc="120" smtClean="0">
                <a:latin typeface="Arial"/>
                <a:cs typeface="Arial"/>
              </a:rPr>
              <a:t>ngka kematian </a:t>
            </a:r>
            <a:endParaRPr spc="95" dirty="0">
              <a:latin typeface="Arial"/>
              <a:cs typeface="Arial"/>
            </a:endParaRPr>
          </a:p>
        </p:txBody>
      </p:sp>
      <p:sp>
        <p:nvSpPr>
          <p:cNvPr id="68612" name="object 5"/>
          <p:cNvSpPr>
            <a:spLocks noChangeArrowheads="1"/>
          </p:cNvSpPr>
          <p:nvPr/>
        </p:nvSpPr>
        <p:spPr bwMode="auto">
          <a:xfrm>
            <a:off x="244475" y="166688"/>
            <a:ext cx="1939925" cy="277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4025" y="6091238"/>
            <a:ext cx="5957888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spc="-10" dirty="0">
                <a:latin typeface="Arial Narrow"/>
                <a:cs typeface="Arial Narrow"/>
              </a:rPr>
              <a:t>(F</a:t>
            </a:r>
            <a:r>
              <a:rPr sz="1400" i="1" spc="-15" dirty="0">
                <a:latin typeface="Arial Narrow"/>
                <a:cs typeface="Arial Narrow"/>
              </a:rPr>
              <a:t>r</a:t>
            </a:r>
            <a:r>
              <a:rPr sz="1400" i="1" dirty="0">
                <a:latin typeface="Arial Narrow"/>
                <a:cs typeface="Arial Narrow"/>
              </a:rPr>
              <a:t>am</a:t>
            </a:r>
            <a:r>
              <a:rPr sz="1400" i="1" spc="-10" dirty="0">
                <a:latin typeface="Arial Narrow"/>
                <a:cs typeface="Arial Narrow"/>
              </a:rPr>
              <a:t>e</a:t>
            </a:r>
            <a:r>
              <a:rPr sz="1400" i="1" spc="-20" dirty="0">
                <a:latin typeface="Arial Narrow"/>
                <a:cs typeface="Arial Narrow"/>
              </a:rPr>
              <a:t>w</a:t>
            </a:r>
            <a:r>
              <a:rPr sz="1400" i="1" dirty="0">
                <a:latin typeface="Arial Narrow"/>
                <a:cs typeface="Arial Narrow"/>
              </a:rPr>
              <a:t>ork</a:t>
            </a:r>
            <a:r>
              <a:rPr sz="1400" i="1" spc="30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for</a:t>
            </a:r>
            <a:r>
              <a:rPr sz="1400" i="1" spc="-6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A</a:t>
            </a:r>
            <a:r>
              <a:rPr sz="1400" i="1" dirty="0">
                <a:latin typeface="Arial Narrow"/>
                <a:cs typeface="Arial Narrow"/>
              </a:rPr>
              <a:t>cti</a:t>
            </a:r>
            <a:r>
              <a:rPr sz="1400" i="1" spc="-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n on</a:t>
            </a:r>
            <a:r>
              <a:rPr sz="1400" i="1" spc="5" dirty="0">
                <a:latin typeface="Arial Narrow"/>
                <a:cs typeface="Arial Narrow"/>
              </a:rPr>
              <a:t> </a:t>
            </a:r>
            <a:r>
              <a:rPr sz="1400" i="1" dirty="0">
                <a:latin typeface="Arial Narrow"/>
                <a:cs typeface="Arial Narrow"/>
              </a:rPr>
              <a:t>Interprofessional</a:t>
            </a:r>
            <a:r>
              <a:rPr sz="1400" i="1" spc="-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du</a:t>
            </a:r>
            <a:r>
              <a:rPr sz="1400" i="1" spc="5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at</a:t>
            </a:r>
            <a:r>
              <a:rPr sz="1400" i="1" spc="5" dirty="0">
                <a:latin typeface="Arial Narrow"/>
                <a:cs typeface="Arial Narrow"/>
              </a:rPr>
              <a:t>i</a:t>
            </a:r>
            <a:r>
              <a:rPr sz="1400" i="1" spc="-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n</a:t>
            </a:r>
            <a:r>
              <a:rPr sz="1400" i="1" spc="-20" dirty="0">
                <a:latin typeface="Arial Narrow"/>
                <a:cs typeface="Arial Narrow"/>
              </a:rPr>
              <a:t> </a:t>
            </a:r>
            <a:r>
              <a:rPr sz="1400" i="1" spc="-10" dirty="0">
                <a:latin typeface="Arial Narrow"/>
                <a:cs typeface="Arial Narrow"/>
              </a:rPr>
              <a:t>&amp;</a:t>
            </a:r>
            <a:r>
              <a:rPr sz="1400" i="1" spc="20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C</a:t>
            </a:r>
            <a:r>
              <a:rPr sz="1400" i="1" dirty="0">
                <a:latin typeface="Arial Narrow"/>
                <a:cs typeface="Arial Narrow"/>
              </a:rPr>
              <a:t>o</a:t>
            </a:r>
            <a:r>
              <a:rPr sz="1400" i="1" spc="5" dirty="0">
                <a:latin typeface="Arial Narrow"/>
                <a:cs typeface="Arial Narrow"/>
              </a:rPr>
              <a:t>l</a:t>
            </a:r>
            <a:r>
              <a:rPr sz="1400" i="1" dirty="0">
                <a:latin typeface="Arial Narrow"/>
                <a:cs typeface="Arial Narrow"/>
              </a:rPr>
              <a:t>laborative</a:t>
            </a:r>
            <a:r>
              <a:rPr sz="1400" i="1" spc="-35" dirty="0">
                <a:latin typeface="Arial Narrow"/>
                <a:cs typeface="Arial Narrow"/>
              </a:rPr>
              <a:t> </a:t>
            </a:r>
            <a:r>
              <a:rPr sz="1400" i="1" spc="-20" dirty="0">
                <a:latin typeface="Arial Narrow"/>
                <a:cs typeface="Arial Narrow"/>
              </a:rPr>
              <a:t>P</a:t>
            </a:r>
            <a:r>
              <a:rPr sz="1400" i="1" dirty="0">
                <a:latin typeface="Arial Narrow"/>
                <a:cs typeface="Arial Narrow"/>
              </a:rPr>
              <a:t>ractic</a:t>
            </a:r>
            <a:r>
              <a:rPr sz="1400" i="1" spc="-5" dirty="0">
                <a:latin typeface="Arial Narrow"/>
                <a:cs typeface="Arial Narrow"/>
              </a:rPr>
              <a:t>e</a:t>
            </a:r>
            <a:r>
              <a:rPr sz="1400" i="1" dirty="0">
                <a:latin typeface="Arial Narrow"/>
                <a:cs typeface="Arial Narrow"/>
              </a:rPr>
              <a:t>, </a:t>
            </a:r>
            <a:r>
              <a:rPr sz="1400" i="1" spc="-15" dirty="0">
                <a:latin typeface="Arial Narrow"/>
                <a:cs typeface="Arial Narrow"/>
              </a:rPr>
              <a:t>W</a:t>
            </a:r>
            <a:r>
              <a:rPr sz="1400" i="1" spc="-20" dirty="0">
                <a:latin typeface="Arial Narrow"/>
                <a:cs typeface="Arial Narrow"/>
              </a:rPr>
              <a:t>H</a:t>
            </a:r>
            <a:r>
              <a:rPr sz="1400" i="1" spc="5" dirty="0">
                <a:latin typeface="Arial Narrow"/>
                <a:cs typeface="Arial Narrow"/>
              </a:rPr>
              <a:t>O</a:t>
            </a:r>
            <a:r>
              <a:rPr sz="1400" i="1" dirty="0">
                <a:latin typeface="Arial Narrow"/>
                <a:cs typeface="Arial Narrow"/>
              </a:rPr>
              <a:t>,</a:t>
            </a:r>
            <a:r>
              <a:rPr sz="1400" i="1" spc="15" dirty="0">
                <a:latin typeface="Arial Narrow"/>
                <a:cs typeface="Arial Narrow"/>
              </a:rPr>
              <a:t> </a:t>
            </a:r>
            <a:r>
              <a:rPr sz="1400" i="1">
                <a:latin typeface="Arial Narrow"/>
                <a:cs typeface="Arial Narrow"/>
              </a:rPr>
              <a:t>2010)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329642" cy="8525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PERAN MANAJER KEPERAWATAN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6072206"/>
          </a:xfr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PENYELENGGARA PELAYANAN  KEPERAWATAN </a:t>
            </a:r>
            <a:r>
              <a:rPr lang="en-US" sz="2100" dirty="0" smtClean="0">
                <a:solidFill>
                  <a:srgbClr val="FFFF00"/>
                </a:solidFill>
              </a:rPr>
              <a:t> BERKUALITAS  DAN AMAN  </a:t>
            </a:r>
            <a:r>
              <a:rPr lang="id-ID" sz="2100" dirty="0" smtClean="0">
                <a:solidFill>
                  <a:srgbClr val="FFFF00"/>
                </a:solidFill>
              </a:rPr>
              <a:t>( SAFETY ) </a:t>
            </a:r>
            <a:r>
              <a:rPr lang="en-US" sz="2100" dirty="0" smtClean="0">
                <a:solidFill>
                  <a:srgbClr val="FFFF00"/>
                </a:solidFill>
              </a:rPr>
              <a:t>DI SEMUA LEVEL</a:t>
            </a:r>
          </a:p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P</a:t>
            </a:r>
            <a:r>
              <a:rPr lang="en-US" sz="2100" dirty="0" smtClean="0">
                <a:solidFill>
                  <a:srgbClr val="FFFF00"/>
                </a:solidFill>
              </a:rPr>
              <a:t>ENJAMIN SETIAP  PERAWAT  TEPENUHI KEBUTUHANNYA UNTUK MEMBERIKAN ASUHAN YANG BERKUALITAS DAN AMAN, SERTA MAMPU MEMECAHKAN MASALAH</a:t>
            </a:r>
          </a:p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PENGELOLA SUMBER DAYA  (M</a:t>
            </a:r>
            <a:r>
              <a:rPr lang="en-US" sz="2100" dirty="0" smtClean="0">
                <a:solidFill>
                  <a:srgbClr val="FFFF00"/>
                </a:solidFill>
              </a:rPr>
              <a:t>ANAJER BISNIS </a:t>
            </a:r>
            <a:r>
              <a:rPr lang="id-ID" sz="2100" dirty="0" smtClean="0">
                <a:solidFill>
                  <a:srgbClr val="FFFF00"/>
                </a:solidFill>
              </a:rPr>
              <a:t> )</a:t>
            </a:r>
            <a:r>
              <a:rPr lang="en-US" sz="2100" dirty="0" smtClean="0">
                <a:solidFill>
                  <a:srgbClr val="FFFF00"/>
                </a:solidFill>
              </a:rPr>
              <a:t>  SECARA EFEKTIF  DAN EFISIEN, </a:t>
            </a:r>
          </a:p>
          <a:p>
            <a:pPr>
              <a:buClr>
                <a:srgbClr val="FFC000"/>
              </a:buCl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MENGEMBANGKAN  KEPEMIMPINAN YANG EFEKTIF .</a:t>
            </a:r>
          </a:p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PENILAIAN KINERJA  STAF 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C000"/>
              </a:buCl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MELAKUKAN CHOACHING</a:t>
            </a:r>
            <a:r>
              <a:rPr lang="id-ID" sz="2100" dirty="0" smtClean="0">
                <a:solidFill>
                  <a:srgbClr val="FFFF00"/>
                </a:solidFill>
              </a:rPr>
              <a:t>/ MENDIDIK DAN RISET </a:t>
            </a:r>
            <a:endParaRPr lang="en-US" sz="2100" dirty="0" smtClean="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PATIENT RELATION </a:t>
            </a:r>
          </a:p>
          <a:p>
            <a:pPr>
              <a:buClr>
                <a:srgbClr val="FFC000"/>
              </a:buCl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MENGELOLA  KONFLIK </a:t>
            </a:r>
            <a:endParaRPr lang="id-ID" sz="2100" dirty="0" smtClean="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MENGELOLA PERUBAHAN </a:t>
            </a:r>
          </a:p>
          <a:p>
            <a:pPr>
              <a:buClr>
                <a:srgbClr val="FFC000"/>
              </a:buClr>
              <a:defRPr/>
            </a:pPr>
            <a:r>
              <a:rPr lang="id-ID" sz="2100" dirty="0" smtClean="0">
                <a:solidFill>
                  <a:srgbClr val="FFFF00"/>
                </a:solidFill>
              </a:rPr>
              <a:t>MENJAGA MUTU  ASUHAN </a:t>
            </a:r>
          </a:p>
          <a:p>
            <a:pPr>
              <a:buClr>
                <a:srgbClr val="FFC000"/>
              </a:buCl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SECARA RUTIN  MANAJER KEPERAWATAN MENGELOLA MASALAH  : ETIK, SDM DAN MENJAMIN LINGKUNGAN YANG AMAN.</a:t>
            </a:r>
          </a:p>
          <a:p>
            <a:pPr>
              <a:buClr>
                <a:srgbClr val="FFC000"/>
              </a:buClr>
              <a:defRPr/>
            </a:pPr>
            <a:endParaRPr lang="en-US" sz="2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Kolaborasi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dapat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berjalan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dengan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baik</a:t>
            </a:r>
            <a:r>
              <a:rPr lang="en-US" dirty="0" smtClean="0">
                <a:solidFill>
                  <a:srgbClr val="FFC000"/>
                </a:solidFill>
              </a:rPr>
              <a:t> , </a:t>
            </a:r>
            <a:r>
              <a:rPr lang="en-US" dirty="0" err="1" smtClean="0">
                <a:solidFill>
                  <a:srgbClr val="FFC000"/>
                </a:solidFill>
              </a:rPr>
              <a:t>jika</a:t>
            </a:r>
            <a:r>
              <a:rPr lang="en-US" dirty="0" smtClean="0">
                <a:solidFill>
                  <a:srgbClr val="FFC000"/>
                </a:solidFill>
              </a:rPr>
              <a:t> 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visi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endParaRPr lang="en-US" sz="2800" dirty="0" smtClean="0"/>
          </a:p>
          <a:p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batas-batas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pekerjaannya</a:t>
            </a:r>
            <a:endParaRPr lang="en-US" sz="2800" dirty="0" smtClean="0"/>
          </a:p>
          <a:p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bertukar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endParaRPr lang="en-US" sz="2800" dirty="0" smtClean="0"/>
          </a:p>
          <a:p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</a:t>
            </a:r>
            <a:r>
              <a:rPr lang="en-US" sz="2800" dirty="0" err="1" smtClean="0"/>
              <a:t>mengakui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tergabung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tim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Kolaborasi</a:t>
            </a:r>
            <a:r>
              <a:rPr lang="en-US" dirty="0" smtClean="0"/>
              <a:t> ( ANA, 1992 )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/ </a:t>
            </a:r>
            <a:r>
              <a:rPr lang="en-US" dirty="0" err="1" smtClean="0"/>
              <a:t>klien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76213" indent="-176213"/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endParaRPr lang="en-US" dirty="0" smtClean="0"/>
          </a:p>
          <a:p>
            <a:pPr marL="176213" indent="-176213"/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176213" indent="-176213"/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berkonsultasib</a:t>
            </a:r>
            <a:r>
              <a:rPr lang="en-US" dirty="0" smtClean="0"/>
              <a:t> /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176213" indent="-176213"/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786182" y="2643182"/>
            <a:ext cx="785818" cy="10715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Kolaborasi</a:t>
            </a:r>
            <a:r>
              <a:rPr lang="en-US" dirty="0" smtClean="0">
                <a:solidFill>
                  <a:srgbClr val="FFC000"/>
                </a:solidFill>
              </a:rPr>
              <a:t> ( Virginia Henderson, 1991 )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p0-asien &amp; </a:t>
            </a:r>
            <a:r>
              <a:rPr lang="en-US" sz="2800" dirty="0" err="1" smtClean="0"/>
              <a:t>keluarganya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endParaRPr lang="en-US" sz="2800" dirty="0" smtClean="0"/>
          </a:p>
          <a:p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esensial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respek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bermutu</a:t>
            </a:r>
            <a:r>
              <a:rPr lang="en-US" sz="2800" dirty="0" smtClean="0"/>
              <a:t> : </a:t>
            </a:r>
            <a:r>
              <a:rPr lang="en-US" sz="2800" dirty="0" err="1" smtClean="0"/>
              <a:t>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endParaRPr lang="en-US" sz="2800" dirty="0" smtClean="0"/>
          </a:p>
          <a:p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yangb</a:t>
            </a:r>
            <a:r>
              <a:rPr lang="en-US" sz="2800" dirty="0" smtClean="0"/>
              <a:t> </a:t>
            </a:r>
            <a:r>
              <a:rPr lang="en-US" sz="2800" dirty="0" err="1" smtClean="0"/>
              <a:t>dinamis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interaktif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endParaRPr lang="en-US" sz="2800" dirty="0" smtClean="0"/>
          </a:p>
          <a:p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kooperatif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Kolaborasi</a:t>
            </a:r>
            <a:r>
              <a:rPr lang="en-US" dirty="0" smtClean="0">
                <a:solidFill>
                  <a:srgbClr val="FFC000"/>
                </a:solidFill>
              </a:rPr>
              <a:t> ( </a:t>
            </a:r>
            <a:r>
              <a:rPr lang="en-US" dirty="0" err="1" smtClean="0">
                <a:solidFill>
                  <a:srgbClr val="FFC000"/>
                </a:solidFill>
              </a:rPr>
              <a:t>Baggs</a:t>
            </a:r>
            <a:r>
              <a:rPr lang="en-US" dirty="0" smtClean="0">
                <a:solidFill>
                  <a:srgbClr val="FFC000"/>
                </a:solidFill>
              </a:rPr>
              <a:t> &amp; Schmitt, 1988 )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smtClean="0"/>
              <a:t>Sharing </a:t>
            </a: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setting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Koordinasi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Model </a:t>
            </a:r>
            <a:r>
              <a:rPr lang="en-US" dirty="0" err="1" smtClean="0">
                <a:solidFill>
                  <a:srgbClr val="FFFF00"/>
                </a:solidFill>
              </a:rPr>
              <a:t>praktik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kolaborasi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Interaksi</a:t>
            </a:r>
            <a:r>
              <a:rPr lang="en-US" sz="3200" dirty="0" smtClean="0"/>
              <a:t> </a:t>
            </a:r>
            <a:r>
              <a:rPr lang="en-US" sz="3200" dirty="0" err="1" smtClean="0"/>
              <a:t>perawat</a:t>
            </a:r>
            <a:r>
              <a:rPr lang="en-US" sz="3200" dirty="0" smtClean="0"/>
              <a:t> – </a:t>
            </a:r>
            <a:r>
              <a:rPr lang="en-US" sz="3200" dirty="0" err="1" smtClean="0"/>
              <a:t>dokter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persetujuan</a:t>
            </a:r>
            <a:r>
              <a:rPr lang="en-US" sz="3200" dirty="0" smtClean="0"/>
              <a:t> </a:t>
            </a:r>
            <a:r>
              <a:rPr lang="en-US" sz="3200" dirty="0" err="1" smtClean="0"/>
              <a:t>praktik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err="1" smtClean="0"/>
              <a:t>Kolaborasi</a:t>
            </a:r>
            <a:r>
              <a:rPr lang="en-US" sz="3200" dirty="0" smtClean="0"/>
              <a:t> </a:t>
            </a:r>
            <a:r>
              <a:rPr lang="en-US" sz="3200" dirty="0" err="1" smtClean="0"/>
              <a:t>perawat</a:t>
            </a:r>
            <a:r>
              <a:rPr lang="en-US" sz="3200" dirty="0" smtClean="0"/>
              <a:t> – </a:t>
            </a:r>
            <a:r>
              <a:rPr lang="en-US" sz="3200" dirty="0" err="1" smtClean="0"/>
              <a:t>dokter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pelayanan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Tim </a:t>
            </a:r>
            <a:r>
              <a:rPr lang="en-US" sz="3200" dirty="0" err="1" smtClean="0"/>
              <a:t>interdisiplin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komite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14290"/>
            <a:ext cx="8686800" cy="604652"/>
          </a:xfrm>
        </p:spPr>
        <p:txBody>
          <a:bodyPr wrap="square" lIns="0" tIns="243204" rIns="0" bIns="0" rtlCol="0">
            <a:spAutoFit/>
          </a:bodyPr>
          <a:lstStyle/>
          <a:p>
            <a:pPr marL="688340" algn="l" fontAlgn="auto">
              <a:lnSpc>
                <a:spcPts val="2810"/>
              </a:lnSpc>
              <a:spcAft>
                <a:spcPts val="0"/>
              </a:spcAft>
              <a:defRPr/>
            </a:pP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ix</a:t>
            </a: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800" spc="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800" spc="-2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2800" spc="4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</a:t>
            </a:r>
            <a:r>
              <a:rPr sz="2800" spc="-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2800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</a:t>
            </a:r>
            <a:r>
              <a:rPr sz="2800" spc="-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800" spc="-1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system</a:t>
            </a:r>
            <a:endParaRPr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3" y="71438"/>
            <a:ext cx="8485187" cy="2270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17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00" i="1" dirty="0">
                <a:latin typeface="Arial"/>
                <a:cs typeface="Arial"/>
              </a:rPr>
              <a:t>I</a:t>
            </a:r>
            <a:r>
              <a:rPr sz="1500" i="1" spc="5" dirty="0">
                <a:latin typeface="Arial"/>
                <a:cs typeface="Arial"/>
              </a:rPr>
              <a:t>ns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i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u</a:t>
            </a:r>
            <a:r>
              <a:rPr sz="1500" i="1" dirty="0">
                <a:latin typeface="Arial"/>
                <a:cs typeface="Arial"/>
              </a:rPr>
              <a:t>te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of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30" dirty="0">
                <a:latin typeface="Arial"/>
                <a:cs typeface="Arial"/>
              </a:rPr>
              <a:t>M</a:t>
            </a:r>
            <a:r>
              <a:rPr sz="1500" i="1" dirty="0">
                <a:latin typeface="Arial"/>
                <a:cs typeface="Arial"/>
              </a:rPr>
              <a:t>ed</a:t>
            </a:r>
            <a:r>
              <a:rPr sz="1500" i="1" spc="5" dirty="0">
                <a:latin typeface="Arial"/>
                <a:cs typeface="Arial"/>
              </a:rPr>
              <a:t>ici</a:t>
            </a:r>
            <a:r>
              <a:rPr sz="1500" i="1" dirty="0">
                <a:latin typeface="Arial"/>
                <a:cs typeface="Arial"/>
              </a:rPr>
              <a:t>ne :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Cro</a:t>
            </a:r>
            <a:r>
              <a:rPr sz="1500" i="1" spc="10" dirty="0">
                <a:latin typeface="Arial"/>
                <a:cs typeface="Arial"/>
              </a:rPr>
              <a:t>s</a:t>
            </a:r>
            <a:r>
              <a:rPr sz="1500" i="1" spc="5" dirty="0">
                <a:latin typeface="Arial"/>
                <a:cs typeface="Arial"/>
              </a:rPr>
              <a:t>si</a:t>
            </a:r>
            <a:r>
              <a:rPr sz="1500" i="1" dirty="0">
                <a:latin typeface="Arial"/>
                <a:cs typeface="Arial"/>
              </a:rPr>
              <a:t>ng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h</a:t>
            </a:r>
            <a:r>
              <a:rPr sz="1500" i="1" dirty="0">
                <a:latin typeface="Arial"/>
                <a:cs typeface="Arial"/>
              </a:rPr>
              <a:t>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Q</a:t>
            </a:r>
            <a:r>
              <a:rPr sz="1500" i="1" dirty="0">
                <a:latin typeface="Arial"/>
                <a:cs typeface="Arial"/>
              </a:rPr>
              <a:t>ua</a:t>
            </a:r>
            <a:r>
              <a:rPr sz="1500" i="1" spc="5" dirty="0">
                <a:latin typeface="Arial"/>
                <a:cs typeface="Arial"/>
              </a:rPr>
              <a:t>li</a:t>
            </a:r>
            <a:r>
              <a:rPr sz="1500" i="1" dirty="0">
                <a:latin typeface="Arial"/>
                <a:cs typeface="Arial"/>
              </a:rPr>
              <a:t>ty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Ch</a:t>
            </a:r>
            <a:r>
              <a:rPr sz="1500" i="1" spc="5" dirty="0">
                <a:latin typeface="Arial"/>
                <a:cs typeface="Arial"/>
              </a:rPr>
              <a:t>as</a:t>
            </a:r>
            <a:r>
              <a:rPr sz="1500" i="1" spc="-10" dirty="0">
                <a:latin typeface="Arial"/>
                <a:cs typeface="Arial"/>
              </a:rPr>
              <a:t>m</a:t>
            </a:r>
            <a:r>
              <a:rPr sz="1500" i="1" dirty="0">
                <a:latin typeface="Arial"/>
                <a:cs typeface="Arial"/>
              </a:rPr>
              <a:t>: </a:t>
            </a:r>
            <a:r>
              <a:rPr sz="1500" i="1" spc="-7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A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New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He</a:t>
            </a:r>
            <a:r>
              <a:rPr sz="1500" i="1" spc="5" dirty="0">
                <a:latin typeface="Arial"/>
                <a:cs typeface="Arial"/>
              </a:rPr>
              <a:t>al</a:t>
            </a:r>
            <a:r>
              <a:rPr sz="1500" i="1" dirty="0">
                <a:latin typeface="Arial"/>
                <a:cs typeface="Arial"/>
              </a:rPr>
              <a:t>th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</a:t>
            </a:r>
            <a:r>
              <a:rPr sz="1500" i="1" spc="5" dirty="0">
                <a:latin typeface="Arial"/>
                <a:cs typeface="Arial"/>
              </a:rPr>
              <a:t>ys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e</a:t>
            </a:r>
            <a:r>
              <a:rPr sz="1500" i="1" dirty="0">
                <a:latin typeface="Arial"/>
                <a:cs typeface="Arial"/>
              </a:rPr>
              <a:t>m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f</a:t>
            </a:r>
            <a:r>
              <a:rPr sz="1500" i="1" spc="5" dirty="0">
                <a:latin typeface="Arial"/>
                <a:cs typeface="Arial"/>
              </a:rPr>
              <a:t>o</a:t>
            </a:r>
            <a:r>
              <a:rPr sz="1500" i="1" dirty="0">
                <a:latin typeface="Arial"/>
                <a:cs typeface="Arial"/>
              </a:rPr>
              <a:t>r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h</a:t>
            </a:r>
            <a:r>
              <a:rPr sz="1500" i="1" dirty="0">
                <a:latin typeface="Arial"/>
                <a:cs typeface="Arial"/>
              </a:rPr>
              <a:t>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21</a:t>
            </a:r>
            <a:r>
              <a:rPr sz="1500" i="1" spc="5" dirty="0">
                <a:latin typeface="Arial"/>
                <a:cs typeface="Arial"/>
              </a:rPr>
              <a:t>s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</a:t>
            </a:r>
            <a:r>
              <a:rPr sz="1500" i="1" spc="5" dirty="0">
                <a:latin typeface="Arial"/>
                <a:cs typeface="Arial"/>
              </a:rPr>
              <a:t>n</a:t>
            </a:r>
            <a:r>
              <a:rPr sz="1500" i="1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u</a:t>
            </a:r>
            <a:r>
              <a:rPr sz="1500" i="1" dirty="0">
                <a:latin typeface="Arial"/>
                <a:cs typeface="Arial"/>
              </a:rPr>
              <a:t>r</a:t>
            </a:r>
            <a:r>
              <a:rPr sz="1500" i="1" spc="-110" dirty="0">
                <a:latin typeface="Arial"/>
                <a:cs typeface="Arial"/>
              </a:rPr>
              <a:t>y</a:t>
            </a:r>
            <a:r>
              <a:rPr sz="1500" i="1" dirty="0">
                <a:latin typeface="Arial"/>
                <a:cs typeface="Arial"/>
              </a:rPr>
              <a:t>,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2001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350838" y="2105025"/>
            <a:ext cx="2876550" cy="2671763"/>
          </a:xfrm>
          <a:custGeom>
            <a:avLst/>
            <a:gdLst>
              <a:gd name="T0" fmla="*/ 0 w 2875915"/>
              <a:gd name="T1" fmla="*/ 0 h 2672715"/>
              <a:gd name="T2" fmla="*/ 2875915 w 2875915"/>
              <a:gd name="T3" fmla="*/ 2672715 h 2672715"/>
            </a:gdLst>
            <a:ahLst/>
            <a:cxnLst/>
            <a:rect l="T0" t="T1" r="T2" b="T3"/>
            <a:pathLst>
              <a:path w="2875915" h="2672715">
                <a:moveTo>
                  <a:pt x="0" y="2672588"/>
                </a:moveTo>
                <a:lnTo>
                  <a:pt x="2875788" y="2672588"/>
                </a:lnTo>
                <a:lnTo>
                  <a:pt x="2875788" y="0"/>
                </a:lnTo>
                <a:lnTo>
                  <a:pt x="0" y="0"/>
                </a:lnTo>
                <a:lnTo>
                  <a:pt x="0" y="2672588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350838" y="2105025"/>
            <a:ext cx="2876550" cy="2671763"/>
          </a:xfrm>
          <a:custGeom>
            <a:avLst/>
            <a:gdLst>
              <a:gd name="T0" fmla="*/ 0 w 2875915"/>
              <a:gd name="T1" fmla="*/ 0 h 2672715"/>
              <a:gd name="T2" fmla="*/ 2875915 w 2875915"/>
              <a:gd name="T3" fmla="*/ 2672715 h 2672715"/>
            </a:gdLst>
            <a:ahLst/>
            <a:cxnLst/>
            <a:rect l="T0" t="T1" r="T2" b="T3"/>
            <a:pathLst>
              <a:path w="2875915" h="2672715">
                <a:moveTo>
                  <a:pt x="0" y="2672588"/>
                </a:moveTo>
                <a:lnTo>
                  <a:pt x="2875788" y="2672588"/>
                </a:lnTo>
                <a:lnTo>
                  <a:pt x="2875788" y="0"/>
                </a:lnTo>
                <a:lnTo>
                  <a:pt x="0" y="0"/>
                </a:lnTo>
                <a:lnTo>
                  <a:pt x="0" y="267258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213" y="2143125"/>
            <a:ext cx="2570162" cy="2566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98780" indent="-386080" fontAlgn="auto">
              <a:spcBef>
                <a:spcPts val="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780" indent="-386080" fontAlgn="auto">
              <a:spcBef>
                <a:spcPts val="100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Eff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ec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ti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780" indent="-386080" fontAlgn="auto">
              <a:spcBef>
                <a:spcPts val="100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ti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2100" b="1" spc="-5" dirty="0">
                <a:solidFill>
                  <a:srgbClr val="221F1F"/>
                </a:solidFill>
                <a:latin typeface="Arial"/>
                <a:cs typeface="Arial"/>
              </a:rPr>
              <a:t>t-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ce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d.</a:t>
            </a:r>
            <a:endParaRPr sz="2100">
              <a:latin typeface="Arial"/>
              <a:cs typeface="Arial"/>
            </a:endParaRPr>
          </a:p>
          <a:p>
            <a:pPr marL="398780" indent="-386080" fontAlgn="auto">
              <a:spcBef>
                <a:spcPts val="100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spc="-4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sz="2100" b="1" spc="-195" dirty="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98780" indent="-386080" fontAlgn="auto">
              <a:spcBef>
                <a:spcPts val="100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Effi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nt.</a:t>
            </a:r>
            <a:endParaRPr sz="2100">
              <a:latin typeface="Arial"/>
              <a:cs typeface="Arial"/>
            </a:endParaRPr>
          </a:p>
          <a:p>
            <a:pPr marL="398780" indent="-386080" fontAlgn="auto">
              <a:spcBef>
                <a:spcPts val="1000"/>
              </a:spcBef>
              <a:spcAft>
                <a:spcPts val="0"/>
              </a:spcAft>
              <a:buClr>
                <a:srgbClr val="221F1F"/>
              </a:buClr>
              <a:buFont typeface="Arial"/>
              <a:buAutoNum type="arabicPeriod"/>
              <a:tabLst>
                <a:tab pos="398780" algn="l"/>
              </a:tabLst>
              <a:defRPr/>
            </a:pP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Eq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it</a:t>
            </a:r>
            <a:r>
              <a:rPr sz="2100" b="1" spc="-1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sz="2100" b="1" spc="-10" dirty="0">
                <a:solidFill>
                  <a:srgbClr val="221F1F"/>
                </a:solidFill>
                <a:latin typeface="Arial"/>
                <a:cs typeface="Arial"/>
              </a:rPr>
              <a:t>le</a:t>
            </a:r>
            <a:r>
              <a:rPr sz="2100" b="1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6125" y="1019175"/>
            <a:ext cx="5605463" cy="4981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68288" indent="-255588">
              <a:buClr>
                <a:srgbClr val="FFFF00"/>
              </a:buClr>
              <a:buFont typeface="Arial Narrow" pitchFamily="34" charset="0"/>
              <a:buAutoNum type="arabicPeriod"/>
              <a:tabLst>
                <a:tab pos="268288" algn="l"/>
              </a:tabLst>
            </a:pP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en-US" b="1">
                <a:solidFill>
                  <a:srgbClr val="66FF33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Safe.</a:t>
            </a: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Avoiding injuries to patients from the care that is intended to help them.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68288" indent="-255588">
              <a:buClr>
                <a:srgbClr val="FFFF00"/>
              </a:buClr>
              <a:buFont typeface="Lucida Sans" pitchFamily="34" charset="0"/>
              <a:buAutoNum type="arabicPeriod"/>
              <a:tabLst>
                <a:tab pos="268288" algn="l"/>
              </a:tabLst>
            </a:pPr>
            <a:r>
              <a:rPr lang="en-US" b="1">
                <a:solidFill>
                  <a:srgbClr val="66FF33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Effective.</a:t>
            </a: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Providing services based on scientific knowledge to all who could benefit and refraining from providing services to those not likely to benefit (avoiding underuse and overuse, respectively).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68288" indent="-255588">
              <a:spcBef>
                <a:spcPts val="38"/>
              </a:spcBef>
              <a:buClr>
                <a:srgbClr val="FFFF00"/>
              </a:buClr>
              <a:buFont typeface="Lucida Sans" pitchFamily="34" charset="0"/>
              <a:buAutoNum type="arabicPeriod"/>
              <a:tabLst>
                <a:tab pos="268288" algn="l"/>
              </a:tabLst>
            </a:pPr>
            <a:r>
              <a:rPr lang="en-US" b="1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Patient-centered.	Providing care that is respectful of and responsive to individual patient preferences, needs, and values and ensuring that patient values guide all clinical decisions.</a:t>
            </a:r>
            <a:endParaRPr lang="en-US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  <a:p>
            <a:pPr marL="268288" indent="-255588">
              <a:lnSpc>
                <a:spcPts val="2163"/>
              </a:lnSpc>
              <a:spcBef>
                <a:spcPts val="25"/>
              </a:spcBef>
              <a:buClr>
                <a:srgbClr val="FFFF00"/>
              </a:buClr>
              <a:buFont typeface="Lucida Sans" pitchFamily="34" charset="0"/>
              <a:buAutoNum type="arabicPeriod"/>
              <a:tabLst>
                <a:tab pos="268288" algn="l"/>
              </a:tabLst>
            </a:pPr>
            <a:r>
              <a:rPr lang="en-US" b="1">
                <a:solidFill>
                  <a:srgbClr val="66FF33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Timely.</a:t>
            </a: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Reducing waits and sometimes harmful delays for both those who receive and those who give care.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68288" indent="-255588">
              <a:lnSpc>
                <a:spcPts val="2088"/>
              </a:lnSpc>
              <a:buClr>
                <a:srgbClr val="FFFF00"/>
              </a:buClr>
              <a:buFont typeface="Lucida Sans" pitchFamily="34" charset="0"/>
              <a:buAutoNum type="arabicPeriod"/>
              <a:tabLst>
                <a:tab pos="268288" algn="l"/>
              </a:tabLst>
            </a:pPr>
            <a:r>
              <a:rPr lang="en-US" b="1">
                <a:solidFill>
                  <a:srgbClr val="66FF33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Efficient.</a:t>
            </a: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Avoiding waste, including waste of equipment, supplies, ideas, and energy.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268288" indent="-255588">
              <a:buClr>
                <a:srgbClr val="FFFF00"/>
              </a:buClr>
              <a:buFont typeface="Lucida Sans" pitchFamily="34" charset="0"/>
              <a:buAutoNum type="arabicPeriod"/>
              <a:tabLst>
                <a:tab pos="268288" algn="l"/>
              </a:tabLst>
            </a:pPr>
            <a:r>
              <a:rPr lang="en-US" b="1">
                <a:solidFill>
                  <a:srgbClr val="66FF33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Equitable</a:t>
            </a:r>
            <a:r>
              <a:rPr lang="en-US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.  Providing care that does not vary in quality because of personal characteristics such as gender, ethnicity, geographic location, &amp; socioeconomic </a:t>
            </a:r>
            <a:r>
              <a:rPr lang="en-US" b="1">
                <a:solidFill>
                  <a:srgbClr val="221F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atus</a:t>
            </a:r>
            <a:r>
              <a:rPr lang="en-US" b="1">
                <a:solidFill>
                  <a:srgbClr val="292324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.</a:t>
            </a:r>
            <a:endParaRPr lang="en-US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649288" y="2881313"/>
            <a:ext cx="2459037" cy="6556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575" y="6056313"/>
            <a:ext cx="5649913" cy="741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720" indent="-28702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720" algn="l"/>
              </a:tabLst>
              <a:defRPr/>
            </a:pPr>
            <a:r>
              <a:rPr sz="1600" spc="-10" dirty="0">
                <a:latin typeface="Arial Narrow"/>
                <a:cs typeface="Arial Narrow"/>
              </a:rPr>
              <a:t>Ena</a:t>
            </a:r>
            <a:r>
              <a:rPr sz="1600" dirty="0">
                <a:latin typeface="Arial Narrow"/>
                <a:cs typeface="Arial Narrow"/>
              </a:rPr>
              <a:t>m 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d</a:t>
            </a:r>
            <a:r>
              <a:rPr sz="1600" spc="5" dirty="0">
                <a:latin typeface="Arial Narrow"/>
                <a:cs typeface="Arial Narrow"/>
              </a:rPr>
              <a:t>il</a:t>
            </a:r>
            <a:r>
              <a:rPr sz="1600" spc="-10" dirty="0">
                <a:latin typeface="Arial Narrow"/>
                <a:cs typeface="Arial Narrow"/>
              </a:rPr>
              <a:t>ah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dirty="0">
                <a:latin typeface="Arial Narrow"/>
                <a:cs typeface="Arial Narrow"/>
              </a:rPr>
              <a:t>r</a:t>
            </a:r>
            <a:r>
              <a:rPr sz="1600" spc="5" dirty="0">
                <a:latin typeface="Arial Narrow"/>
                <a:cs typeface="Arial Narrow"/>
              </a:rPr>
              <a:t>k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o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h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I</a:t>
            </a:r>
            <a:r>
              <a:rPr sz="1600" spc="-20" dirty="0">
                <a:latin typeface="Arial Narrow"/>
                <a:cs typeface="Arial Narrow"/>
              </a:rPr>
              <a:t>H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-5" dirty="0">
                <a:latin typeface="Arial Narrow"/>
                <a:cs typeface="Arial Narrow"/>
              </a:rPr>
              <a:t>st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spc="-10" dirty="0">
                <a:latin typeface="Arial Narrow"/>
                <a:cs typeface="Arial Narrow"/>
              </a:rPr>
              <a:t>u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dirty="0">
                <a:latin typeface="Arial Narrow"/>
                <a:cs typeface="Arial Narrow"/>
              </a:rPr>
              <a:t>e </a:t>
            </a:r>
            <a:r>
              <a:rPr sz="1600" spc="-5" dirty="0">
                <a:latin typeface="Arial Narrow"/>
                <a:cs typeface="Arial Narrow"/>
              </a:rPr>
              <a:t>f</a:t>
            </a:r>
            <a:r>
              <a:rPr sz="1600" spc="-10" dirty="0">
                <a:latin typeface="Arial Narrow"/>
                <a:cs typeface="Arial Narrow"/>
              </a:rPr>
              <a:t>o</a:t>
            </a:r>
            <a:r>
              <a:rPr sz="1600" spc="-5" dirty="0">
                <a:latin typeface="Arial Narrow"/>
                <a:cs typeface="Arial Narrow"/>
              </a:rPr>
              <a:t>r</a:t>
            </a:r>
            <a:r>
              <a:rPr sz="1600" spc="25" dirty="0">
                <a:latin typeface="Arial Narrow"/>
                <a:cs typeface="Arial Narrow"/>
              </a:rPr>
              <a:t> </a:t>
            </a:r>
            <a:r>
              <a:rPr sz="1600" spc="-20" dirty="0">
                <a:latin typeface="Arial Narrow"/>
                <a:cs typeface="Arial Narrow"/>
              </a:rPr>
              <a:t>H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spc="-10" dirty="0">
                <a:latin typeface="Arial Narrow"/>
                <a:cs typeface="Arial Narrow"/>
              </a:rPr>
              <a:t>h</a:t>
            </a:r>
            <a:r>
              <a:rPr sz="1600" spc="-5" dirty="0">
                <a:latin typeface="Arial Narrow"/>
                <a:cs typeface="Arial Narrow"/>
              </a:rPr>
              <a:t>c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re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I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p</a:t>
            </a:r>
            <a:r>
              <a:rPr sz="1600" dirty="0">
                <a:latin typeface="Arial Narrow"/>
                <a:cs typeface="Arial Narrow"/>
              </a:rPr>
              <a:t>r</a:t>
            </a:r>
            <a:r>
              <a:rPr sz="1600" spc="-10" dirty="0">
                <a:latin typeface="Arial Narrow"/>
                <a:cs typeface="Arial Narrow"/>
              </a:rPr>
              <a:t>o</a:t>
            </a:r>
            <a:r>
              <a:rPr sz="1600" spc="-5" dirty="0">
                <a:latin typeface="Arial Narrow"/>
                <a:cs typeface="Arial Narrow"/>
              </a:rPr>
              <a:t>v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en</a:t>
            </a:r>
            <a:r>
              <a:rPr sz="1600" dirty="0">
                <a:latin typeface="Arial Narrow"/>
                <a:cs typeface="Arial Narrow"/>
              </a:rPr>
              <a:t>t</a:t>
            </a:r>
            <a:endParaRPr sz="1600">
              <a:latin typeface="Arial Narrow"/>
              <a:cs typeface="Arial Narrow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913" y="6299200"/>
            <a:ext cx="24638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 Narrow"/>
                <a:cs typeface="Arial Narrow"/>
              </a:rPr>
              <a:t>Pub</a:t>
            </a:r>
            <a:r>
              <a:rPr sz="1600" spc="5" dirty="0">
                <a:latin typeface="Arial Narrow"/>
                <a:cs typeface="Arial Narrow"/>
              </a:rPr>
              <a:t>li</a:t>
            </a:r>
            <a:r>
              <a:rPr sz="1600" spc="-5" dirty="0">
                <a:latin typeface="Arial Narrow"/>
                <a:cs typeface="Arial Narrow"/>
              </a:rPr>
              <a:t>k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spc="-5" dirty="0">
                <a:latin typeface="Arial Narrow"/>
                <a:cs typeface="Arial Narrow"/>
              </a:rPr>
              <a:t>s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 pe</a:t>
            </a:r>
            <a:r>
              <a:rPr sz="1600" dirty="0">
                <a:latin typeface="Arial Narrow"/>
                <a:cs typeface="Arial Narrow"/>
              </a:rPr>
              <a:t>rt</a:t>
            </a:r>
            <a:r>
              <a:rPr sz="1600" spc="-15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ma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P</a:t>
            </a:r>
            <a:r>
              <a:rPr sz="1600" spc="-20" dirty="0">
                <a:latin typeface="Arial Narrow"/>
                <a:cs typeface="Arial Narrow"/>
              </a:rPr>
              <a:t>C</a:t>
            </a:r>
            <a:r>
              <a:rPr sz="1600" spc="-10" dirty="0">
                <a:latin typeface="Arial Narrow"/>
                <a:cs typeface="Arial Narrow"/>
              </a:rPr>
              <a:t>C o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h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IOM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913" y="6543675"/>
            <a:ext cx="51784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5" dirty="0">
                <a:latin typeface="Arial Narrow"/>
                <a:cs typeface="Arial Narrow"/>
              </a:rPr>
              <a:t>WH</a:t>
            </a:r>
            <a:r>
              <a:rPr sz="1600" dirty="0">
                <a:latin typeface="Arial Narrow"/>
                <a:cs typeface="Arial Narrow"/>
              </a:rPr>
              <a:t>O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en</a:t>
            </a:r>
            <a:r>
              <a:rPr sz="1600" spc="5" dirty="0">
                <a:latin typeface="Arial Narrow"/>
                <a:cs typeface="Arial Narrow"/>
              </a:rPr>
              <a:t>j</a:t>
            </a:r>
            <a:r>
              <a:rPr sz="1600" spc="-10" dirty="0">
                <a:latin typeface="Arial Narrow"/>
                <a:cs typeface="Arial Narrow"/>
              </a:rPr>
              <a:t>ad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5" dirty="0">
                <a:latin typeface="Arial Narrow"/>
                <a:cs typeface="Arial Narrow"/>
              </a:rPr>
              <a:t>k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6</a:t>
            </a:r>
            <a:r>
              <a:rPr sz="1600" spc="-1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s</a:t>
            </a:r>
            <a:r>
              <a:rPr sz="1600" spc="-10" dirty="0">
                <a:latin typeface="Arial Narrow"/>
                <a:cs typeface="Arial Narrow"/>
              </a:rPr>
              <a:t>b</a:t>
            </a:r>
            <a:r>
              <a:rPr sz="1600" dirty="0">
                <a:latin typeface="Arial Narrow"/>
                <a:cs typeface="Arial Narrow"/>
              </a:rPr>
              <a:t>g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de</a:t>
            </a:r>
            <a:r>
              <a:rPr sz="1600" spc="-5" dirty="0">
                <a:latin typeface="Arial Narrow"/>
                <a:cs typeface="Arial Narrow"/>
              </a:rPr>
              <a:t>f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5" dirty="0">
                <a:latin typeface="Arial Narrow"/>
                <a:cs typeface="Arial Narrow"/>
              </a:rPr>
              <a:t>s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m</a:t>
            </a:r>
            <a:r>
              <a:rPr sz="1600" spc="-10" dirty="0">
                <a:latin typeface="Arial Narrow"/>
                <a:cs typeface="Arial Narrow"/>
              </a:rPr>
              <a:t>u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dirty="0">
                <a:latin typeface="Arial Narrow"/>
                <a:cs typeface="Arial Narrow"/>
              </a:rPr>
              <a:t>u</a:t>
            </a:r>
            <a:r>
              <a:rPr sz="1600" spc="-1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pe</a:t>
            </a:r>
            <a:r>
              <a:rPr sz="1600" spc="5" dirty="0">
                <a:latin typeface="Arial Narrow"/>
                <a:cs typeface="Arial Narrow"/>
              </a:rPr>
              <a:t>l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spc="-5" dirty="0">
                <a:latin typeface="Arial Narrow"/>
                <a:cs typeface="Arial Narrow"/>
              </a:rPr>
              <a:t>y</a:t>
            </a:r>
            <a:r>
              <a:rPr sz="1600" spc="-10" dirty="0">
                <a:latin typeface="Arial Narrow"/>
                <a:cs typeface="Arial Narrow"/>
              </a:rPr>
              <a:t>ana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3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k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spc="-5" dirty="0">
                <a:latin typeface="Arial Narrow"/>
                <a:cs typeface="Arial Narrow"/>
              </a:rPr>
              <a:t>s</a:t>
            </a:r>
            <a:r>
              <a:rPr sz="1600" spc="-10" dirty="0">
                <a:latin typeface="Arial Narrow"/>
                <a:cs typeface="Arial Narrow"/>
              </a:rPr>
              <a:t>eha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spc="-10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0325" y="6440488"/>
            <a:ext cx="14033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D</a:t>
            </a:r>
            <a:r>
              <a:rPr sz="1200" spc="-1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.N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me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Perawat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sebagai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kolaborator</a:t>
            </a:r>
            <a:r>
              <a:rPr lang="en-US" dirty="0" smtClean="0">
                <a:solidFill>
                  <a:srgbClr val="FFC000"/>
                </a:solidFill>
              </a:rPr>
              <a:t> 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Perawat</a:t>
            </a:r>
            <a:r>
              <a:rPr lang="en-US" sz="2800" dirty="0" smtClean="0"/>
              <a:t> </a:t>
            </a:r>
            <a:r>
              <a:rPr lang="en-US" sz="2800" dirty="0" err="1" smtClean="0"/>
              <a:t>berkolaborasi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, peer group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lain</a:t>
            </a:r>
          </a:p>
          <a:p>
            <a:r>
              <a:rPr lang="en-US" sz="2800" dirty="0" err="1" smtClean="0"/>
              <a:t>Kolaborasi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memperbaiki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endParaRPr lang="en-US" sz="2800" dirty="0" smtClean="0"/>
          </a:p>
          <a:p>
            <a:r>
              <a:rPr lang="en-US" sz="2800" dirty="0" err="1" smtClean="0"/>
              <a:t>Perawat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akuntabilitas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otonomi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endParaRPr lang="en-US" sz="2800" dirty="0" smtClean="0"/>
          </a:p>
          <a:p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fokus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/ </a:t>
            </a:r>
            <a:r>
              <a:rPr lang="en-US" sz="2800" dirty="0" err="1" smtClean="0"/>
              <a:t>klien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Keuntungan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kolaborasi</a:t>
            </a:r>
            <a:r>
              <a:rPr lang="en-US" dirty="0" smtClean="0">
                <a:solidFill>
                  <a:srgbClr val="FFFF00"/>
                </a:solidFill>
              </a:rPr>
              <a:t> 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terfokus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bermutu</a:t>
            </a:r>
            <a:endParaRPr lang="en-US" dirty="0" smtClean="0"/>
          </a:p>
          <a:p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terapeutikm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Menurunkan</a:t>
            </a:r>
            <a:r>
              <a:rPr lang="en-US" dirty="0" smtClean="0"/>
              <a:t> LOS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interdependensi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=&gt;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/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endParaRPr lang="en-US" dirty="0" smtClean="0"/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Dasar</a:t>
            </a:r>
            <a:r>
              <a:rPr lang="en-US" dirty="0" smtClean="0">
                <a:solidFill>
                  <a:srgbClr val="FFC000"/>
                </a:solidFill>
              </a:rPr>
              <a:t> – </a:t>
            </a:r>
            <a:r>
              <a:rPr lang="en-US" dirty="0" err="1" smtClean="0">
                <a:solidFill>
                  <a:srgbClr val="FFC000"/>
                </a:solidFill>
              </a:rPr>
              <a:t>dasar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kompetensi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kolaborasi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Respek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endParaRPr lang="en-US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feed back</a:t>
            </a:r>
          </a:p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3357554" y="4357694"/>
            <a:ext cx="3286148" cy="78581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Komunikasi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Kolaborasi</a:t>
            </a:r>
            <a:r>
              <a:rPr lang="en-US" dirty="0" smtClean="0"/>
              <a:t> =&gt;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: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??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hubvungan</a:t>
            </a:r>
            <a:r>
              <a:rPr lang="en-US" dirty="0" smtClean="0"/>
              <a:t> ???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Respek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kepercayaan</a:t>
            </a:r>
            <a:r>
              <a:rPr lang="en-US" dirty="0" smtClean="0">
                <a:solidFill>
                  <a:srgbClr val="FFFF00"/>
                </a:solidFill>
              </a:rPr>
              <a:t> 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respek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reward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verbal / non verbal</a:t>
            </a:r>
          </a:p>
          <a:p>
            <a:pPr marL="1695450" indent="-169545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&amp;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 –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</a:p>
          <a:p>
            <a:pPr marL="1695450" indent="-1695450">
              <a:buNone/>
            </a:pPr>
            <a:endParaRPr lang="en-US" dirty="0" smtClean="0"/>
          </a:p>
          <a:p>
            <a:pPr marL="1695450" indent="-1695450" algn="ctr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Memberikan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menerima</a:t>
            </a:r>
            <a:r>
              <a:rPr lang="en-US" dirty="0" smtClean="0">
                <a:solidFill>
                  <a:srgbClr val="FFFF00"/>
                </a:solidFill>
              </a:rPr>
              <a:t> feed back 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Feed back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endParaRPr lang="en-US" dirty="0" smtClean="0"/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Emosi</a:t>
            </a:r>
            <a:endParaRPr lang="en-US" dirty="0" smtClean="0"/>
          </a:p>
          <a:p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err="1" smtClean="0"/>
              <a:t>Waktu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Feed back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/ </a:t>
            </a:r>
            <a:r>
              <a:rPr lang="en-US" dirty="0" err="1" smtClean="0"/>
              <a:t>positif</a:t>
            </a:r>
            <a:r>
              <a:rPr lang="en-US" dirty="0" smtClean="0"/>
              <a:t>  ??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Pengambilan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keputusan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/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kontribusdi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  </a:t>
            </a:r>
          </a:p>
          <a:p>
            <a:pPr algn="ctr">
              <a:buNone/>
            </a:pPr>
            <a:r>
              <a:rPr lang="en-US" sz="4000" dirty="0" smtClean="0"/>
              <a:t>???</a:t>
            </a:r>
            <a:endParaRPr lang="en-US" sz="4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Manajemen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konflik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:</a:t>
            </a:r>
          </a:p>
          <a:p>
            <a:pPr marL="633413" indent="-633413">
              <a:buNone/>
            </a:pPr>
            <a:r>
              <a:rPr lang="en-US" dirty="0" smtClean="0"/>
              <a:t>    1.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2. </a:t>
            </a:r>
            <a:r>
              <a:rPr lang="en-US" dirty="0" err="1" smtClean="0"/>
              <a:t>Klarifikasi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3.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4.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tumpang</a:t>
            </a:r>
            <a:r>
              <a:rPr lang="en-US" dirty="0" smtClean="0"/>
              <a:t> </a:t>
            </a:r>
            <a:r>
              <a:rPr lang="en-US" dirty="0" err="1" smtClean="0"/>
              <a:t>tindih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5.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Menurut</a:t>
            </a:r>
            <a:r>
              <a:rPr lang="en-US" dirty="0" smtClean="0">
                <a:solidFill>
                  <a:srgbClr val="FFFF00"/>
                </a:solidFill>
              </a:rPr>
              <a:t> Benson &amp; </a:t>
            </a:r>
            <a:r>
              <a:rPr lang="en-US" dirty="0" err="1" smtClean="0">
                <a:solidFill>
                  <a:srgbClr val="FFFF00"/>
                </a:solidFill>
              </a:rPr>
              <a:t>Ducanis</a:t>
            </a:r>
            <a:r>
              <a:rPr lang="en-US" dirty="0" smtClean="0">
                <a:solidFill>
                  <a:srgbClr val="FFFF00"/>
                </a:solidFill>
              </a:rPr>
              <a:t>, 1995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503920" cy="4572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konferensi</a:t>
            </a:r>
            <a:r>
              <a:rPr lang="en-US" dirty="0" smtClean="0"/>
              <a:t> </a:t>
            </a:r>
            <a:r>
              <a:rPr lang="en-US" dirty="0" err="1" smtClean="0"/>
              <a:t>interdisiplin</a:t>
            </a:r>
            <a:endParaRPr lang="en-US" dirty="0" smtClean="0"/>
          </a:p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interdisiplin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pPr marL="354013" indent="-354013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personal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2928926" y="2357430"/>
            <a:ext cx="1357322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>
                <a:solidFill>
                  <a:srgbClr val="FFFF00"/>
                </a:solidFill>
              </a:rPr>
              <a:t>Kolaborasi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r>
              <a:rPr lang="id-ID" dirty="0" smtClean="0">
                <a:solidFill>
                  <a:srgbClr val="FFFF00"/>
                </a:solidFill>
              </a:rPr>
              <a:t>sarat dgn konflik ??</a:t>
            </a:r>
            <a:endParaRPr lang="id-ID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AutoShape 2"/>
          <p:cNvCxnSpPr>
            <a:cxnSpLocks noChangeShapeType="1"/>
          </p:cNvCxnSpPr>
          <p:nvPr/>
        </p:nvCxnSpPr>
        <p:spPr bwMode="auto">
          <a:xfrm>
            <a:off x="2128838" y="161925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Rounded Rectangle 2"/>
          <p:cNvSpPr/>
          <p:nvPr/>
        </p:nvSpPr>
        <p:spPr>
          <a:xfrm>
            <a:off x="1062038" y="889000"/>
            <a:ext cx="7075487" cy="3548063"/>
          </a:xfrm>
          <a:prstGeom prst="roundRect">
            <a:avLst/>
          </a:prstGeom>
          <a:solidFill>
            <a:srgbClr val="DFFF85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14913" y="2260600"/>
            <a:ext cx="1255712" cy="11445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5002213" y="2506663"/>
            <a:ext cx="13239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 Black" pitchFamily="34" charset="0"/>
              </a:rPr>
              <a:t>Pasien</a:t>
            </a:r>
            <a:r>
              <a:rPr lang="en-US" b="1">
                <a:solidFill>
                  <a:srgbClr val="FFFFFF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en-US" b="1">
                <a:solidFill>
                  <a:srgbClr val="FFFFFF"/>
                </a:solidFill>
                <a:latin typeface="Arial Black" pitchFamily="34" charset="0"/>
              </a:rPr>
              <a:t>Keluarga</a:t>
            </a:r>
          </a:p>
        </p:txBody>
      </p:sp>
      <p:sp>
        <p:nvSpPr>
          <p:cNvPr id="32" name="Oval 31"/>
          <p:cNvSpPr/>
          <p:nvPr/>
        </p:nvSpPr>
        <p:spPr>
          <a:xfrm>
            <a:off x="4227513" y="1460500"/>
            <a:ext cx="2782887" cy="2630488"/>
          </a:xfrm>
          <a:prstGeom prst="ellipse">
            <a:avLst/>
          </a:prstGeom>
          <a:noFill/>
          <a:ln w="635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79813" y="2371725"/>
            <a:ext cx="1055687" cy="581025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35413" y="1566863"/>
            <a:ext cx="955675" cy="59055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1" name="TextBox 24"/>
          <p:cNvSpPr txBox="1">
            <a:spLocks noChangeArrowheads="1"/>
          </p:cNvSpPr>
          <p:nvPr/>
        </p:nvSpPr>
        <p:spPr bwMode="auto">
          <a:xfrm>
            <a:off x="3667125" y="2338388"/>
            <a:ext cx="858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</a:t>
            </a:r>
          </a:p>
          <a:p>
            <a:pPr algn="ctr" eaLnBrk="1" hangingPunct="1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terapis</a:t>
            </a:r>
          </a:p>
        </p:txBody>
      </p:sp>
      <p:sp>
        <p:nvSpPr>
          <p:cNvPr id="19" name="Oval 18"/>
          <p:cNvSpPr/>
          <p:nvPr/>
        </p:nvSpPr>
        <p:spPr>
          <a:xfrm>
            <a:off x="5108575" y="1069975"/>
            <a:ext cx="968375" cy="928688"/>
          </a:xfrm>
          <a:prstGeom prst="ellipse">
            <a:avLst/>
          </a:prstGeom>
          <a:solidFill>
            <a:srgbClr val="800000"/>
          </a:solidFill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3913188" y="1679575"/>
            <a:ext cx="91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Perawat</a:t>
            </a:r>
          </a:p>
        </p:txBody>
      </p:sp>
      <p:sp>
        <p:nvSpPr>
          <p:cNvPr id="20" name="Oval 19"/>
          <p:cNvSpPr/>
          <p:nvPr/>
        </p:nvSpPr>
        <p:spPr>
          <a:xfrm>
            <a:off x="6272213" y="1543050"/>
            <a:ext cx="965200" cy="639763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6240463" y="1697038"/>
            <a:ext cx="1004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Apoteker</a:t>
            </a:r>
          </a:p>
        </p:txBody>
      </p:sp>
      <p:sp>
        <p:nvSpPr>
          <p:cNvPr id="22" name="Oval 21"/>
          <p:cNvSpPr/>
          <p:nvPr/>
        </p:nvSpPr>
        <p:spPr>
          <a:xfrm>
            <a:off x="6696075" y="2308225"/>
            <a:ext cx="785813" cy="7239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7" name="TextBox 25"/>
          <p:cNvSpPr txBox="1">
            <a:spLocks noChangeArrowheads="1"/>
          </p:cNvSpPr>
          <p:nvPr/>
        </p:nvSpPr>
        <p:spPr bwMode="auto">
          <a:xfrm>
            <a:off x="6686550" y="2308225"/>
            <a:ext cx="754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Ahli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Gizi</a:t>
            </a:r>
          </a:p>
        </p:txBody>
      </p:sp>
      <p:sp>
        <p:nvSpPr>
          <p:cNvPr id="15" name="Oval 14"/>
          <p:cNvSpPr/>
          <p:nvPr/>
        </p:nvSpPr>
        <p:spPr>
          <a:xfrm>
            <a:off x="6367463" y="3348038"/>
            <a:ext cx="995362" cy="53816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29238" y="3860800"/>
            <a:ext cx="827087" cy="5969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6511925" y="3405188"/>
            <a:ext cx="75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Analis</a:t>
            </a:r>
          </a:p>
        </p:txBody>
      </p:sp>
      <p:sp>
        <p:nvSpPr>
          <p:cNvPr id="17" name="Oval 16"/>
          <p:cNvSpPr/>
          <p:nvPr/>
        </p:nvSpPr>
        <p:spPr>
          <a:xfrm>
            <a:off x="4027488" y="3354388"/>
            <a:ext cx="950912" cy="60325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32" name="TextBox 27"/>
          <p:cNvSpPr txBox="1">
            <a:spLocks noChangeArrowheads="1"/>
          </p:cNvSpPr>
          <p:nvPr/>
        </p:nvSpPr>
        <p:spPr bwMode="auto">
          <a:xfrm>
            <a:off x="4140200" y="3303588"/>
            <a:ext cx="72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Radio</a:t>
            </a:r>
          </a:p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grafer</a:t>
            </a:r>
          </a:p>
        </p:txBody>
      </p:sp>
      <p:cxnSp>
        <p:nvCxnSpPr>
          <p:cNvPr id="9" name="Straight Arrow Connector 8"/>
          <p:cNvCxnSpPr>
            <a:endCxn id="29" idx="3"/>
          </p:cNvCxnSpPr>
          <p:nvPr/>
        </p:nvCxnSpPr>
        <p:spPr>
          <a:xfrm flipV="1">
            <a:off x="4916488" y="3236913"/>
            <a:ext cx="282575" cy="223837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7"/>
            <a:endCxn id="20" idx="3"/>
          </p:cNvCxnSpPr>
          <p:nvPr/>
        </p:nvCxnSpPr>
        <p:spPr>
          <a:xfrm flipV="1">
            <a:off x="6086475" y="2089150"/>
            <a:ext cx="327025" cy="339725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24588" y="2752725"/>
            <a:ext cx="444500" cy="26988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689600" y="3362325"/>
            <a:ext cx="7938" cy="520700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1850" y="2678113"/>
            <a:ext cx="381000" cy="46037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43563" y="1930400"/>
            <a:ext cx="0" cy="339725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8" idx="5"/>
          </p:cNvCxnSpPr>
          <p:nvPr/>
        </p:nvCxnSpPr>
        <p:spPr>
          <a:xfrm flipH="1" flipV="1">
            <a:off x="4749800" y="2070100"/>
            <a:ext cx="398463" cy="330200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149975" y="3140075"/>
            <a:ext cx="350838" cy="301625"/>
          </a:xfrm>
          <a:prstGeom prst="straightConnector1">
            <a:avLst/>
          </a:prstGeom>
          <a:ln w="317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TextBox 31"/>
          <p:cNvSpPr txBox="1">
            <a:spLocks noChangeArrowheads="1"/>
          </p:cNvSpPr>
          <p:nvPr/>
        </p:nvSpPr>
        <p:spPr bwMode="auto">
          <a:xfrm>
            <a:off x="5140325" y="1382713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DPJP</a:t>
            </a:r>
          </a:p>
        </p:txBody>
      </p:sp>
      <p:sp>
        <p:nvSpPr>
          <p:cNvPr id="13342" name="Rectangle 1"/>
          <p:cNvSpPr>
            <a:spLocks noChangeArrowheads="1"/>
          </p:cNvSpPr>
          <p:nvPr/>
        </p:nvSpPr>
        <p:spPr bwMode="auto">
          <a:xfrm>
            <a:off x="228600" y="-76200"/>
            <a:ext cx="8610600" cy="954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200" b="1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Model </a:t>
            </a:r>
            <a:r>
              <a:rPr lang="en-US" sz="3200" b="1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Patient Centered Care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Arial Narrow" pitchFamily="34" charset="0"/>
                <a:cs typeface="Aharoni" pitchFamily="2" charset="-79"/>
              </a:rPr>
              <a:t>(</a:t>
            </a:r>
            <a:r>
              <a:rPr lang="en-US" sz="2400" b="1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>Interdisciplinary Team Model – Interprofessional Collaboration)</a:t>
            </a:r>
            <a:endParaRPr lang="id-ID" sz="2400" b="1">
              <a:solidFill>
                <a:srgbClr val="66FFCC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3343" name="TextBox 22"/>
          <p:cNvSpPr txBox="1">
            <a:spLocks noChangeArrowheads="1"/>
          </p:cNvSpPr>
          <p:nvPr/>
        </p:nvSpPr>
        <p:spPr bwMode="auto">
          <a:xfrm>
            <a:off x="1230313" y="2095500"/>
            <a:ext cx="2174875" cy="20320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Clinical/Team Leader</a:t>
            </a:r>
          </a:p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Review Asuhan</a:t>
            </a:r>
          </a:p>
          <a:p>
            <a:pPr marL="214313" indent="-214313" eaLnBrk="1" hangingPunct="1">
              <a:buFont typeface="Arial" pitchFamily="34" charset="0"/>
              <a:buChar char="•"/>
            </a:pPr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Secara kolaboratif melakukan sintesa &amp; integrasi asuhan pasien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211388" y="1382713"/>
            <a:ext cx="2822575" cy="3175"/>
          </a:xfrm>
          <a:prstGeom prst="straightConnector1">
            <a:avLst/>
          </a:prstGeom>
          <a:ln w="38100">
            <a:solidFill>
              <a:srgbClr val="0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08213" y="1376363"/>
            <a:ext cx="3175" cy="725487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6" name="TextBox 26"/>
          <p:cNvSpPr txBox="1">
            <a:spLocks noChangeArrowheads="1"/>
          </p:cNvSpPr>
          <p:nvPr/>
        </p:nvSpPr>
        <p:spPr bwMode="auto">
          <a:xfrm>
            <a:off x="5292725" y="3933825"/>
            <a:ext cx="900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Lainnya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 Dr.Nico Lumenta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0" y="4267200"/>
          <a:ext cx="9144000" cy="278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724281">
                <a:tc>
                  <a:txBody>
                    <a:bodyPr/>
                    <a:lstStyle/>
                    <a:p>
                      <a:pPr marL="287338" marR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Patient Centered Care (PCC)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tim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287338" marR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Profesional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emberi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Asuhan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(PPA)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diposisikan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20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2000" b="1" kern="12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sekitar 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id-ID" sz="2000" b="1" kern="1200" dirty="0" err="1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asie</a:t>
                      </a:r>
                      <a:r>
                        <a:rPr lang="id-ID" sz="2000" b="1" u="none" kern="1200" dirty="0" err="1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kern="120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dgn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kern="120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kern="120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kern="120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memadai</a:t>
                      </a:r>
                      <a:r>
                        <a:rPr lang="en-US" sz="2000" b="1" u="none" kern="12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1" u="none" kern="1200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sama pentingnya 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pada kontribusi profesi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nya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mandiri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delegatif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kolaboratif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2000" b="1" u="non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model Tim </a:t>
                      </a:r>
                      <a:r>
                        <a:rPr lang="en-US" sz="2000" b="1" u="none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Interdisiplin</a:t>
                      </a:r>
                      <a:endParaRPr lang="en-US" sz="2000" b="1" u="none" dirty="0" smtClean="0">
                        <a:solidFill>
                          <a:srgbClr val="FFFF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287338" indent="-2873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Peran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DPJP :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Clinical Leader,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Review,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Sintesa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Integrasi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asuhan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Koordinasi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PPA lain) </a:t>
                      </a:r>
                    </a:p>
                    <a:p>
                      <a:pPr marL="287338" indent="-2873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PCC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id-ID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dekatan</a:t>
                      </a:r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modern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trend</a:t>
                      </a:r>
                      <a:r>
                        <a:rPr lang="en-US" sz="2000" b="1" i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global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RS</a:t>
                      </a:r>
                      <a:endParaRPr lang="id-ID" sz="2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428760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rgbClr val="FFFF00"/>
                </a:solidFill>
              </a:rPr>
              <a:t>JCI : 1999- 1:4:249-54; STANDAR INTERVENSI PERAWAT (8)</a:t>
            </a:r>
            <a:r>
              <a:rPr lang="id-ID" sz="2800" dirty="0" smtClean="0">
                <a:solidFill>
                  <a:srgbClr val="FFFF00"/>
                </a:solidFill>
                <a:sym typeface="Wingdings" pitchFamily="2" charset="2"/>
              </a:rPr>
              <a:t> TINDAKAN KEPERAWATAN                ( HENDERSON (14)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OKSIGEN</a:t>
            </a:r>
          </a:p>
          <a:p>
            <a:r>
              <a:rPr lang="id-ID" dirty="0" smtClean="0"/>
              <a:t>CAIRAN DAN ELEKTROLIT</a:t>
            </a:r>
          </a:p>
          <a:p>
            <a:r>
              <a:rPr lang="id-ID" dirty="0" smtClean="0"/>
              <a:t>ELIMINASI</a:t>
            </a:r>
          </a:p>
          <a:p>
            <a:r>
              <a:rPr lang="id-ID" dirty="0" smtClean="0"/>
              <a:t>KEAMANAN</a:t>
            </a:r>
          </a:p>
          <a:p>
            <a:r>
              <a:rPr lang="id-ID" dirty="0" smtClean="0"/>
              <a:t>KEBERSIHAN DAN KENYAMANAN FISIK</a:t>
            </a:r>
          </a:p>
          <a:p>
            <a:r>
              <a:rPr lang="id-ID" dirty="0" smtClean="0"/>
              <a:t>ISTIRAHAT DAN TIDUR</a:t>
            </a:r>
          </a:p>
          <a:p>
            <a:r>
              <a:rPr lang="id-ID" dirty="0" smtClean="0"/>
              <a:t> GERAK DAN JASMANI</a:t>
            </a:r>
          </a:p>
          <a:p>
            <a:r>
              <a:rPr lang="id-ID" dirty="0" smtClean="0"/>
              <a:t>SPIRITUAL</a:t>
            </a:r>
          </a:p>
          <a:p>
            <a:r>
              <a:rPr lang="id-ID" dirty="0" smtClean="0"/>
              <a:t>EMOSIONAL</a:t>
            </a:r>
          </a:p>
          <a:p>
            <a:r>
              <a:rPr lang="id-ID" dirty="0" smtClean="0"/>
              <a:t>KOMUNIKASI</a:t>
            </a:r>
          </a:p>
          <a:p>
            <a:r>
              <a:rPr lang="id-ID" dirty="0" smtClean="0"/>
              <a:t>MENCEGAH DAN MENGATASI RESIKO PSIKOLOGIS</a:t>
            </a:r>
          </a:p>
          <a:p>
            <a:r>
              <a:rPr lang="id-ID" dirty="0" smtClean="0"/>
              <a:t>PENGOBATAN DAN MEMBANTU PROSES PENYEMBUKAN</a:t>
            </a:r>
          </a:p>
          <a:p>
            <a:r>
              <a:rPr lang="id-ID" dirty="0" smtClean="0"/>
              <a:t>PENDIDIKAN</a:t>
            </a:r>
          </a:p>
          <a:p>
            <a:r>
              <a:rPr lang="id-ID" dirty="0" smtClean="0"/>
              <a:t>REHABILITASI </a:t>
            </a:r>
            <a:endParaRPr lang="id-ID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50432" cy="98582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ELEMEN KUNCI KOLABORASI </a:t>
            </a:r>
            <a:r>
              <a:rPr lang="en-US" dirty="0" smtClean="0">
                <a:solidFill>
                  <a:srgbClr val="FFC000"/>
                </a:solidFill>
              </a:rPr>
              <a:t>          </a:t>
            </a:r>
            <a:r>
              <a:rPr lang="id-ID" dirty="0" smtClean="0">
                <a:solidFill>
                  <a:srgbClr val="FFC000"/>
                </a:solidFill>
              </a:rPr>
              <a:t>( TEAM MULTIDISIPLIN) 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MEMBERIKAN PELAYANAN KESEHATAN YANG BERKUALITAS DG MENGGABUNGKAN KEAHLIAN UNIK PROFESIONAL</a:t>
            </a:r>
          </a:p>
          <a:p>
            <a:r>
              <a:rPr lang="id-ID" dirty="0" smtClean="0"/>
              <a:t>PRODUKTIVITAS MAKSIMAL , SERTA EFEKTIVITAS DAN EFISIENSI SUMBER DAYA</a:t>
            </a:r>
          </a:p>
          <a:p>
            <a:r>
              <a:rPr lang="id-ID" dirty="0" smtClean="0"/>
              <a:t>MENINGKATKAN PROFESIONALISME DAN KEPUASAN KERJA , SERTA LOYALITAS</a:t>
            </a:r>
          </a:p>
          <a:p>
            <a:r>
              <a:rPr lang="id-ID" dirty="0" smtClean="0"/>
              <a:t>MENINGKATNYA KOHESIFITAS ANTAR PROFESIONAL</a:t>
            </a:r>
          </a:p>
          <a:p>
            <a:r>
              <a:rPr lang="id-ID" dirty="0" smtClean="0"/>
              <a:t>KEJELASAN PERAN DALAM BERINTERAKSI ANTAR PROFESIONAL</a:t>
            </a:r>
          </a:p>
          <a:p>
            <a:r>
              <a:rPr lang="id-ID" dirty="0" smtClean="0"/>
              <a:t>MENUMBUHKAN KOMUNIKASI, KOLEGIALITAS, MENGHARGAI DAN MEMAHAMI ORANG LAIN</a:t>
            </a:r>
            <a:endParaRPr lang="id-ID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375" y="103188"/>
            <a:ext cx="2408238" cy="487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66FF33"/>
                </a:solidFill>
                <a:latin typeface="Tahoma"/>
                <a:cs typeface="Tahoma"/>
              </a:rPr>
              <a:t>K</a:t>
            </a:r>
            <a:r>
              <a:rPr sz="3200" b="1" spc="-15" dirty="0">
                <a:solidFill>
                  <a:srgbClr val="66FF33"/>
                </a:solidFill>
                <a:latin typeface="Tahoma"/>
                <a:cs typeface="Tahoma"/>
              </a:rPr>
              <a:t>e</a:t>
            </a:r>
            <a:r>
              <a:rPr sz="3200" b="1" dirty="0">
                <a:solidFill>
                  <a:srgbClr val="66FF33"/>
                </a:solidFill>
                <a:latin typeface="Tahoma"/>
                <a:cs typeface="Tahoma"/>
              </a:rPr>
              <a:t>s</a:t>
            </a:r>
            <a:r>
              <a:rPr sz="3200" b="1" spc="-20" dirty="0">
                <a:solidFill>
                  <a:srgbClr val="66FF33"/>
                </a:solidFill>
                <a:latin typeface="Tahoma"/>
                <a:cs typeface="Tahoma"/>
              </a:rPr>
              <a:t>i</a:t>
            </a:r>
            <a:r>
              <a:rPr sz="3200" b="1" dirty="0">
                <a:solidFill>
                  <a:srgbClr val="66FF33"/>
                </a:solidFill>
                <a:latin typeface="Tahoma"/>
                <a:cs typeface="Tahoma"/>
              </a:rPr>
              <a:t>m</a:t>
            </a:r>
            <a:r>
              <a:rPr sz="3200" b="1" spc="5" dirty="0">
                <a:solidFill>
                  <a:srgbClr val="66FF33"/>
                </a:solidFill>
                <a:latin typeface="Tahoma"/>
                <a:cs typeface="Tahoma"/>
              </a:rPr>
              <a:t>p</a:t>
            </a:r>
            <a:r>
              <a:rPr sz="3200" b="1" spc="-5" dirty="0">
                <a:solidFill>
                  <a:srgbClr val="66FF33"/>
                </a:solidFill>
                <a:latin typeface="Tahoma"/>
                <a:cs typeface="Tahoma"/>
              </a:rPr>
              <a:t>u</a:t>
            </a:r>
            <a:r>
              <a:rPr sz="3200" b="1" spc="-20" dirty="0">
                <a:solidFill>
                  <a:srgbClr val="66FF33"/>
                </a:solidFill>
                <a:latin typeface="Tahoma"/>
                <a:cs typeface="Tahoma"/>
              </a:rPr>
              <a:t>l</a:t>
            </a:r>
            <a:r>
              <a:rPr sz="3200" b="1" dirty="0">
                <a:solidFill>
                  <a:srgbClr val="66FF33"/>
                </a:solidFill>
                <a:latin typeface="Tahoma"/>
                <a:cs typeface="Tahoma"/>
              </a:rPr>
              <a:t>an</a:t>
            </a:r>
            <a:endParaRPr sz="3200">
              <a:solidFill>
                <a:srgbClr val="66FF33"/>
              </a:solidFill>
              <a:latin typeface="Tahoma"/>
              <a:cs typeface="Tahoma"/>
            </a:endParaRPr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600325" y="6340475"/>
            <a:ext cx="481013" cy="5175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250" y="593725"/>
            <a:ext cx="8618538" cy="5934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3063" indent="-360363">
              <a:lnSpc>
                <a:spcPts val="2875"/>
              </a:lnSpc>
              <a:buFont typeface="Arial Narrow" pitchFamily="34" charset="0"/>
              <a:buAutoNum type="arabicPeriod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Pasien merupakan  pusat dalam proses asuhan pasien </a:t>
            </a:r>
            <a:r>
              <a:rPr lang="en-US" sz="2400" b="1" i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(patient care) , Patient Centered Care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lnSpc>
                <a:spcPts val="2800"/>
              </a:lnSpc>
              <a:buFont typeface="Arial Narrow" pitchFamily="34" charset="0"/>
              <a:buAutoNum type="arabicPeriod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Konsep inti PCC :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Sisi Pasien : Martabat &amp; Respek, Informasi, Partisipasi, Kolaborasi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lnSpc>
                <a:spcPts val="2875"/>
              </a:lnSpc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Sisi Nakes PAP : Tim Interdisiplin, Kolaborasi Interprofesional,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buFont typeface="Arial Narrow" pitchFamily="34" charset="0"/>
              <a:buAutoNum type="arabicPeriod" startAt="3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Kompetensi Interprofesional :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755650" lvl="1" indent="-342900"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Nilai &amp; Etik Praktek Interprofesional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755650" lvl="1" indent="-342900"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Peran &amp; Tanggung jawab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755650" lvl="1" indent="-342900"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Komunikasi Interprofesional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755650" lvl="1" indent="-342900">
              <a:lnSpc>
                <a:spcPts val="2875"/>
              </a:lnSpc>
              <a:buFont typeface="Arial" charset="0"/>
              <a:buChar char="•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Tim &amp; Kerja secara Tim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lnSpc>
                <a:spcPts val="2875"/>
              </a:lnSpc>
              <a:buFont typeface="Arial Narrow" pitchFamily="34" charset="0"/>
              <a:buAutoNum type="arabicPeriod" startAt="3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Pasien &amp; keluarga adalah Mitra Nakes PAP </a:t>
            </a:r>
            <a:r>
              <a:rPr lang="en-US" sz="2400" b="1"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bagian dari tim :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mereka ikut memilih alternatif </a:t>
            </a:r>
            <a:r>
              <a:rPr lang="en-US" sz="2400" b="1"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ikut merasa memiliki keputusan </a:t>
            </a:r>
            <a:r>
              <a:rPr lang="en-US" sz="2400" b="1"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endParaRPr lang="en-US" sz="2400">
              <a:latin typeface="Wingdings" pitchFamily="2" charset="2"/>
              <a:ea typeface="Wingdings" pitchFamily="2" charset="2"/>
              <a:cs typeface="Wingdings" pitchFamily="2" charset="2"/>
            </a:endParaRPr>
          </a:p>
          <a:p>
            <a:pPr marL="373063" indent="-360363">
              <a:lnSpc>
                <a:spcPts val="2875"/>
              </a:lnSpc>
              <a:spcBef>
                <a:spcPts val="25"/>
              </a:spcBef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ikut bertanggungjawab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73063" indent="-360363">
              <a:lnSpc>
                <a:spcPts val="2900"/>
              </a:lnSpc>
              <a:spcBef>
                <a:spcPts val="75"/>
              </a:spcBef>
              <a:buFont typeface="Arial Narrow" pitchFamily="34" charset="0"/>
              <a:buAutoNum type="arabicPeriod" startAt="5"/>
              <a:tabLst>
                <a:tab pos="373063" algn="l"/>
              </a:tabLst>
            </a:pP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Manajer Pelayanan Pasien / </a:t>
            </a:r>
            <a:r>
              <a:rPr lang="en-US" sz="2400" b="1" i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Case Manager </a:t>
            </a:r>
            <a:r>
              <a:rPr lang="en-US" sz="2400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menjaga kontinuitas pelayanan serta kendali mutu – biaya utk memenuhi kebutuhan  pasien dan Keluarga </a:t>
            </a:r>
            <a:endParaRPr lang="en-US" sz="240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2"/>
          <p:cNvSpPr>
            <a:spLocks noChangeArrowheads="1"/>
          </p:cNvSpPr>
          <p:nvPr/>
        </p:nvSpPr>
        <p:spPr bwMode="auto">
          <a:xfrm>
            <a:off x="214313" y="1285875"/>
            <a:ext cx="5792787" cy="3251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70659" name="object 3"/>
          <p:cNvSpPr>
            <a:spLocks noChangeArrowheads="1"/>
          </p:cNvSpPr>
          <p:nvPr/>
        </p:nvSpPr>
        <p:spPr bwMode="auto">
          <a:xfrm>
            <a:off x="85725" y="80963"/>
            <a:ext cx="5557838" cy="1866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6000750" y="357188"/>
            <a:ext cx="2895600" cy="31797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70661" name="Picture 4" descr="1238618242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5"/>
            <a:ext cx="4572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Literatur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51412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am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ork</a:t>
            </a:r>
            <a:r>
              <a:rPr lang="en-US" sz="1900" i="1" spc="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en-US" sz="1900" i="1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cti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 on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Interprofessional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du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1900" i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laborative</a:t>
            </a:r>
            <a:r>
              <a:rPr lang="en-US" sz="1900" i="1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ractic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2010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i="1" spc="-10" dirty="0" err="1" smtClean="0">
                <a:latin typeface="Arial" pitchFamily="34" charset="0"/>
                <a:cs typeface="Arial" pitchFamily="34" charset="0"/>
              </a:rPr>
              <a:t>Hardiyanto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i="1" spc="-10" dirty="0" err="1" smtClean="0">
                <a:latin typeface="Arial" pitchFamily="34" charset="0"/>
                <a:cs typeface="Arial" pitchFamily="34" charset="0"/>
              </a:rPr>
              <a:t>Interporfesional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 in Education , seminar </a:t>
            </a:r>
            <a:r>
              <a:rPr lang="en-US" sz="1900" i="1" spc="-10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 PERSI, 2014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spc="-1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spc="5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spc="-2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1900" spc="-25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spc="-2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spc="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M.</a:t>
            </a:r>
            <a:r>
              <a:rPr lang="en-US" sz="1900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Implementa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tion</a:t>
            </a:r>
            <a:r>
              <a:rPr lang="en-US" sz="1900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str</a:t>
            </a:r>
            <a:r>
              <a:rPr lang="en-US" sz="1900" spc="-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tegies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900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spc="-15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en-US" sz="1900" spc="-3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olla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boration</a:t>
            </a:r>
            <a:r>
              <a:rPr lang="en-US" sz="1900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900" spc="-9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primary</a:t>
            </a:r>
            <a:r>
              <a:rPr lang="en-US" sz="19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care</a:t>
            </a:r>
            <a:r>
              <a:rPr lang="en-US" sz="19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900" spc="-8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famil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900" spc="-5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doctors</a:t>
            </a:r>
            <a:r>
              <a:rPr lang="en-US" sz="1900" spc="-7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900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spc="-25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1900" spc="-2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pract</a:t>
            </a:r>
            <a:r>
              <a:rPr lang="en-US" sz="1900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tioners</a:t>
            </a:r>
            <a:r>
              <a:rPr lang="en-US" sz="1900" spc="-7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delive</a:t>
            </a:r>
            <a:r>
              <a:rPr lang="en-US" sz="1900" spc="-2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spc="-20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Lumenta,Nico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Interprofesional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Collaboration, seminar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PERSI, 2014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Pedoman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Manajer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sakir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KARS, 2013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Leade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-7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900" i="1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t-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 F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-7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Leade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25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 an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Boa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900" i="1" spc="-7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900" i="1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2004</a:t>
            </a:r>
          </a:p>
          <a:p>
            <a:pPr marL="332740" lvl="1" indent="-28346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Inte</a:t>
            </a:r>
            <a:r>
              <a:rPr lang="en-US" sz="1900" i="1" spc="-25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spc="-25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fess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spc="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ducation</a:t>
            </a:r>
            <a:r>
              <a:rPr lang="en-US" sz="1900" i="1" spc="-5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ollaborati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7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xpert</a:t>
            </a:r>
            <a:r>
              <a:rPr lang="en-US" sz="1900" i="1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anel..</a:t>
            </a:r>
            <a:r>
              <a:rPr lang="en-US" sz="1900" i="1" spc="-1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ore competencies</a:t>
            </a:r>
            <a:r>
              <a:rPr lang="en-US" sz="1900" i="1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interprofes</a:t>
            </a:r>
            <a:r>
              <a:rPr lang="en-US" sz="1900" i="1" spc="5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ional</a:t>
            </a:r>
            <a:r>
              <a:rPr lang="en-US" sz="1900" i="1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collaborati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5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pract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ce: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epo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rt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 ex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per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 pane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8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ngton,</a:t>
            </a:r>
            <a:r>
              <a:rPr lang="en-US" sz="1900" i="1" spc="-5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.:</a:t>
            </a:r>
            <a:r>
              <a:rPr lang="en-US" sz="1900" i="1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Inte</a:t>
            </a:r>
            <a:r>
              <a:rPr lang="en-US" sz="1900" i="1" spc="-3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900" i="1" spc="-3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spc="-15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spc="-2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spc="10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du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900" i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900" i="1" spc="5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laborativ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i="1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(20</a:t>
            </a:r>
            <a:r>
              <a:rPr lang="en-US" sz="1900" i="1" spc="-1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i="1" spc="1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i="1" spc="-5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i="1" spc="-10" dirty="0" smtClean="0">
              <a:latin typeface="Arial Narrow"/>
              <a:cs typeface="Arial Narrow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>
              <a:latin typeface="Arial Narrow"/>
              <a:cs typeface="Arial Narrow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1908175" y="1196975"/>
            <a:ext cx="5256213" cy="1016000"/>
          </a:xfrm>
          <a:custGeom>
            <a:avLst/>
            <a:gdLst>
              <a:gd name="T0" fmla="*/ 0 w 5256530"/>
              <a:gd name="T1" fmla="*/ 0 h 1016000"/>
              <a:gd name="T2" fmla="*/ 5256530 w 5256530"/>
              <a:gd name="T3" fmla="*/ 1016000 h 1016000"/>
            </a:gdLst>
            <a:ahLst/>
            <a:cxnLst/>
            <a:rect l="T0" t="T1" r="T2" b="T3"/>
            <a:pathLst>
              <a:path w="5256530" h="1016000">
                <a:moveTo>
                  <a:pt x="0" y="1015657"/>
                </a:moveTo>
                <a:lnTo>
                  <a:pt x="5256530" y="1015657"/>
                </a:lnTo>
                <a:lnTo>
                  <a:pt x="525653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1908175" y="1196975"/>
            <a:ext cx="5256213" cy="1016000"/>
          </a:xfrm>
          <a:custGeom>
            <a:avLst/>
            <a:gdLst>
              <a:gd name="T0" fmla="*/ 0 w 5256530"/>
              <a:gd name="T1" fmla="*/ 0 h 1016000"/>
              <a:gd name="T2" fmla="*/ 5256530 w 5256530"/>
              <a:gd name="T3" fmla="*/ 1016000 h 1016000"/>
            </a:gdLst>
            <a:ahLst/>
            <a:cxnLst/>
            <a:rect l="T0" t="T1" r="T2" b="T3"/>
            <a:pathLst>
              <a:path w="5256530" h="1016000">
                <a:moveTo>
                  <a:pt x="0" y="1015657"/>
                </a:moveTo>
                <a:lnTo>
                  <a:pt x="5256530" y="1015657"/>
                </a:lnTo>
                <a:lnTo>
                  <a:pt x="525653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3150" y="1222375"/>
            <a:ext cx="4391025" cy="931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 Black"/>
                <a:cs typeface="Arial Black"/>
              </a:rPr>
              <a:t>As</a:t>
            </a:r>
            <a:r>
              <a:rPr sz="2400" b="1" spc="-5" dirty="0">
                <a:latin typeface="Arial Black"/>
                <a:cs typeface="Arial Black"/>
              </a:rPr>
              <a:t>u</a:t>
            </a:r>
            <a:r>
              <a:rPr sz="2400" b="1" spc="-20" dirty="0">
                <a:latin typeface="Arial Black"/>
                <a:cs typeface="Arial Black"/>
              </a:rPr>
              <a:t>han</a:t>
            </a:r>
            <a:r>
              <a:rPr sz="2400" b="1" spc="-60" dirty="0">
                <a:latin typeface="Arial Black"/>
                <a:cs typeface="Arial Black"/>
              </a:rPr>
              <a:t> </a:t>
            </a:r>
            <a:r>
              <a:rPr sz="2400" b="1" spc="-10" dirty="0">
                <a:latin typeface="Arial Black"/>
                <a:cs typeface="Arial Black"/>
              </a:rPr>
              <a:t>P</a:t>
            </a:r>
            <a:r>
              <a:rPr sz="2400" b="1" spc="-5" dirty="0">
                <a:latin typeface="Arial Black"/>
                <a:cs typeface="Arial Black"/>
              </a:rPr>
              <a:t>as</a:t>
            </a:r>
            <a:r>
              <a:rPr sz="2400" b="1" spc="-15" dirty="0">
                <a:latin typeface="Arial Black"/>
                <a:cs typeface="Arial Black"/>
              </a:rPr>
              <a:t>ien</a:t>
            </a:r>
            <a:endParaRPr sz="2400">
              <a:latin typeface="Arial Black"/>
              <a:cs typeface="Arial Black"/>
            </a:endParaRPr>
          </a:p>
          <a:p>
            <a:pPr algn="ctr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15" dirty="0">
                <a:solidFill>
                  <a:srgbClr val="C00000"/>
                </a:solidFill>
                <a:latin typeface="Arial Black"/>
                <a:cs typeface="Arial Black"/>
              </a:rPr>
              <a:t>M</a:t>
            </a:r>
            <a:r>
              <a:rPr sz="3600" b="1" spc="10" dirty="0">
                <a:solidFill>
                  <a:srgbClr val="C00000"/>
                </a:solidFill>
                <a:latin typeface="Arial Black"/>
                <a:cs typeface="Arial Black"/>
              </a:rPr>
              <a:t>od</a:t>
            </a:r>
            <a:r>
              <a:rPr sz="3600" b="1" dirty="0">
                <a:solidFill>
                  <a:srgbClr val="C00000"/>
                </a:solidFill>
                <a:latin typeface="Arial Black"/>
                <a:cs typeface="Arial Black"/>
              </a:rPr>
              <a:t>el</a:t>
            </a:r>
            <a:r>
              <a:rPr sz="3600" b="1" spc="-5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600" b="1" spc="-14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3600" b="1" spc="7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3600" b="1" spc="10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3600" b="1" dirty="0">
                <a:solidFill>
                  <a:srgbClr val="C00000"/>
                </a:solidFill>
                <a:latin typeface="Arial Black"/>
                <a:cs typeface="Arial Black"/>
              </a:rPr>
              <a:t>ditional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4342" name="object 6"/>
          <p:cNvSpPr>
            <a:spLocks noChangeArrowheads="1"/>
          </p:cNvSpPr>
          <p:nvPr/>
        </p:nvSpPr>
        <p:spPr bwMode="auto">
          <a:xfrm>
            <a:off x="1584325" y="3787775"/>
            <a:ext cx="6048375" cy="2913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3" name="object 7"/>
          <p:cNvSpPr>
            <a:spLocks noChangeArrowheads="1"/>
          </p:cNvSpPr>
          <p:nvPr/>
        </p:nvSpPr>
        <p:spPr bwMode="auto">
          <a:xfrm>
            <a:off x="2095500" y="4017963"/>
            <a:ext cx="5168900" cy="2616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4" name="object 8"/>
          <p:cNvSpPr>
            <a:spLocks noChangeArrowheads="1"/>
          </p:cNvSpPr>
          <p:nvPr/>
        </p:nvSpPr>
        <p:spPr bwMode="auto">
          <a:xfrm>
            <a:off x="1698625" y="3800475"/>
            <a:ext cx="5819775" cy="26844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5" name="object 9"/>
          <p:cNvSpPr>
            <a:spLocks noChangeArrowheads="1"/>
          </p:cNvSpPr>
          <p:nvPr/>
        </p:nvSpPr>
        <p:spPr bwMode="auto">
          <a:xfrm>
            <a:off x="1979613" y="4079875"/>
            <a:ext cx="5256212" cy="2124075"/>
          </a:xfrm>
          <a:custGeom>
            <a:avLst/>
            <a:gdLst>
              <a:gd name="T0" fmla="*/ 0 w 5256530"/>
              <a:gd name="T1" fmla="*/ 0 h 2124075"/>
              <a:gd name="T2" fmla="*/ 5256530 w 5256530"/>
              <a:gd name="T3" fmla="*/ 2124075 h 2124075"/>
            </a:gdLst>
            <a:ahLst/>
            <a:cxnLst/>
            <a:rect l="T0" t="T1" r="T2" b="T3"/>
            <a:pathLst>
              <a:path w="5256530" h="2124075">
                <a:moveTo>
                  <a:pt x="0" y="2123694"/>
                </a:moveTo>
                <a:lnTo>
                  <a:pt x="5256530" y="2123694"/>
                </a:lnTo>
                <a:lnTo>
                  <a:pt x="5256530" y="0"/>
                </a:lnTo>
                <a:lnTo>
                  <a:pt x="0" y="0"/>
                </a:lnTo>
                <a:lnTo>
                  <a:pt x="0" y="21236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6" name="object 10"/>
          <p:cNvSpPr>
            <a:spLocks noChangeArrowheads="1"/>
          </p:cNvSpPr>
          <p:nvPr/>
        </p:nvSpPr>
        <p:spPr bwMode="auto">
          <a:xfrm>
            <a:off x="1979613" y="4079875"/>
            <a:ext cx="5256212" cy="2124075"/>
          </a:xfrm>
          <a:custGeom>
            <a:avLst/>
            <a:gdLst>
              <a:gd name="T0" fmla="*/ 0 w 5256530"/>
              <a:gd name="T1" fmla="*/ 0 h 2124075"/>
              <a:gd name="T2" fmla="*/ 5256530 w 5256530"/>
              <a:gd name="T3" fmla="*/ 2124075 h 2124075"/>
            </a:gdLst>
            <a:ahLst/>
            <a:cxnLst/>
            <a:rect l="T0" t="T1" r="T2" b="T3"/>
            <a:pathLst>
              <a:path w="5256530" h="2124075">
                <a:moveTo>
                  <a:pt x="0" y="2123694"/>
                </a:moveTo>
                <a:lnTo>
                  <a:pt x="5256530" y="2123694"/>
                </a:lnTo>
                <a:lnTo>
                  <a:pt x="5256530" y="0"/>
                </a:lnTo>
                <a:lnTo>
                  <a:pt x="0" y="0"/>
                </a:lnTo>
                <a:lnTo>
                  <a:pt x="0" y="2123694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500" y="4106863"/>
            <a:ext cx="4267200" cy="2028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 Black"/>
                <a:cs typeface="Arial Black"/>
              </a:rPr>
              <a:t>As</a:t>
            </a:r>
            <a:r>
              <a:rPr sz="2400" b="1" spc="-5" dirty="0">
                <a:latin typeface="Arial Black"/>
                <a:cs typeface="Arial Black"/>
              </a:rPr>
              <a:t>u</a:t>
            </a:r>
            <a:r>
              <a:rPr sz="2400" b="1" spc="-20" dirty="0">
                <a:latin typeface="Arial Black"/>
                <a:cs typeface="Arial Black"/>
              </a:rPr>
              <a:t>han</a:t>
            </a:r>
            <a:r>
              <a:rPr sz="2400" b="1" spc="-50" dirty="0">
                <a:latin typeface="Arial Black"/>
                <a:cs typeface="Arial Black"/>
              </a:rPr>
              <a:t> </a:t>
            </a:r>
            <a:r>
              <a:rPr sz="2400" b="1" spc="-15" dirty="0">
                <a:latin typeface="Arial Black"/>
                <a:cs typeface="Arial Black"/>
              </a:rPr>
              <a:t>P</a:t>
            </a:r>
            <a:r>
              <a:rPr sz="2400" b="1" spc="-5" dirty="0">
                <a:latin typeface="Arial Black"/>
                <a:cs typeface="Arial Black"/>
              </a:rPr>
              <a:t>as</a:t>
            </a:r>
            <a:r>
              <a:rPr sz="2400" b="1" spc="-15" dirty="0">
                <a:latin typeface="Arial Black"/>
                <a:cs typeface="Arial Black"/>
              </a:rPr>
              <a:t>ien</a:t>
            </a:r>
            <a:endParaRPr sz="2400">
              <a:latin typeface="Arial Black"/>
              <a:cs typeface="Arial Black"/>
            </a:endParaRPr>
          </a:p>
          <a:p>
            <a:pPr algn="ctr" fontAlgn="auto">
              <a:lnSpc>
                <a:spcPts val="42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15" dirty="0">
                <a:solidFill>
                  <a:srgbClr val="006600"/>
                </a:solidFill>
                <a:latin typeface="Arial Black"/>
                <a:cs typeface="Arial Black"/>
              </a:rPr>
              <a:t>M</a:t>
            </a:r>
            <a:r>
              <a:rPr sz="3600" b="1" spc="-10" dirty="0">
                <a:solidFill>
                  <a:srgbClr val="006600"/>
                </a:solidFill>
                <a:latin typeface="Arial Black"/>
                <a:cs typeface="Arial Black"/>
              </a:rPr>
              <a:t>od</a:t>
            </a:r>
            <a:r>
              <a:rPr sz="3600" b="1" dirty="0">
                <a:solidFill>
                  <a:srgbClr val="006600"/>
                </a:solidFill>
                <a:latin typeface="Arial Black"/>
                <a:cs typeface="Arial Black"/>
              </a:rPr>
              <a:t>el</a:t>
            </a:r>
            <a:endParaRPr sz="3600">
              <a:latin typeface="Arial Black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45" dirty="0">
                <a:solidFill>
                  <a:srgbClr val="006600"/>
                </a:solidFill>
                <a:latin typeface="Arial Black"/>
                <a:cs typeface="Arial Black"/>
              </a:rPr>
              <a:t>P</a:t>
            </a:r>
            <a:r>
              <a:rPr sz="3600" b="1" spc="-40" dirty="0">
                <a:solidFill>
                  <a:srgbClr val="006600"/>
                </a:solidFill>
                <a:latin typeface="Arial Black"/>
                <a:cs typeface="Arial Black"/>
              </a:rPr>
              <a:t>a</a:t>
            </a:r>
            <a:r>
              <a:rPr sz="3600" b="1" spc="15" dirty="0">
                <a:solidFill>
                  <a:srgbClr val="006600"/>
                </a:solidFill>
                <a:latin typeface="Arial Black"/>
                <a:cs typeface="Arial Black"/>
              </a:rPr>
              <a:t>t</a:t>
            </a:r>
            <a:r>
              <a:rPr sz="3600" b="1" dirty="0">
                <a:solidFill>
                  <a:srgbClr val="006600"/>
                </a:solidFill>
                <a:latin typeface="Arial Black"/>
                <a:cs typeface="Arial Black"/>
              </a:rPr>
              <a:t>ient</a:t>
            </a:r>
            <a:r>
              <a:rPr sz="3600" b="1" spc="-60" dirty="0">
                <a:solidFill>
                  <a:srgbClr val="006600"/>
                </a:solidFill>
                <a:latin typeface="Arial Black"/>
                <a:cs typeface="Arial Black"/>
              </a:rPr>
              <a:t> </a:t>
            </a:r>
            <a:r>
              <a:rPr sz="3600" b="1" spc="15" dirty="0">
                <a:solidFill>
                  <a:srgbClr val="006600"/>
                </a:solidFill>
                <a:latin typeface="Arial Black"/>
                <a:cs typeface="Arial Black"/>
              </a:rPr>
              <a:t>C</a:t>
            </a:r>
            <a:r>
              <a:rPr sz="3600" b="1" spc="10" dirty="0">
                <a:solidFill>
                  <a:srgbClr val="006600"/>
                </a:solidFill>
                <a:latin typeface="Arial Black"/>
                <a:cs typeface="Arial Black"/>
              </a:rPr>
              <a:t>en</a:t>
            </a:r>
            <a:r>
              <a:rPr sz="3600" b="1" dirty="0">
                <a:solidFill>
                  <a:srgbClr val="006600"/>
                </a:solidFill>
                <a:latin typeface="Arial Black"/>
                <a:cs typeface="Arial Black"/>
              </a:rPr>
              <a:t>te</a:t>
            </a:r>
            <a:r>
              <a:rPr sz="3600" b="1" spc="55" dirty="0">
                <a:solidFill>
                  <a:srgbClr val="006600"/>
                </a:solidFill>
                <a:latin typeface="Arial Black"/>
                <a:cs typeface="Arial Black"/>
              </a:rPr>
              <a:t>r</a:t>
            </a:r>
            <a:r>
              <a:rPr sz="3600" b="1" dirty="0">
                <a:solidFill>
                  <a:srgbClr val="006600"/>
                </a:solidFill>
                <a:latin typeface="Arial Black"/>
                <a:cs typeface="Arial Black"/>
              </a:rPr>
              <a:t>ed</a:t>
            </a:r>
            <a:endParaRPr sz="3600">
              <a:latin typeface="Arial Black"/>
              <a:cs typeface="Arial Black"/>
            </a:endParaRPr>
          </a:p>
          <a:p>
            <a:pPr algn="ctr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3600" b="1" spc="-15" dirty="0">
                <a:solidFill>
                  <a:srgbClr val="006600"/>
                </a:solidFill>
                <a:latin typeface="Arial Black"/>
                <a:cs typeface="Arial Black"/>
              </a:rPr>
              <a:t>Ca</a:t>
            </a:r>
            <a:r>
              <a:rPr sz="3600" b="1" spc="55" dirty="0">
                <a:solidFill>
                  <a:srgbClr val="006600"/>
                </a:solidFill>
                <a:latin typeface="Arial Black"/>
                <a:cs typeface="Arial Black"/>
              </a:rPr>
              <a:t>r</a:t>
            </a:r>
            <a:r>
              <a:rPr sz="3600" b="1" spc="-25" dirty="0">
                <a:solidFill>
                  <a:srgbClr val="006600"/>
                </a:solidFill>
                <a:latin typeface="Arial Black"/>
                <a:cs typeface="Arial Black"/>
              </a:rPr>
              <a:t>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4348" name="object 12"/>
          <p:cNvSpPr>
            <a:spLocks noChangeArrowheads="1"/>
          </p:cNvSpPr>
          <p:nvPr/>
        </p:nvSpPr>
        <p:spPr bwMode="auto">
          <a:xfrm>
            <a:off x="4375150" y="2462213"/>
            <a:ext cx="363538" cy="1398587"/>
          </a:xfrm>
          <a:custGeom>
            <a:avLst/>
            <a:gdLst>
              <a:gd name="T0" fmla="*/ 0 w 363854"/>
              <a:gd name="T1" fmla="*/ 0 h 1399539"/>
              <a:gd name="T2" fmla="*/ 363854 w 363854"/>
              <a:gd name="T3" fmla="*/ 1399539 h 1399539"/>
            </a:gdLst>
            <a:ahLst/>
            <a:cxnLst/>
            <a:rect l="T0" t="T1" r="T2" b="T3"/>
            <a:pathLst>
              <a:path w="363854" h="1399539">
                <a:moveTo>
                  <a:pt x="363474" y="0"/>
                </a:moveTo>
                <a:lnTo>
                  <a:pt x="121158" y="0"/>
                </a:lnTo>
                <a:lnTo>
                  <a:pt x="121158" y="15112"/>
                </a:lnTo>
                <a:lnTo>
                  <a:pt x="363474" y="15112"/>
                </a:lnTo>
                <a:lnTo>
                  <a:pt x="363474" y="0"/>
                </a:lnTo>
                <a:close/>
              </a:path>
              <a:path w="363854" h="1399539">
                <a:moveTo>
                  <a:pt x="363474" y="30352"/>
                </a:moveTo>
                <a:lnTo>
                  <a:pt x="121158" y="30352"/>
                </a:lnTo>
                <a:lnTo>
                  <a:pt x="121158" y="60578"/>
                </a:lnTo>
                <a:lnTo>
                  <a:pt x="363474" y="60578"/>
                </a:lnTo>
                <a:lnTo>
                  <a:pt x="363474" y="30352"/>
                </a:lnTo>
                <a:close/>
              </a:path>
              <a:path w="363854" h="1399539">
                <a:moveTo>
                  <a:pt x="484632" y="1156715"/>
                </a:moveTo>
                <a:lnTo>
                  <a:pt x="0" y="1156715"/>
                </a:lnTo>
                <a:lnTo>
                  <a:pt x="242316" y="1399032"/>
                </a:lnTo>
                <a:lnTo>
                  <a:pt x="484632" y="1156715"/>
                </a:lnTo>
                <a:close/>
              </a:path>
              <a:path w="363854" h="1399539">
                <a:moveTo>
                  <a:pt x="363474" y="75691"/>
                </a:moveTo>
                <a:lnTo>
                  <a:pt x="121158" y="75691"/>
                </a:lnTo>
                <a:lnTo>
                  <a:pt x="121158" y="1156715"/>
                </a:lnTo>
                <a:lnTo>
                  <a:pt x="363474" y="1156715"/>
                </a:lnTo>
                <a:lnTo>
                  <a:pt x="363474" y="756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9" name="object 13"/>
          <p:cNvSpPr>
            <a:spLocks noChangeArrowheads="1"/>
          </p:cNvSpPr>
          <p:nvPr/>
        </p:nvSpPr>
        <p:spPr bwMode="auto">
          <a:xfrm>
            <a:off x="4479925" y="2470150"/>
            <a:ext cx="274638" cy="0"/>
          </a:xfrm>
          <a:custGeom>
            <a:avLst/>
            <a:gdLst>
              <a:gd name="T0" fmla="*/ 0 w 274320"/>
              <a:gd name="T1" fmla="*/ 274320 w 274320"/>
            </a:gdLst>
            <a:ahLst/>
            <a:cxnLst/>
            <a:rect l="T0" t="0" r="T1" b="0"/>
            <a:pathLst>
              <a:path w="274320">
                <a:moveTo>
                  <a:pt x="0" y="0"/>
                </a:moveTo>
                <a:lnTo>
                  <a:pt x="274065" y="0"/>
                </a:lnTo>
              </a:path>
            </a:pathLst>
          </a:custGeom>
          <a:noFill/>
          <a:ln w="48132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50" name="object 14"/>
          <p:cNvSpPr>
            <a:spLocks noChangeArrowheads="1"/>
          </p:cNvSpPr>
          <p:nvPr/>
        </p:nvSpPr>
        <p:spPr bwMode="auto">
          <a:xfrm>
            <a:off x="4495800" y="2492375"/>
            <a:ext cx="242888" cy="30163"/>
          </a:xfrm>
          <a:custGeom>
            <a:avLst/>
            <a:gdLst>
              <a:gd name="T0" fmla="*/ 0 w 242570"/>
              <a:gd name="T1" fmla="*/ 0 h 30480"/>
              <a:gd name="T2" fmla="*/ 242570 w 242570"/>
              <a:gd name="T3" fmla="*/ 30480 h 30480"/>
            </a:gdLst>
            <a:ahLst/>
            <a:cxnLst/>
            <a:rect l="T0" t="T1" r="T2" b="T3"/>
            <a:pathLst>
              <a:path w="242570" h="30480">
                <a:moveTo>
                  <a:pt x="242315" y="0"/>
                </a:moveTo>
                <a:lnTo>
                  <a:pt x="242315" y="30225"/>
                </a:lnTo>
                <a:lnTo>
                  <a:pt x="0" y="30225"/>
                </a:lnTo>
                <a:lnTo>
                  <a:pt x="0" y="0"/>
                </a:lnTo>
                <a:lnTo>
                  <a:pt x="242315" y="0"/>
                </a:lnTo>
                <a:close/>
              </a:path>
            </a:pathLst>
          </a:custGeom>
          <a:noFill/>
          <a:ln w="3174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51" name="object 15"/>
          <p:cNvSpPr>
            <a:spLocks noChangeArrowheads="1"/>
          </p:cNvSpPr>
          <p:nvPr/>
        </p:nvSpPr>
        <p:spPr bwMode="auto">
          <a:xfrm>
            <a:off x="4375150" y="2538413"/>
            <a:ext cx="485775" cy="1322387"/>
          </a:xfrm>
          <a:custGeom>
            <a:avLst/>
            <a:gdLst>
              <a:gd name="T0" fmla="*/ 0 w 485139"/>
              <a:gd name="T1" fmla="*/ 0 h 1323339"/>
              <a:gd name="T2" fmla="*/ 485139 w 485139"/>
              <a:gd name="T3" fmla="*/ 1323339 h 1323339"/>
            </a:gdLst>
            <a:ahLst/>
            <a:cxnLst/>
            <a:rect l="T0" t="T1" r="T2" b="T3"/>
            <a:pathLst>
              <a:path w="485139" h="1323339">
                <a:moveTo>
                  <a:pt x="363474" y="0"/>
                </a:moveTo>
                <a:lnTo>
                  <a:pt x="363474" y="1081024"/>
                </a:lnTo>
                <a:lnTo>
                  <a:pt x="484632" y="1081024"/>
                </a:lnTo>
                <a:lnTo>
                  <a:pt x="242316" y="1323340"/>
                </a:lnTo>
                <a:lnTo>
                  <a:pt x="0" y="1081024"/>
                </a:lnTo>
                <a:lnTo>
                  <a:pt x="121158" y="1081024"/>
                </a:lnTo>
                <a:lnTo>
                  <a:pt x="121158" y="0"/>
                </a:lnTo>
                <a:lnTo>
                  <a:pt x="363474" y="0"/>
                </a:lnTo>
                <a:close/>
              </a:path>
            </a:pathLst>
          </a:custGeom>
          <a:noFill/>
          <a:ln w="31749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52" name="object 17"/>
          <p:cNvSpPr>
            <a:spLocks noChangeArrowheads="1"/>
          </p:cNvSpPr>
          <p:nvPr/>
        </p:nvSpPr>
        <p:spPr bwMode="auto">
          <a:xfrm>
            <a:off x="815975" y="263525"/>
            <a:ext cx="7388225" cy="27876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53" name="object 18"/>
          <p:cNvSpPr>
            <a:spLocks noChangeArrowheads="1"/>
          </p:cNvSpPr>
          <p:nvPr/>
        </p:nvSpPr>
        <p:spPr bwMode="auto">
          <a:xfrm>
            <a:off x="1104900" y="552450"/>
            <a:ext cx="6810375" cy="2209800"/>
          </a:xfrm>
          <a:custGeom>
            <a:avLst/>
            <a:gdLst>
              <a:gd name="T0" fmla="*/ 0 w 6810375"/>
              <a:gd name="T1" fmla="*/ 0 h 2209800"/>
              <a:gd name="T2" fmla="*/ 6810375 w 6810375"/>
              <a:gd name="T3" fmla="*/ 2209800 h 2209800"/>
            </a:gdLst>
            <a:ahLst/>
            <a:cxnLst/>
            <a:rect l="T0" t="T1" r="T2" b="T3"/>
            <a:pathLst>
              <a:path w="6810375" h="2209800">
                <a:moveTo>
                  <a:pt x="0" y="1104900"/>
                </a:moveTo>
                <a:lnTo>
                  <a:pt x="11287" y="1014278"/>
                </a:lnTo>
                <a:lnTo>
                  <a:pt x="44566" y="925675"/>
                </a:lnTo>
                <a:lnTo>
                  <a:pt x="98960" y="839374"/>
                </a:lnTo>
                <a:lnTo>
                  <a:pt x="173593" y="755660"/>
                </a:lnTo>
                <a:lnTo>
                  <a:pt x="267588" y="674816"/>
                </a:lnTo>
                <a:lnTo>
                  <a:pt x="380070" y="597127"/>
                </a:lnTo>
                <a:lnTo>
                  <a:pt x="510161" y="522878"/>
                </a:lnTo>
                <a:lnTo>
                  <a:pt x="656986" y="452353"/>
                </a:lnTo>
                <a:lnTo>
                  <a:pt x="819668" y="385836"/>
                </a:lnTo>
                <a:lnTo>
                  <a:pt x="997331" y="323611"/>
                </a:lnTo>
                <a:lnTo>
                  <a:pt x="1189098" y="265963"/>
                </a:lnTo>
                <a:lnTo>
                  <a:pt x="1394094" y="213177"/>
                </a:lnTo>
                <a:lnTo>
                  <a:pt x="1611442" y="165535"/>
                </a:lnTo>
                <a:lnTo>
                  <a:pt x="1840265" y="123323"/>
                </a:lnTo>
                <a:lnTo>
                  <a:pt x="2079688" y="86826"/>
                </a:lnTo>
                <a:lnTo>
                  <a:pt x="2328834" y="56327"/>
                </a:lnTo>
                <a:lnTo>
                  <a:pt x="2586827" y="32110"/>
                </a:lnTo>
                <a:lnTo>
                  <a:pt x="2852790" y="14460"/>
                </a:lnTo>
                <a:lnTo>
                  <a:pt x="3125848" y="3662"/>
                </a:lnTo>
                <a:lnTo>
                  <a:pt x="3405124" y="0"/>
                </a:lnTo>
                <a:lnTo>
                  <a:pt x="3684417" y="3662"/>
                </a:lnTo>
                <a:lnTo>
                  <a:pt x="3957491" y="14460"/>
                </a:lnTo>
                <a:lnTo>
                  <a:pt x="4223469" y="32110"/>
                </a:lnTo>
                <a:lnTo>
                  <a:pt x="4481475" y="56327"/>
                </a:lnTo>
                <a:lnTo>
                  <a:pt x="4730632" y="86826"/>
                </a:lnTo>
                <a:lnTo>
                  <a:pt x="4970065" y="123323"/>
                </a:lnTo>
                <a:lnTo>
                  <a:pt x="5198898" y="165535"/>
                </a:lnTo>
                <a:lnTo>
                  <a:pt x="5416253" y="213177"/>
                </a:lnTo>
                <a:lnTo>
                  <a:pt x="5621255" y="265963"/>
                </a:lnTo>
                <a:lnTo>
                  <a:pt x="5813028" y="323611"/>
                </a:lnTo>
                <a:lnTo>
                  <a:pt x="5990695" y="385836"/>
                </a:lnTo>
                <a:lnTo>
                  <a:pt x="6153380" y="452353"/>
                </a:lnTo>
                <a:lnTo>
                  <a:pt x="6300208" y="522878"/>
                </a:lnTo>
                <a:lnTo>
                  <a:pt x="6430301" y="597127"/>
                </a:lnTo>
                <a:lnTo>
                  <a:pt x="6542784" y="674816"/>
                </a:lnTo>
                <a:lnTo>
                  <a:pt x="6636780" y="755660"/>
                </a:lnTo>
                <a:lnTo>
                  <a:pt x="6711413" y="839374"/>
                </a:lnTo>
                <a:lnTo>
                  <a:pt x="6765808" y="925675"/>
                </a:lnTo>
                <a:lnTo>
                  <a:pt x="6799087" y="1014278"/>
                </a:lnTo>
                <a:lnTo>
                  <a:pt x="6810375" y="1104900"/>
                </a:lnTo>
                <a:lnTo>
                  <a:pt x="6799087" y="1195521"/>
                </a:lnTo>
                <a:lnTo>
                  <a:pt x="6765808" y="1284124"/>
                </a:lnTo>
                <a:lnTo>
                  <a:pt x="6711413" y="1370425"/>
                </a:lnTo>
                <a:lnTo>
                  <a:pt x="6636780" y="1454139"/>
                </a:lnTo>
                <a:lnTo>
                  <a:pt x="6542784" y="1534983"/>
                </a:lnTo>
                <a:lnTo>
                  <a:pt x="6430301" y="1612672"/>
                </a:lnTo>
                <a:lnTo>
                  <a:pt x="6300208" y="1686921"/>
                </a:lnTo>
                <a:lnTo>
                  <a:pt x="6153380" y="1757446"/>
                </a:lnTo>
                <a:lnTo>
                  <a:pt x="5990695" y="1823963"/>
                </a:lnTo>
                <a:lnTo>
                  <a:pt x="5813028" y="1886188"/>
                </a:lnTo>
                <a:lnTo>
                  <a:pt x="5621255" y="1943836"/>
                </a:lnTo>
                <a:lnTo>
                  <a:pt x="5416253" y="1996622"/>
                </a:lnTo>
                <a:lnTo>
                  <a:pt x="5198898" y="2044264"/>
                </a:lnTo>
                <a:lnTo>
                  <a:pt x="4970065" y="2086476"/>
                </a:lnTo>
                <a:lnTo>
                  <a:pt x="4730632" y="2122973"/>
                </a:lnTo>
                <a:lnTo>
                  <a:pt x="4481475" y="2153472"/>
                </a:lnTo>
                <a:lnTo>
                  <a:pt x="4223469" y="2177689"/>
                </a:lnTo>
                <a:lnTo>
                  <a:pt x="3957491" y="2195339"/>
                </a:lnTo>
                <a:lnTo>
                  <a:pt x="3684417" y="2206137"/>
                </a:lnTo>
                <a:lnTo>
                  <a:pt x="3405124" y="2209800"/>
                </a:lnTo>
                <a:lnTo>
                  <a:pt x="3125848" y="2206137"/>
                </a:lnTo>
                <a:lnTo>
                  <a:pt x="2852790" y="2195339"/>
                </a:lnTo>
                <a:lnTo>
                  <a:pt x="2586827" y="2177689"/>
                </a:lnTo>
                <a:lnTo>
                  <a:pt x="2328834" y="2153472"/>
                </a:lnTo>
                <a:lnTo>
                  <a:pt x="2079688" y="2122973"/>
                </a:lnTo>
                <a:lnTo>
                  <a:pt x="1840265" y="2086476"/>
                </a:lnTo>
                <a:lnTo>
                  <a:pt x="1611442" y="2044264"/>
                </a:lnTo>
                <a:lnTo>
                  <a:pt x="1394094" y="1996622"/>
                </a:lnTo>
                <a:lnTo>
                  <a:pt x="1189098" y="1943836"/>
                </a:lnTo>
                <a:lnTo>
                  <a:pt x="997331" y="1886188"/>
                </a:lnTo>
                <a:lnTo>
                  <a:pt x="819668" y="1823963"/>
                </a:lnTo>
                <a:lnTo>
                  <a:pt x="656986" y="1757446"/>
                </a:lnTo>
                <a:lnTo>
                  <a:pt x="510161" y="1686921"/>
                </a:lnTo>
                <a:lnTo>
                  <a:pt x="380070" y="1612672"/>
                </a:lnTo>
                <a:lnTo>
                  <a:pt x="267588" y="1534983"/>
                </a:lnTo>
                <a:lnTo>
                  <a:pt x="173593" y="1454139"/>
                </a:lnTo>
                <a:lnTo>
                  <a:pt x="98960" y="1370425"/>
                </a:lnTo>
                <a:lnTo>
                  <a:pt x="44566" y="1284124"/>
                </a:lnTo>
                <a:lnTo>
                  <a:pt x="11287" y="1195521"/>
                </a:lnTo>
                <a:lnTo>
                  <a:pt x="0" y="1104900"/>
                </a:lnTo>
                <a:close/>
              </a:path>
            </a:pathLst>
          </a:custGeom>
          <a:noFill/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8043890" cy="26432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cap="all" dirty="0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>Interdisciplinary Team Model – </a:t>
            </a:r>
            <a:r>
              <a:rPr lang="en-US" sz="4400" cap="all" dirty="0" err="1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>Interprofessional</a:t>
            </a:r>
            <a:r>
              <a:rPr lang="en-US" sz="4400" cap="all" dirty="0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> Collaboration</a:t>
            </a:r>
            <a:r>
              <a:rPr lang="en-US" sz="4400" dirty="0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/>
            </a:r>
            <a:br>
              <a:rPr lang="en-US" sz="4400" dirty="0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</a:br>
            <a:r>
              <a:rPr lang="en-US" sz="4400" dirty="0" smtClean="0">
                <a:solidFill>
                  <a:srgbClr val="66FFCC"/>
                </a:solidFill>
                <a:latin typeface="Arial Narrow" pitchFamily="34" charset="0"/>
                <a:cs typeface="Aharoni" pitchFamily="2" charset="-79"/>
              </a:rPr>
              <a:t>(KOLABORASI ANTAR PROFESI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661</TotalTime>
  <Words>4126</Words>
  <Application>Microsoft Office PowerPoint</Application>
  <PresentationFormat>On-screen Show (4:3)</PresentationFormat>
  <Paragraphs>728</Paragraphs>
  <Slides>74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Apex</vt:lpstr>
      <vt:lpstr>KOLABORASI DALAM KEPERAWATAN</vt:lpstr>
      <vt:lpstr>UU No. 44 tentang RS </vt:lpstr>
      <vt:lpstr>UU No. 38/2014 tentang Keperawatan</vt:lpstr>
      <vt:lpstr>10 Produk Pelayanan di RS</vt:lpstr>
      <vt:lpstr>PENYELENGGARA PELAYANAN KEPERAWATAN DI RS</vt:lpstr>
      <vt:lpstr>Six aims for improvement health care system</vt:lpstr>
      <vt:lpstr>Slide 7</vt:lpstr>
      <vt:lpstr>Slide 8</vt:lpstr>
      <vt:lpstr>Interdisciplinary Team Model – Interprofessional Collaboration (KOLABORASI ANTAR PROFESI )</vt:lpstr>
      <vt:lpstr>Interprofessionality</vt:lpstr>
      <vt:lpstr>Tidak lagi cukup bagi para Nakes Pemberi Asuhan Pasien (PAP) untuk menjadi sekedar profesional. Dalam iklim global sekarang, tenaga kesehatan juga dituntut menjadi interprofesional” (WHO, 2010)</vt:lpstr>
      <vt:lpstr>Slide 12</vt:lpstr>
      <vt:lpstr>Slide 13</vt:lpstr>
      <vt:lpstr>ALASAN KITA PERLU KOLABORASI ANTAR PROFESI </vt:lpstr>
      <vt:lpstr>Health Professions</vt:lpstr>
      <vt:lpstr>Slide 16</vt:lpstr>
      <vt:lpstr>Slide 17</vt:lpstr>
      <vt:lpstr>Slide 18</vt:lpstr>
      <vt:lpstr>Slide 19</vt:lpstr>
      <vt:lpstr>The  Equip  Framework ( the ACHS Standards )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Ranah Kompetensi 1: Nilai2 / Etika untuk Praktek</vt:lpstr>
      <vt:lpstr>Slide 32</vt:lpstr>
      <vt:lpstr>Ranah Kompetensi 2: Peran / Tanggung Jawab</vt:lpstr>
      <vt:lpstr>Slide 34</vt:lpstr>
      <vt:lpstr>Ranah Kompetensi 3: Komunikasi Interprofesional</vt:lpstr>
      <vt:lpstr>Slide 36</vt:lpstr>
      <vt:lpstr>Ranah Kompetensi 4: Tim dan Kerjasama Tim</vt:lpstr>
      <vt:lpstr>Slide 38</vt:lpstr>
      <vt:lpstr>Slide 39</vt:lpstr>
      <vt:lpstr>Elements of collaborative practice</vt:lpstr>
      <vt:lpstr>Beberapa pembinaan yang dilakukan :</vt:lpstr>
      <vt:lpstr>IMPLEMENTASI KOLABORASI DALAM PELAYANAN KEPERAWATAN</vt:lpstr>
      <vt:lpstr>Pelayanan</vt:lpstr>
      <vt:lpstr>PASIEN</vt:lpstr>
      <vt:lpstr>Slide 45</vt:lpstr>
      <vt:lpstr>Slide 46</vt:lpstr>
      <vt:lpstr>Slide 47</vt:lpstr>
      <vt:lpstr>Interprofesional Collaboration</vt:lpstr>
      <vt:lpstr>Proses Asuhan Pasien 2 blok proses, oleh masing2 Nakes PAP</vt:lpstr>
      <vt:lpstr>Slide 50</vt:lpstr>
      <vt:lpstr>Slide 51</vt:lpstr>
      <vt:lpstr>Slide 52</vt:lpstr>
      <vt:lpstr>Slide 53</vt:lpstr>
      <vt:lpstr>PERAN MANAJER KEPERAWATAN</vt:lpstr>
      <vt:lpstr>Kolaborasi dapat berjalan dengan baik , jika :</vt:lpstr>
      <vt:lpstr>Kolaborasi ( ANA, 1992 )</vt:lpstr>
      <vt:lpstr>Kolaborasi ( Virginia Henderson, 1991 )</vt:lpstr>
      <vt:lpstr>Kolaborasi ( Baggs &amp; Schmitt, 1988 )</vt:lpstr>
      <vt:lpstr>Model praktik kolaborasi :</vt:lpstr>
      <vt:lpstr>Perawat sebagai kolaborator :</vt:lpstr>
      <vt:lpstr>Keuntungan kolaborasi ??</vt:lpstr>
      <vt:lpstr>Dasar – dasar kompetensi kolaborasi</vt:lpstr>
      <vt:lpstr>Komunikasi</vt:lpstr>
      <vt:lpstr>Respek dan kepercayaan ??</vt:lpstr>
      <vt:lpstr>Memberikan dan menerima feed back :</vt:lpstr>
      <vt:lpstr>Pengambilan keputusan</vt:lpstr>
      <vt:lpstr>Manajemen konflik</vt:lpstr>
      <vt:lpstr>Menurut Benson &amp; Ducanis, 1995</vt:lpstr>
      <vt:lpstr>Kolaborasi sarat dgn konflik ??</vt:lpstr>
      <vt:lpstr>JCI : 1999- 1:4:249-54; STANDAR INTERVENSI PERAWAT (8) TINDAKAN KEPERAWATAN                ( HENDERSON (14)</vt:lpstr>
      <vt:lpstr>ELEMEN KUNCI KOLABORASI           ( TEAM MULTIDISIPLIN) </vt:lpstr>
      <vt:lpstr>Slide 72</vt:lpstr>
      <vt:lpstr>Slide 73</vt:lpstr>
      <vt:lpstr>Literatur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KERJASAMA  TIM</dc:title>
  <dc:creator>User</dc:creator>
  <cp:lastModifiedBy>RORO</cp:lastModifiedBy>
  <cp:revision>109</cp:revision>
  <dcterms:created xsi:type="dcterms:W3CDTF">2010-03-07T08:13:14Z</dcterms:created>
  <dcterms:modified xsi:type="dcterms:W3CDTF">2017-06-16T22:16:28Z</dcterms:modified>
</cp:coreProperties>
</file>