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1\01-SIKLUS AKUNTANSI DAN LAPORAN KEUANG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7250"/>
            <a:ext cx="6248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66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1\01-SIKLUS AKUNTANSI DAN LAPORAN KEUANGAN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1\01-SIKLUS AKUNTANSI DAN LAPORAN KEUANGAN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1\01-SIKLUS AKUNTANSI DAN LAPORAN KEUANGAN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1\01-SIKLUS AKUNTANSI DAN LAPORAN KEUANGAN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1\01-SIKLUS AKUNTANSI DAN LAPORAN KEUANGAN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1\01-SIKLUS AKUNTANSI DAN LAPORAN KEUANGAN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1\01-SIKLUS AKUNTANSI DAN LAPORAN KEUANGAN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1\01-SIKLUS AKUNTANSI DAN LAPORAN KEUANGAN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bab1\01-SIKLUS AKUNTANSI DAN LAPORAN KEUANGAN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458" name="Picture 2" descr="C:\bab1\01-SIKLUS AKUNTANSI DAN LAPORAN KEUANGAN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59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1\01-SIKLUS AKUNTANSI DAN LAPORAN KEUANG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33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482" name="Picture 2" descr="C:\bab1\01-SIKLUS AKUNTANSI DAN LAPORAN KEUANGAN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383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506" name="Picture 2" descr="C:\bab1\01-SIKLUS AKUNTANSI DAN LAPORAN KEUANGAN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44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530" name="Picture 2" descr="C:\bab1\01-SIKLUS AKUNTANSI DAN LAPORAN KEUANGAN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47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3554" name="Picture 2" descr="C:\bab1\01-SIKLUS AKUNTANSI DAN LAPORAN KEUANGAN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30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4578" name="Picture 2" descr="C:\bab1\01-SIKLUS AKUNTANSI DAN LAPORAN KEUANGAN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46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5602" name="Picture 2" descr="C:\bab1\01-SIKLUS AKUNTANSI DAN LAPORAN KEUANGAN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1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6626" name="Picture 2" descr="C:\bab1\01-SIKLUS AKUNTANSI DAN LAPORAN KEUANGAN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27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0" name="Picture 2" descr="C:\bab1\01-SIKLUS AKUNTANSI DAN LAPORAN KEUANGAN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9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8674" name="Picture 2" descr="C:\bab1\01-SIKLUS AKUNTANSI DAN LAPORAN KEUANGAN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25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9698" name="Picture 2" descr="C:\bab1\01-SIKLUS AKUNTANSI DAN LAPORAN KEUANGAN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68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1\01-SIKLUS AKUNTANSI DAN LAPORAN KEUANG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5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22" name="Picture 2" descr="C:\bab1\01-SIKLUS AKUNTANSI DAN LAPORAN KEUANGAN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1\01-SIKLUS AKUNTANSI DAN LAPORAN KEUANG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9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1\01-SIKLUS AKUNTANSI DAN LAPORAN KEUANGAN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1\01-SIKLUS AKUNTANSI DAN LAPORAN KEUANGAN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1\01-SIKLUS AKUNTANSI DAN LAPORAN KEUANGAN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1\01-SIKLUS AKUNTANSI DAN LAPORAN KEUANGAN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1\01-SIKLUS AKUNTANSI DAN LAPORAN KEUANGAN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</Words>
  <Application>Microsoft Office PowerPoint</Application>
  <PresentationFormat>On-screen Show (4:3)</PresentationFormat>
  <Paragraphs>22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42</cp:revision>
  <dcterms:created xsi:type="dcterms:W3CDTF">2017-09-09T11:34:57Z</dcterms:created>
  <dcterms:modified xsi:type="dcterms:W3CDTF">2018-09-28T10:39:43Z</dcterms:modified>
</cp:coreProperties>
</file>