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 10\10 - BEP-MAR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47855"/>
            <a:ext cx="6172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bab 10\10 - BEP-MARS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bab 10\10 - BEP-MARS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bab 10\10 - BEP-MARS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bab 10\10 - BEP-MARS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bab 10\10 - BEP-MARS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 10\10 - BEP-MARS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 10\10 - BEP-MARS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 10\10 - BEP-MARS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bab 10\10 - BEP-MARS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ab 10\10 - BEP-MARS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bab 10\10 - BEP-MARS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ab 10\10 - BEP-MARS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bab 10\10 - BEP-MARS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20</Words>
  <Application>Microsoft Office PowerPoint</Application>
  <PresentationFormat>On-screen Show (4:3)</PresentationFormat>
  <Paragraphs>10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41</cp:revision>
  <dcterms:created xsi:type="dcterms:W3CDTF">2017-09-09T11:34:57Z</dcterms:created>
  <dcterms:modified xsi:type="dcterms:W3CDTF">2018-09-29T09:44:15Z</dcterms:modified>
</cp:coreProperties>
</file>