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2" r:id="rId2"/>
    <p:sldId id="257" r:id="rId3"/>
    <p:sldId id="264" r:id="rId4"/>
    <p:sldId id="260" r:id="rId5"/>
    <p:sldId id="282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6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bab 11\11-PENGANGGARAN MODAL - MK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3217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bab 11\11-PENGANGGARAN MODAL - MK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bab 11\11-PENGANGGARAN MODAL - MK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067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bab 11\11-PENGANGGARAN MODAL - MK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bab 11\11-PENGANGGARAN MODAL - MK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bab 11\11-PENGANGGARAN MODAL - MK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bab 11\11-PENGANGGARAN MODAL - MK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bab 11\11-PENGANGGARAN MODAL - MK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bab 11\11-PENGANGGARAN MODAL - MK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bab 11\11-PENGANGGARAN MODAL - MK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bab 11\11-PENGANGGARAN MODAL - MK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bab 11\11-PENGANGGARAN MODAL - MK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4424"/>
            <a:ext cx="8382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bab 11\11-PENGANGGARAN MODAL - MK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bab 11\11-PENGANGGARAN MODAL - MK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bab 11\11-PENGANGGARAN MODAL - MK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bab 11\11-PENGANGGARAN MODAL - MK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bab 11\11-PENGANGGARAN MODAL - MK_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bab 11\11-PENGANGGARAN MODAL - MK_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bab 11\11-PENGANGGARAN MODAL - MK_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bab 11\11-PENGANGGARAN MODAL - MK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bab 11\11-PENGANGGARAN MODAL - MK_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bab 11\11-PENGANGGARAN MODAL - MK_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bab 11\11-PENGANGGARAN MODAL - MK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4424"/>
            <a:ext cx="88392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bab 11\11-PENGANGGARAN MODAL - MK_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bab 11\11-PENGANGGARAN MODAL - MK_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bab 11\11-PENGANGGARAN MODAL - MK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bab 11\11-PENGANGGARAN MODAL - MK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bab 11\11-PENGANGGARAN MODAL - MK_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bab 11\11-PENGANGGARAN MODAL - MK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bab 11\11-PENGANGGARAN MODAL - MK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ab 11\11-PENGANGGARAN MODAL - MK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bab 11\11-PENGANGGARAN MODAL - MK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ab 11\11-PENGANGGARAN MODAL - MK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bab 11\11-PENGANGGARAN MODAL - MK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22</Words>
  <Application>Microsoft Office PowerPoint</Application>
  <PresentationFormat>On-screen Show (4:3)</PresentationFormat>
  <Paragraphs>12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42</cp:revision>
  <dcterms:created xsi:type="dcterms:W3CDTF">2017-09-09T11:34:57Z</dcterms:created>
  <dcterms:modified xsi:type="dcterms:W3CDTF">2018-09-29T10:01:37Z</dcterms:modified>
</cp:coreProperties>
</file>