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2" r:id="rId2"/>
    <p:sldId id="257" r:id="rId3"/>
    <p:sldId id="264" r:id="rId4"/>
    <p:sldId id="260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6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bab 12\12- UNIT COST RS - TARIF KAMAR (MARS ANGKATAN 2)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4286"/>
            <a:ext cx="62755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10242" name="Picture 2" descr="C:\bab 12\12- UNIT COST RS - TARIF KAMAR (MARS ANGKATAN 2)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11266" name="Picture 2" descr="C:\bab 12\12- UNIT COST RS - TARIF KAMAR (MARS ANGKATAN 2)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12290" name="Picture 2" descr="C:\bab 12\12- UNIT COST RS - TARIF KAMAR (MARS ANGKATAN 2)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13314" name="Picture 2" descr="C:\bab 12\12- UNIT COST RS - TARIF KAMAR (MARS ANGKATAN 2)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14338" name="Picture 2" descr="C:\bab 12\12- UNIT COST RS - TARIF KAMAR (MARS ANGKATAN 2)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15362" name="Picture 2" descr="C:\bab 12\12- UNIT COST RS - TARIF KAMAR (MARS ANGKATAN 2)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16386" name="Picture 2" descr="C:\bab 12\12- UNIT COST RS - TARIF KAMAR (MARS ANGKATAN 2)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17410" name="Picture 2" descr="C:\bab 12\12- UNIT COST RS - TARIF KAMAR (MARS ANGKATAN 2)_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18434" name="Picture 2" descr="C:\bab 12\12- UNIT COST RS - TARIF KAMAR (MARS ANGKATAN 2)_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19458" name="Picture 2" descr="C:\bab 12\12- UNIT COST RS - TARIF KAMAR (MARS ANGKATAN 2)_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bab 12\12- UNIT COST RS - TARIF KAMAR (MARS ANGKATAN 2)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20482" name="Picture 2" descr="C:\bab 12\12- UNIT COST RS - TARIF KAMAR (MARS ANGKATAN 2)_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21506" name="Picture 2" descr="C:\bab 12\12- UNIT COST RS - TARIF KAMAR (MARS ANGKATAN 2)_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22530" name="Picture 2" descr="C:\bab 12\12- UNIT COST RS - TARIF KAMAR (MARS ANGKATAN 2)_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23554" name="Picture 2" descr="C:\bab 12\12- UNIT COST RS - TARIF KAMAR (MARS ANGKATAN 2)_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24578" name="Picture 2" descr="C:\bab 12\12- UNIT COST RS - TARIF KAMAR (MARS ANGKATAN 2)_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25602" name="Picture 2" descr="C:\bab 12\12- UNIT COST RS - TARIF KAMAR (MARS ANGKATAN 2)_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26626" name="Picture 2" descr="C:\bab 12\12- UNIT COST RS - TARIF KAMAR (MARS ANGKATAN 2)_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27650" name="Picture 2" descr="C:\bab 12\12- UNIT COST RS - TARIF KAMAR (MARS ANGKATAN 2)_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28674" name="Picture 2" descr="C:\bab 12\12- UNIT COST RS - TARIF KAMAR (MARS ANGKATAN 2)_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29698" name="Picture 2" descr="C:\bab 12\12- UNIT COST RS - TARIF KAMAR (MARS ANGKATAN 2)_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bab 12\12- UNIT COST RS - TARIF KAMAR (MARS ANGKATAN 2)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30722" name="Picture 2" descr="C:\bab 12\12- UNIT COST RS - TARIF KAMAR (MARS ANGKATAN 2)_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31746" name="Picture 2" descr="C:\bab 12\12- UNIT COST RS - TARIF KAMAR (MARS ANGKATAN 2)_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32770" name="Picture 2" descr="C:\bab 12\12- UNIT COST RS - TARIF KAMAR (MARS ANGKATAN 2)_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33794" name="Picture 2" descr="C:\bab 12\12- UNIT COST RS - TARIF KAMAR (MARS ANGKATAN 2)_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34818" name="Picture 2" descr="C:\bab 12\12- UNIT COST RS - TARIF KAMAR (MARS ANGKATAN 2)_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35842" name="Picture 2" descr="C:\bab 12\12- UNIT COST RS - TARIF KAMAR (MARS ANGKATAN 2)_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36866" name="Picture 2" descr="C:\bab 12\12- UNIT COST RS - TARIF KAMAR (MARS ANGKATAN 2)_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37890" name="Picture 2" descr="C:\bab 12\12- UNIT COST RS - TARIF KAMAR (MARS ANGKATAN 2)_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bab 12\12- UNIT COST RS - TARIF KAMAR (MARS ANGKATAN 2)_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bab 12\12- UNIT COST RS - TARIF KAMAR (MARS ANGKATAN 2)_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bab 12\12- UNIT COST RS - TARIF KAMAR (MARS ANGKATAN 2)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bab 12\12- UNIT COST RS - TARIF KAMAR (MARS ANGKATAN 2)_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bab 12\12- UNIT COST RS - TARIF KAMAR (MARS ANGKATAN 2)_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bab 12\12- UNIT COST RS - TARIF KAMAR (MARS ANGKATAN 2)_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bab 12\12- UNIT COST RS - TARIF KAMAR (MARS ANGKATAN 2)_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bab 12\12- UNIT COST RS - TARIF KAMAR (MARS ANGKATAN 2)_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bab 12\12- UNIT COST RS - TARIF KAMAR (MARS ANGKATAN 2)_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bab 12\12- UNIT COST RS - TARIF KAMAR (MARS ANGKATAN 2)_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bab 12\12- UNIT COST RS - TARIF KAMAR (MARS ANGKATAN 2)_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bab 12\12- UNIT COST RS - TARIF KAMAR (MARS ANGKATAN 2)_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bab 12\12- UNIT COST RS - TARIF KAMAR (MARS ANGKATAN 2)_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5122" name="Picture 2" descr="C:\bab 12\12- UNIT COST RS - TARIF KAMAR (MARS ANGKATAN 2)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bab 12\12- UNIT COST RS - TARIF KAMAR (MARS ANGKATAN 2)_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bab 12\12- UNIT COST RS - TARIF KAMAR (MARS ANGKATAN 2)_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6146" name="Picture 2" descr="C:\bab 12\12- UNIT COST RS - TARIF KAMAR (MARS ANGKATAN 2)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7170" name="Picture 2" descr="C:\bab 12\12- UNIT COST RS - TARIF KAMAR (MARS ANGKATAN 2)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8194" name="Picture 2" descr="C:\bab 12\12- UNIT COST RS - TARIF KAMAR (MARS ANGKATAN 2)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9218" name="Picture 2" descr="C:\bab 12\12- UNIT COST RS - TARIF KAMAR (MARS ANGKATAN 2)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55</Words>
  <Application>Microsoft Office PowerPoint</Application>
  <PresentationFormat>On-screen Show (4:3)</PresentationFormat>
  <Paragraphs>45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41</cp:revision>
  <dcterms:created xsi:type="dcterms:W3CDTF">2017-09-09T11:34:57Z</dcterms:created>
  <dcterms:modified xsi:type="dcterms:W3CDTF">2018-09-29T10:08:15Z</dcterms:modified>
</cp:coreProperties>
</file>