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13\13-Perhitungan Unit Cost –full costing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57250"/>
            <a:ext cx="6096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13\13-Perhitungan Unit Cost –full costing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13\13-Perhitungan Unit Cost –full costing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13\13-Perhitungan Unit Cost –full costing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13\13-Perhitungan Unit Cost –full costing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13\13-Perhitungan Unit Cost –full costing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13\13-Perhitungan Unit Cost –full costing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13\13-Perhitungan Unit Cost –full costing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13\13-Perhitungan Unit Cost –full costing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13\13-Perhitungan Unit Cost –full costing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13\13-Perhitungan Unit Cost –full costing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</Words>
  <Application>Microsoft Office PowerPoint</Application>
  <PresentationFormat>On-screen Show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2018-09-29T09:46:05Z</dcterms:modified>
</cp:coreProperties>
</file>