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64" r:id="rId4"/>
    <p:sldId id="260" r:id="rId5"/>
    <p:sldId id="296" r:id="rId6"/>
    <p:sldId id="29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14\14-UNIT COST RS - TARIF KAMAR (MARS ANGKATAN 2) SERI ABC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57250"/>
            <a:ext cx="6248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14\14-UNIT COST RS - TARIF KAMAR (MARS ANGKATAN 2) SERI ABC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14\14-UNIT COST RS - TARIF KAMAR (MARS ANGKATAN 2) SERI ABC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14\14-UNIT COST RS - TARIF KAMAR (MARS ANGKATAN 2) SERI ABC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14\14-UNIT COST RS - TARIF KAMAR (MARS ANGKATAN 2) SERI ABC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14\14-UNIT COST RS - TARIF KAMAR (MARS ANGKATAN 2) SERI ABC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14\14-UNIT COST RS - TARIF KAMAR (MARS ANGKATAN 2) SERI ABC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 14\14-UNIT COST RS - TARIF KAMAR (MARS ANGKATAN 2) SERI ABC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 14\14-UNIT COST RS - TARIF KAMAR (MARS ANGKATAN 2) SERI ABC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bab 14\14-UNIT COST RS - TARIF KAMAR (MARS ANGKATAN 2) SERI ABC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ab 14\14-UNIT COST RS - TARIF KAMAR (MARS ANGKATAN 2) SERI ABC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14\14-UNIT COST RS - TARIF KAMAR (MARS ANGKATAN 2) SERI ABC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bab 14\14-UNIT COST RS - TARIF KAMAR (MARS ANGKATAN 2) SERI ABC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14\14-UNIT COST RS - TARIF KAMAR (MARS ANGKATAN 2) SERI ABC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14\14-UNIT COST RS - TARIF KAMAR (MARS ANGKATAN 2) SERI ABC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5122" name="Picture 2" descr="C:\bab 14\14-UNIT COST RS - TARIF KAMAR (MARS ANGKATAN 2) SERI ABC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6146" name="Picture 2" descr="C:\bab 14\14-UNIT COST RS - TARIF KAMAR (MARS ANGKATAN 2) SERI ABC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14\14-UNIT COST RS - TARIF KAMAR (MARS ANGKATAN 2) SERI ABC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14\14-UNIT COST RS - TARIF KAMAR (MARS ANGKATAN 2) SERI ABC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14\14-UNIT COST RS - TARIF KAMAR (MARS ANGKATAN 2) SERI ABC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</Words>
  <Application>Microsoft Office PowerPoint</Application>
  <PresentationFormat>On-screen Show (4:3)</PresentationFormat>
  <Paragraphs>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41</cp:revision>
  <dcterms:created xsi:type="dcterms:W3CDTF">2017-09-09T11:34:57Z</dcterms:created>
  <dcterms:modified xsi:type="dcterms:W3CDTF">2018-09-29T09:49:08Z</dcterms:modified>
</cp:coreProperties>
</file>