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2\02-SIKLUS AKUNTANSI DAN LAPORAN KEUANG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57250"/>
            <a:ext cx="609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2\02-SIKLUS AKUNTANSI DAN LAPORAN KEUANGAN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2\02-SIKLUS AKUNTANSI DAN LAPORAN KEUANGAN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2\02-SIKLUS AKUNTANSI DAN LAPORAN KEUANGAN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2\02-SIKLUS AKUNTANSI DAN LAPORAN KEUANGAN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2\02-SIKLUS AKUNTANSI DAN LAPORAN KEUANGAN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2\02-SIKLUS AKUNTANSI DAN LAPORAN KEUANGAN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 2\02-SIKLUS AKUNTANSI DAN LAPORAN KEUANGAN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 2\02-SIKLUS AKUNTANSI DAN LAPORAN KEUANGAN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bab 2\02-SIKLUS AKUNTANSI DAN LAPORAN KEUANGAN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ab 2\02-SIKLUS AKUNTANSI DAN LAPORAN KEUANGAN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2\02-SIKLUS AKUNTANSI DAN LAPORAN KEUANG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bab 2\02-SIKLUS AKUNTANSI DAN LAPORAN KEUANGAN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bab 2\02-SIKLUS AKUNTANSI DAN LAPORAN KEUANGAN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bab 2\02-SIKLUS AKUNTANSI DAN LAPORAN KEUANGAN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bab 2\02-SIKLUS AKUNTANSI DAN LAPORAN KEUANGAN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bab 2\02-SIKLUS AKUNTANSI DAN LAPORAN KEUANGAN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bab 2\02-SIKLUS AKUNTANSI DAN LAPORAN KEUANGAN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bab 2\02-SIKLUS AKUNTANSI DAN LAPORAN KEUANGAN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bab 2\02-SIKLUS AKUNTANSI DAN LAPORAN KEUANGAN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bab 2\02-SIKLUS AKUNTANSI DAN LAPORAN KEUANGAN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bab 2\02-SIKLUS AKUNTANSI DAN LAPORAN KEUANGAN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2\02-SIKLUS AKUNTANSI DAN LAPORAN KEUANG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bab 2\02-SIKLUS AKUNTANSI DAN LAPORAN KEUANGAN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85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2\02-SIKLUS AKUNTANSI DAN LAPORAN KEUANG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2\02-SIKLUS AKUNTANSI DAN LAPORAN KEUANGAN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2\02-SIKLUS AKUNTANSI DAN LAPORAN KEUANGAN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2\02-SIKLUS AKUNTANSI DAN LAPORAN KEUANGAN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2\02-SIKLUS AKUNTANSI DAN LAPORAN KEUANGAN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2\02-SIKLUS AKUNTANSI DAN LAPORAN KEUANGAN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</Words>
  <Application>Microsoft Office PowerPoint</Application>
  <PresentationFormat>On-screen Show (4:3)</PresentationFormat>
  <Paragraphs>10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2018-09-29T09:18:51Z</dcterms:modified>
</cp:coreProperties>
</file>