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57" r:id="rId3"/>
    <p:sldId id="264" r:id="rId4"/>
    <p:sldId id="26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Pemasaran Internasional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3BBC5-86DA-4C3E-9088-2E3D248336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id-ID" smtClean="0"/>
              <a:t>EBM914 #1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Pemasaran Internasional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EBM914 - Pemasaran Internasional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EBM914 - Pemasaran Internasional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EBM914 - Pemasaran 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bab 3\03-PROSES AKUNTANSI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57250"/>
            <a:ext cx="6172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bab 3\03-PROSES AKUNTANSI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bab 3\03-PROSES AKUNTANSI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bab 3\03-PROSES AKUNTANSI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bab 3\03-PROSES AKUNTANSI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bab 3\03-PROSES AKUNTANSI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bab 3\03-PROSES AKUNTANSI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bab 3\03-PROSES AKUNTANSI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bab 3\03-PROSES AKUNTANSI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bab 3\03-PROSES AKUNTANSI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bab 3\03-PROSES AKUNTANSI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C:\bab 3\03-PROSES AKUNTANSI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bab 3\03-PROSES AKUNTANSI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bab 3\03-PROSES AKUNTANSI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bab 3\03-PROSES AKUNTANSI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bab 3\03-PROSES AKUNTANSI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bab 3\03-PROSES AKUNTANSI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bab 3\03-PROSES AKUNTANSI_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bab 3\03-PROSES AKUNTANSI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bab 3\03-PROSES AKUNTANSI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322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C:\bab 3\03-PROSES AKUNTANSI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5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57200" y="4008437"/>
            <a:ext cx="8229600" cy="2316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/>
          </a:p>
        </p:txBody>
      </p:sp>
      <p:pic>
        <p:nvPicPr>
          <p:cNvPr id="4098" name="Picture 2" descr="C:\bab 3\03-PROSES AKUNTANSI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bab 3\03-PROSES AKUNTANSI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bab 3\03-PROSES AKUNTANSI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bab 3\03-PROSES AKUNTANSI_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bab 3\03-PROSES AKUNTANSI_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bab 3\03-PROSES AKUNTANSI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</Words>
  <Application>Microsoft Office PowerPoint</Application>
  <PresentationFormat>On-screen Show (4:3)</PresentationFormat>
  <Paragraphs>12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Jaka</cp:lastModifiedBy>
  <cp:revision>42</cp:revision>
  <dcterms:created xsi:type="dcterms:W3CDTF">2017-09-09T11:34:57Z</dcterms:created>
  <dcterms:modified xsi:type="dcterms:W3CDTF">2018-09-29T09:26:49Z</dcterms:modified>
</cp:coreProperties>
</file>