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57" r:id="rId3"/>
    <p:sldId id="264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bab 4\04-CONTOH KASUS KESEHATA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57250"/>
            <a:ext cx="6172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bab 4\04-CONTOH KASUS KESEHATAN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bab 4\04-CONTOH KASUS KESEHATAN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bab 4\04-CONTOH KASUS KESEHATAN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22</Words>
  <Application>Microsoft Office PowerPoint</Application>
  <PresentationFormat>On-screen Show 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42</cp:revision>
  <dcterms:created xsi:type="dcterms:W3CDTF">2017-09-09T11:34:57Z</dcterms:created>
  <dcterms:modified xsi:type="dcterms:W3CDTF">2018-09-29T09:34:30Z</dcterms:modified>
</cp:coreProperties>
</file>