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62" r:id="rId2"/>
    <p:sldId id="257" r:id="rId3"/>
    <p:sldId id="264" r:id="rId4"/>
    <p:sldId id="260" r:id="rId5"/>
    <p:sldId id="261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349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Pemasaran Internasional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id-ID" smtClean="0"/>
              <a:t>EBM914 #1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6097 - Rina Anindita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78E0C8-D6F1-45C4-8FA2-83D64C7E92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872729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Pemasaran Internasional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id-ID" smtClean="0"/>
              <a:t>EBM914 #1</a:t>
            </a:r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6097 - Rina Anindita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53BBC5-86DA-4C3E-9088-2E3D248336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607402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3BBC5-86DA-4C3E-9088-2E3D24833681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id-ID" smtClean="0"/>
              <a:t>EBM914 #1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6097 - Rina Anindita</a:t>
            </a:r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 smtClean="0"/>
              <a:t>Pemasaran Internasional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9313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rsil\Desktop\Smartcreative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8731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5029200"/>
            <a:ext cx="5943600" cy="1694329"/>
          </a:xfrm>
        </p:spPr>
        <p:txBody>
          <a:bodyPr anchor="b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2400" y="5029200"/>
            <a:ext cx="2590800" cy="1692275"/>
          </a:xfrm>
        </p:spPr>
        <p:txBody>
          <a:bodyPr anchor="b"/>
          <a:lstStyle>
            <a:lvl1pPr algn="ctr"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id-ID" smtClean="0"/>
              <a:t>EBM914 - Pemasaran Internasional</a:t>
            </a:r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1219200"/>
            <a:ext cx="5943600" cy="3581400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219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d-ID" smtClean="0"/>
              <a:t>EBM914 - Pemasaran Internasional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6097 - Rina Anindita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43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d-ID" smtClean="0"/>
              <a:t>EBM914 - Pemasaran Internasional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6097 - Rina Anindita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347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d-ID" smtClean="0"/>
              <a:t>EBM914 - Pemasaran Internasional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6097 - Rina Anindita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152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6" descr="SUB#LIST copy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3999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0" y="2362200"/>
            <a:ext cx="3505200" cy="752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0" y="3200400"/>
            <a:ext cx="5303520" cy="3505200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52400"/>
            <a:ext cx="3657600" cy="365125"/>
          </a:xfrm>
        </p:spPr>
        <p:txBody>
          <a:bodyPr/>
          <a:lstStyle/>
          <a:p>
            <a:r>
              <a:rPr lang="id-ID" smtClean="0"/>
              <a:t>EBM914 - Pemasaran Internasional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19600" y="152400"/>
            <a:ext cx="2895600" cy="365125"/>
          </a:xfrm>
        </p:spPr>
        <p:txBody>
          <a:bodyPr/>
          <a:lstStyle/>
          <a:p>
            <a:r>
              <a:rPr lang="en-US" smtClean="0"/>
              <a:t>6097 - Rina Anindita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96200" y="152400"/>
            <a:ext cx="990600" cy="365125"/>
          </a:xfrm>
        </p:spPr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389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d-ID" smtClean="0"/>
              <a:t>EBM914 - Pemasaran Internasional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6097 - Rina Anindita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31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d-ID" smtClean="0"/>
              <a:t>EBM914 - Pemasaran Internasional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6097 - Rina Anindita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959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d-ID" smtClean="0"/>
              <a:t>EBM914 - Pemasaran Internasional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6097 - Rina Anindita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70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d-ID" smtClean="0"/>
              <a:t>EBM914 - Pemasaran Internasional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6097 - Rina Anindita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05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d-ID" smtClean="0"/>
              <a:t>EBM914 - Pemasaran Internasional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6097 - Rina Anindita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087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d-ID" smtClean="0"/>
              <a:t>EBM914 - Pemasaran Internasional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6097 - Rina Anindita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958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rsil\Desktop\Smartcreative2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3474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id-ID" smtClean="0"/>
              <a:t>EBM914 - Pemasaran Internasional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434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6097 - Rina Anindita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6356350"/>
            <a:ext cx="106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A156141-EE72-4F1F-A749-B7E82EFB5B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005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5029199"/>
            <a:ext cx="5943600" cy="1677528"/>
          </a:xfrm>
        </p:spPr>
        <p:txBody>
          <a:bodyPr>
            <a:normAutofit/>
          </a:bodyPr>
          <a:lstStyle/>
          <a:p>
            <a:endParaRPr 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FAKULTAS </a:t>
            </a:r>
            <a:r>
              <a:rPr lang="id-ID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EKONOMI DAN BISNIS </a:t>
            </a:r>
          </a:p>
          <a:p>
            <a:r>
              <a:rPr lang="en-US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UNIVERSITAS ESA UNGGUL</a:t>
            </a:r>
            <a:endParaRPr lang="en-U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bab 5\05-CONTOH KASUS KESEHATAN_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857250"/>
            <a:ext cx="62484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3667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doors dir="ver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2050" name="Picture 2" descr="C:\bab 5\05-CONTOH KASUS KESEHATAN_0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7338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doors dir="ver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3074" name="Picture 2" descr="C:\bab 5\05-CONTOH KASUS KESEHATAN_0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4515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doors dir="ver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0" name="Content Placeholder 7"/>
          <p:cNvSpPr txBox="1">
            <a:spLocks/>
          </p:cNvSpPr>
          <p:nvPr/>
        </p:nvSpPr>
        <p:spPr>
          <a:xfrm>
            <a:off x="457200" y="4008437"/>
            <a:ext cx="8229600" cy="23161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n-US" sz="2800" dirty="0"/>
          </a:p>
        </p:txBody>
      </p:sp>
      <p:pic>
        <p:nvPicPr>
          <p:cNvPr id="4098" name="Picture 2" descr="C:\bab 5\05-CONTOH KASUS KESEHATAN_0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3941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doors dir="ver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57150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6000" b="1" spc="1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SEKIAN</a:t>
            </a:r>
            <a:br>
              <a:rPr lang="en-US" sz="6000" b="1" spc="1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sz="6000" b="1" spc="1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DAN</a:t>
            </a:r>
            <a:br>
              <a:rPr lang="en-US" sz="6000" b="1" spc="1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sz="6000" b="1" spc="1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TERIMA KASIH</a:t>
            </a:r>
            <a:endParaRPr lang="en-US" sz="6000" b="1" spc="1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992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doors dir="ver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</TotalTime>
  <Words>22</Words>
  <Application>Microsoft Office PowerPoint</Application>
  <PresentationFormat>On-screen Show (4:3)</PresentationFormat>
  <Paragraphs>12</Paragraphs>
  <Slides>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SEKIAN DAN TERIMA KASIH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Jaka</cp:lastModifiedBy>
  <cp:revision>42</cp:revision>
  <dcterms:created xsi:type="dcterms:W3CDTF">2017-09-09T11:34:57Z</dcterms:created>
  <dcterms:modified xsi:type="dcterms:W3CDTF">2018-09-29T09:34:22Z</dcterms:modified>
</cp:coreProperties>
</file>