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57" r:id="rId3"/>
    <p:sldId id="264" r:id="rId4"/>
    <p:sldId id="260" r:id="rId5"/>
    <p:sldId id="282" r:id="rId6"/>
    <p:sldId id="283" r:id="rId7"/>
    <p:sldId id="284" r:id="rId8"/>
    <p:sldId id="285" r:id="rId9"/>
    <p:sldId id="286" r:id="rId10"/>
    <p:sldId id="287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bab 6\06-AKUNTANSI PERSEDIAAN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57250"/>
            <a:ext cx="6172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bab 6\06-AKUNTANSI PERSEDIAAN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074" name="Picture 2" descr="C:\bab 6\06-AKUNTANSI PERSEDIAAN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098" name="Picture 2" descr="C:\bab 6\06-AKUNTANSI PERSEDIAAN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1027" name="Picture 3" descr="C:\bab 6\06-AKUNTANSI PERSEDIAAN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bab 6\06-AKUNTANSI PERSEDIAAN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bab 6\06-AKUNTANSI PERSEDIAAN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bab 6\06-AKUNTANSI PERSEDIAAN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bab 6\06-AKUNTANSI PERSEDIAAN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bab 6\06-AKUNTANSI PERSEDIAAN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22</Words>
  <Application>Microsoft Office PowerPoint</Application>
  <PresentationFormat>On-screen Show (4:3)</PresentationFormat>
  <Paragraphs>12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Jaka</cp:lastModifiedBy>
  <cp:revision>43</cp:revision>
  <dcterms:created xsi:type="dcterms:W3CDTF">2017-09-09T11:34:57Z</dcterms:created>
  <dcterms:modified xsi:type="dcterms:W3CDTF">2018-09-29T09:34:11Z</dcterms:modified>
</cp:coreProperties>
</file>