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257" r:id="rId3"/>
    <p:sldId id="264" r:id="rId4"/>
    <p:sldId id="26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bab 8\08-ALK - RASIO KEUANGAN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6172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bab 8\08-ALK - RASIO KEUANGAN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bab 8\08-ALK - RASIO KEUANGAN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bab 8\08-ALK - RASIO KEUANGAN_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bab 8\08-ALK - RASIO KEUANGAN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bab 8\08-ALK - RASIO KEUANGAN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bab 8\08-ALK - RASIO KEUANGAN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bab 8\08-ALK - RASIO KEUANGAN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bab 8\08-ALK - RASIO KEUANGAN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4098" name="Picture 2" descr="C:\bab 8\08-ALK - RASIO KEUANGAN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bab 8\08-ALK - RASIO KEUANGAN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bab 8\08-ALK - RASIO KEUANGAN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bab 8\08-ALK - RASIO KEUANGAN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bab 8\08-ALK - RASIO KEUANGAN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bab 8\08-ALK - RASIO KEUANGAN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22</Words>
  <Application>Microsoft Office PowerPoint</Application>
  <PresentationFormat>On-screen Show (4:3)</PresentationFormat>
  <Paragraphs>12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Jaka</cp:lastModifiedBy>
  <cp:revision>41</cp:revision>
  <dcterms:created xsi:type="dcterms:W3CDTF">2017-09-09T11:34:57Z</dcterms:created>
  <dcterms:modified xsi:type="dcterms:W3CDTF">2018-09-29T09:40:26Z</dcterms:modified>
</cp:coreProperties>
</file>