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9\09- Manajemen-Modal-Keja-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7250"/>
            <a:ext cx="6248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9\09- Manajemen-Modal-Keja-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9\09- Manajemen-Modal-Keja-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9\09- Manajemen-Modal-Keja-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9\09- Manajemen-Modal-Keja-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9\09- Manajemen-Modal-Keja-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9\09- Manajemen-Modal-Keja-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9\09- Manajemen-Modal-Keja-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9\09- Manajemen-Modal-Keja-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9\09- Manajemen-Modal-Keja-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9\09- Manajemen-Modal-Keja-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9\09- Manajemen-Modal-Keja-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9\09- Manajemen-Modal-Keja-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9\09- Manajemen-Modal-Keja-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9\09- Manajemen-Modal-Keja-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</Words>
  <Application>Microsoft Office PowerPoint</Application>
  <PresentationFormat>On-screen Show (4:3)</PresentationFormat>
  <Paragraphs>12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2018-09-29T09:42:28Z</dcterms:modified>
</cp:coreProperties>
</file>