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303" y="1827267"/>
            <a:ext cx="8911687" cy="3863669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</a:t>
            </a:r>
            <a:r>
              <a:rPr lang="en-US" b="1" dirty="0" smtClean="0"/>
              <a:t>PERTEMUAN PERTAMA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Baskerville Old Face" panose="02020602080505020303" pitchFamily="18" charset="0"/>
              </a:rPr>
              <a:t>Mata </a:t>
            </a:r>
            <a:r>
              <a:rPr lang="en-US" b="1" dirty="0" err="1" smtClean="0">
                <a:latin typeface="Baskerville Old Face" panose="02020602080505020303" pitchFamily="18" charset="0"/>
              </a:rPr>
              <a:t>Kuliah</a:t>
            </a:r>
            <a:r>
              <a:rPr lang="en-US" b="1" dirty="0" smtClean="0">
                <a:latin typeface="Baskerville Old Face" panose="02020602080505020303" pitchFamily="18" charset="0"/>
              </a:rPr>
              <a:t> : </a:t>
            </a:r>
            <a:r>
              <a:rPr lang="en-US" b="1" dirty="0" err="1" smtClean="0">
                <a:latin typeface="Baskerville Old Face" panose="02020602080505020303" pitchFamily="18" charset="0"/>
              </a:rPr>
              <a:t>Pengantar</a:t>
            </a:r>
            <a:r>
              <a:rPr lang="en-US" b="1" dirty="0" smtClean="0">
                <a:latin typeface="Baskerville Old Face" panose="02020602080505020303" pitchFamily="18" charset="0"/>
              </a:rPr>
              <a:t> </a:t>
            </a:r>
            <a:r>
              <a:rPr lang="en-US" b="1" dirty="0" err="1" smtClean="0">
                <a:latin typeface="Baskerville Old Face" panose="02020602080505020303" pitchFamily="18" charset="0"/>
              </a:rPr>
              <a:t>Ilmu</a:t>
            </a:r>
            <a:r>
              <a:rPr lang="en-US" b="1" dirty="0" smtClean="0">
                <a:latin typeface="Baskerville Old Face" panose="02020602080505020303" pitchFamily="18" charset="0"/>
              </a:rPr>
              <a:t> Broadcasting</a:t>
            </a:r>
            <a:br>
              <a:rPr lang="en-US" b="1" dirty="0" smtClean="0">
                <a:latin typeface="Baskerville Old Face" panose="02020602080505020303" pitchFamily="18" charset="0"/>
              </a:rPr>
            </a:br>
            <a:r>
              <a:rPr lang="en-US" b="1" dirty="0" smtClean="0">
                <a:latin typeface="Baskerville Old Face" panose="02020602080505020303" pitchFamily="18" charset="0"/>
              </a:rPr>
              <a:t>Semester      : </a:t>
            </a:r>
            <a:r>
              <a:rPr lang="en-US" b="1" dirty="0" err="1" smtClean="0">
                <a:latin typeface="Baskerville Old Face" panose="02020602080505020303" pitchFamily="18" charset="0"/>
              </a:rPr>
              <a:t>Genap</a:t>
            </a:r>
            <a:r>
              <a:rPr lang="en-US" b="1" dirty="0" smtClean="0"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latin typeface="Baskerville Old Face" panose="02020602080505020303" pitchFamily="18" charset="0"/>
              </a:rPr>
            </a:br>
            <a:r>
              <a:rPr lang="en-US" b="1" dirty="0" err="1" smtClean="0">
                <a:latin typeface="Baskerville Old Face" panose="02020602080505020303" pitchFamily="18" charset="0"/>
              </a:rPr>
              <a:t>Dosen</a:t>
            </a:r>
            <a:r>
              <a:rPr lang="en-US" b="1" dirty="0" smtClean="0">
                <a:latin typeface="Baskerville Old Face" panose="02020602080505020303" pitchFamily="18" charset="0"/>
              </a:rPr>
              <a:t>           : Bambang Sudjati</a:t>
            </a:r>
            <a:br>
              <a:rPr lang="en-US" b="1" dirty="0" smtClean="0">
                <a:latin typeface="Baskerville Old Face" panose="02020602080505020303" pitchFamily="18" charset="0"/>
              </a:rPr>
            </a:br>
            <a:r>
              <a:rPr lang="en-US" b="1" dirty="0" err="1" smtClean="0">
                <a:latin typeface="Baskerville Old Face" panose="02020602080505020303" pitchFamily="18" charset="0"/>
              </a:rPr>
              <a:t>Tahun</a:t>
            </a:r>
            <a:r>
              <a:rPr lang="en-US" b="1" dirty="0" smtClean="0">
                <a:latin typeface="Baskerville Old Face" panose="02020602080505020303" pitchFamily="18" charset="0"/>
              </a:rPr>
              <a:t>           : 2018  </a:t>
            </a:r>
            <a:endParaRPr lang="en-US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4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518" y="938464"/>
            <a:ext cx="9827377" cy="96252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    </a:t>
            </a:r>
            <a:r>
              <a:rPr lang="en-US" sz="4400" dirty="0" err="1" smtClean="0"/>
              <a:t>Pengantar</a:t>
            </a:r>
            <a:r>
              <a:rPr lang="en-US" sz="4400" dirty="0" smtClean="0"/>
              <a:t> </a:t>
            </a:r>
            <a:r>
              <a:rPr lang="en-US" sz="4400" dirty="0" err="1" smtClean="0"/>
              <a:t>Ilmu</a:t>
            </a:r>
            <a:r>
              <a:rPr lang="en-US" sz="4400" dirty="0" smtClean="0"/>
              <a:t> Broadcasting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097" y="2154494"/>
            <a:ext cx="5748671" cy="2056559"/>
          </a:xfrm>
        </p:spPr>
        <p:txBody>
          <a:bodyPr/>
          <a:lstStyle/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Definsi</a:t>
            </a:r>
            <a:r>
              <a:rPr lang="en-US" dirty="0">
                <a:latin typeface="Comic Sans MS" panose="030F0702030302020204" pitchFamily="66" charset="0"/>
              </a:rPr>
              <a:t>: 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broadcasting </a:t>
            </a:r>
            <a:r>
              <a:rPr lang="en-US" dirty="0" err="1">
                <a:latin typeface="Comic Sans MS" panose="030F0702030302020204" pitchFamily="66" charset="0"/>
              </a:rPr>
              <a:t>adalah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distribusi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berupa</a:t>
            </a:r>
            <a:r>
              <a:rPr lang="en-US" dirty="0">
                <a:latin typeface="Comic Sans MS" panose="030F0702030302020204" pitchFamily="66" charset="0"/>
              </a:rPr>
              <a:t> audio </a:t>
            </a:r>
            <a:r>
              <a:rPr lang="en-US" dirty="0" err="1">
                <a:latin typeface="Comic Sans MS" panose="030F0702030302020204" pitchFamily="66" charset="0"/>
              </a:rPr>
              <a:t>dan</a:t>
            </a:r>
            <a:r>
              <a:rPr lang="en-US" dirty="0">
                <a:latin typeface="Comic Sans MS" panose="030F0702030302020204" pitchFamily="66" charset="0"/>
              </a:rPr>
              <a:t> / </a:t>
            </a:r>
            <a:r>
              <a:rPr lang="en-US" dirty="0" err="1">
                <a:latin typeface="Comic Sans MS" panose="030F0702030302020204" pitchFamily="66" charset="0"/>
              </a:rPr>
              <a:t>atau</a:t>
            </a:r>
            <a:r>
              <a:rPr lang="en-US" dirty="0">
                <a:latin typeface="Comic Sans MS" panose="030F0702030302020204" pitchFamily="66" charset="0"/>
              </a:rPr>
              <a:t> video </a:t>
            </a:r>
            <a:r>
              <a:rPr lang="en-US" dirty="0" err="1">
                <a:latin typeface="Comic Sans MS" panose="030F0702030302020204" pitchFamily="66" charset="0"/>
              </a:rPr>
              <a:t>serta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mengirimkan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sinyal</a:t>
            </a:r>
            <a:r>
              <a:rPr lang="en-US" dirty="0">
                <a:latin typeface="Comic Sans MS" panose="030F0702030302020204" pitchFamily="66" charset="0"/>
              </a:rPr>
              <a:t> program </a:t>
            </a:r>
            <a:r>
              <a:rPr lang="en-US" dirty="0" err="1">
                <a:latin typeface="Comic Sans MS" panose="030F0702030302020204" pitchFamily="66" charset="0"/>
              </a:rPr>
              <a:t>untuk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penonton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atau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pemirsa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dirumah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134" y="4688145"/>
            <a:ext cx="2202781" cy="147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3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2221" y="1598800"/>
            <a:ext cx="7433093" cy="331670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Pada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sisi</a:t>
            </a:r>
            <a:r>
              <a:rPr lang="en-US" dirty="0">
                <a:latin typeface="Comic Sans MS" panose="030F0702030302020204" pitchFamily="66" charset="0"/>
              </a:rPr>
              <a:t> lain broadcasting </a:t>
            </a:r>
            <a:r>
              <a:rPr lang="en-US" dirty="0" err="1">
                <a:latin typeface="Comic Sans MS" panose="030F0702030302020204" pitchFamily="66" charset="0"/>
              </a:rPr>
              <a:t>mengandung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makna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” </a:t>
            </a:r>
            <a:r>
              <a:rPr lang="en-US" dirty="0">
                <a:latin typeface="Comic Sans MS" panose="030F0702030302020204" pitchFamily="66" charset="0"/>
              </a:rPr>
              <a:t>a medium that disseminates via telecommunications </a:t>
            </a:r>
            <a:r>
              <a:rPr lang="en-US" dirty="0" err="1">
                <a:latin typeface="Comic Sans MS" panose="030F0702030302020204" pitchFamily="66" charset="0"/>
              </a:rPr>
              <a:t>atau</a:t>
            </a:r>
            <a:r>
              <a:rPr lang="en-US" dirty="0">
                <a:latin typeface="Comic Sans MS" panose="030F0702030302020204" pitchFamily="66" charset="0"/>
              </a:rPr>
              <a:t> taking part in a radio or </a:t>
            </a:r>
            <a:r>
              <a:rPr lang="en-US" dirty="0" err="1">
                <a:latin typeface="Comic Sans MS" panose="030F0702030302020204" pitchFamily="66" charset="0"/>
              </a:rPr>
              <a:t>tv</a:t>
            </a:r>
            <a:r>
              <a:rPr lang="en-US" dirty="0">
                <a:latin typeface="Comic Sans MS" panose="030F0702030302020204" pitchFamily="66" charset="0"/>
              </a:rPr>
              <a:t> program”,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sehingga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broadcasting </a:t>
            </a:r>
            <a:r>
              <a:rPr lang="en-US" dirty="0" err="1">
                <a:latin typeface="Comic Sans MS" panose="030F0702030302020204" pitchFamily="66" charset="0"/>
              </a:rPr>
              <a:t>dapat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kita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defenisikan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sebagai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penyebar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luasan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informasi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berupa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gambar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bergerak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suara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serta</a:t>
            </a:r>
            <a:r>
              <a:rPr lang="en-US" dirty="0">
                <a:latin typeface="Comic Sans MS" panose="030F0702030302020204" pitchFamily="66" charset="0"/>
              </a:rPr>
              <a:t> multi media </a:t>
            </a:r>
            <a:r>
              <a:rPr lang="en-US" dirty="0" err="1">
                <a:latin typeface="Comic Sans MS" panose="030F0702030302020204" pitchFamily="66" charset="0"/>
              </a:rPr>
              <a:t>melalui</a:t>
            </a:r>
            <a:r>
              <a:rPr lang="en-US" dirty="0">
                <a:latin typeface="Comic Sans MS" panose="030F0702030302020204" pitchFamily="66" charset="0"/>
              </a:rPr>
              <a:t> media </a:t>
            </a:r>
            <a:r>
              <a:rPr lang="en-US" dirty="0" err="1">
                <a:latin typeface="Comic Sans MS" panose="030F0702030302020204" pitchFamily="66" charset="0"/>
              </a:rPr>
              <a:t>elektronik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06" y="4609305"/>
            <a:ext cx="2443412" cy="149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7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9062" y="1718511"/>
            <a:ext cx="5540422" cy="318435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PENGERTIAN </a:t>
            </a:r>
            <a:r>
              <a:rPr lang="en-US" b="1" dirty="0"/>
              <a:t>PENYIARAN MENURUT BEBERAPA </a:t>
            </a:r>
            <a:r>
              <a:rPr lang="en-US" b="1" dirty="0" smtClean="0"/>
              <a:t>AHLI                                         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Ben </a:t>
            </a:r>
            <a:r>
              <a:rPr lang="en-US" dirty="0">
                <a:latin typeface="Comic Sans MS" panose="030F0702030302020204" pitchFamily="66" charset="0"/>
              </a:rPr>
              <a:t>H. </a:t>
            </a:r>
            <a:r>
              <a:rPr lang="en-US" dirty="0" err="1">
                <a:latin typeface="Comic Sans MS" panose="030F0702030302020204" pitchFamily="66" charset="0"/>
              </a:rPr>
              <a:t>Henneke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seorang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ahli</a:t>
            </a:r>
            <a:r>
              <a:rPr lang="en-US" dirty="0">
                <a:latin typeface="Comic Sans MS" panose="030F0702030302020204" pitchFamily="66" charset="0"/>
              </a:rPr>
              <a:t> radio </a:t>
            </a:r>
            <a:r>
              <a:rPr lang="en-US" dirty="0" err="1">
                <a:latin typeface="Comic Sans MS" panose="030F0702030302020204" pitchFamily="66" charset="0"/>
              </a:rPr>
              <a:t>mengartikan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penyiaran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adalah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bahwa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Penyiaran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tidak</a:t>
            </a:r>
            <a:r>
              <a:rPr lang="en-US" dirty="0">
                <a:latin typeface="Comic Sans MS" panose="030F0702030302020204" pitchFamily="66" charset="0"/>
              </a:rPr>
              <a:t> lain </a:t>
            </a:r>
            <a:r>
              <a:rPr lang="en-US" dirty="0" err="1">
                <a:latin typeface="Comic Sans MS" panose="030F0702030302020204" pitchFamily="66" charset="0"/>
              </a:rPr>
              <a:t>adalah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hanya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suatu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usaha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untuk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mengkomunikasikan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informasi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untuk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memberitahukan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sesuatu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234" y="4716379"/>
            <a:ext cx="1979577" cy="1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4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358" y="2187741"/>
            <a:ext cx="5965240" cy="2636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J. </a:t>
            </a:r>
            <a:r>
              <a:rPr lang="en-US" dirty="0">
                <a:latin typeface="Comic Sans MS" panose="030F0702030302020204" pitchFamily="66" charset="0"/>
              </a:rPr>
              <a:t>B. </a:t>
            </a:r>
            <a:r>
              <a:rPr lang="en-US" dirty="0" err="1">
                <a:latin typeface="Comic Sans MS" panose="030F0702030302020204" pitchFamily="66" charset="0"/>
              </a:rPr>
              <a:t>Wahyudi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mendefenisikan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penyiaran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adalah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sebagai</a:t>
            </a:r>
            <a:r>
              <a:rPr lang="en-US" dirty="0">
                <a:latin typeface="Comic Sans MS" panose="030F0702030302020204" pitchFamily="66" charset="0"/>
              </a:rPr>
              <a:t> proses </a:t>
            </a:r>
            <a:r>
              <a:rPr lang="en-US" dirty="0" err="1">
                <a:latin typeface="Comic Sans MS" panose="030F0702030302020204" pitchFamily="66" charset="0"/>
              </a:rPr>
              <a:t>komunikasi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suatu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titik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ke</a:t>
            </a:r>
            <a:r>
              <a:rPr lang="en-US" dirty="0">
                <a:latin typeface="Comic Sans MS" panose="030F0702030302020204" pitchFamily="66" charset="0"/>
              </a:rPr>
              <a:t> lain </a:t>
            </a:r>
            <a:r>
              <a:rPr lang="en-US" dirty="0" err="1">
                <a:latin typeface="Comic Sans MS" panose="030F0702030302020204" pitchFamily="66" charset="0"/>
              </a:rPr>
              <a:t>tempat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audiens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yaitu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suatu</a:t>
            </a:r>
            <a:r>
              <a:rPr lang="en-US" dirty="0">
                <a:latin typeface="Comic Sans MS" panose="030F0702030302020204" pitchFamily="66" charset="0"/>
              </a:rPr>
              <a:t> proses </a:t>
            </a:r>
            <a:r>
              <a:rPr lang="en-US" dirty="0" err="1">
                <a:latin typeface="Comic Sans MS" panose="030F0702030302020204" pitchFamily="66" charset="0"/>
              </a:rPr>
              <a:t>pengiriman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informasi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kepada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seseorang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atau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produser</a:t>
            </a:r>
            <a:r>
              <a:rPr lang="en-US" dirty="0">
                <a:latin typeface="Comic Sans MS" panose="030F0702030302020204" pitchFamily="66" charset="0"/>
              </a:rPr>
              <a:t> (</a:t>
            </a:r>
            <a:r>
              <a:rPr lang="en-US" dirty="0" err="1">
                <a:latin typeface="Comic Sans MS" panose="030F0702030302020204" pitchFamily="66" charset="0"/>
              </a:rPr>
              <a:t>profesi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 err="1">
                <a:latin typeface="Comic Sans MS" panose="030F0702030302020204" pitchFamily="66" charset="0"/>
              </a:rPr>
              <a:t>kepada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masyarakat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melalui</a:t>
            </a:r>
            <a:r>
              <a:rPr lang="en-US" dirty="0">
                <a:latin typeface="Comic Sans MS" panose="030F0702030302020204" pitchFamily="66" charset="0"/>
              </a:rPr>
              <a:t> proses </a:t>
            </a:r>
            <a:r>
              <a:rPr lang="en-US" dirty="0" err="1">
                <a:latin typeface="Comic Sans MS" panose="030F0702030302020204" pitchFamily="66" charset="0"/>
              </a:rPr>
              <a:t>pemancaran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elektromagnetik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atau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gelombang</a:t>
            </a:r>
            <a:r>
              <a:rPr lang="en-US" dirty="0">
                <a:latin typeface="Comic Sans MS" panose="030F0702030302020204" pitchFamily="66" charset="0"/>
              </a:rPr>
              <a:t> yang </a:t>
            </a:r>
            <a:r>
              <a:rPr lang="en-US" dirty="0" err="1">
                <a:latin typeface="Comic Sans MS" panose="030F0702030302020204" pitchFamily="66" charset="0"/>
              </a:rPr>
              <a:t>lebih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tinggi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819" y="4824663"/>
            <a:ext cx="2491539" cy="138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3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0895" y="1697692"/>
            <a:ext cx="6208295" cy="332873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mic Sans MS" panose="030F0702030302020204" pitchFamily="66" charset="0"/>
              </a:rPr>
              <a:t>Menurut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Undang</a:t>
            </a:r>
            <a:r>
              <a:rPr lang="en-US" dirty="0">
                <a:latin typeface="Comic Sans MS" panose="030F0702030302020204" pitchFamily="66" charset="0"/>
              </a:rPr>
              <a:t> – </a:t>
            </a:r>
            <a:r>
              <a:rPr lang="en-US" dirty="0" err="1">
                <a:latin typeface="Comic Sans MS" panose="030F0702030302020204" pitchFamily="66" charset="0"/>
              </a:rPr>
              <a:t>Undang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Nomor</a:t>
            </a:r>
            <a:r>
              <a:rPr lang="en-US" dirty="0">
                <a:latin typeface="Comic Sans MS" panose="030F0702030302020204" pitchFamily="66" charset="0"/>
              </a:rPr>
              <a:t> 32. </a:t>
            </a:r>
            <a:r>
              <a:rPr lang="en-US" dirty="0" err="1">
                <a:latin typeface="Comic Sans MS" panose="030F0702030302020204" pitchFamily="66" charset="0"/>
              </a:rPr>
              <a:t>Tahun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2002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 err="1">
                <a:latin typeface="Comic Sans MS" panose="030F0702030302020204" pitchFamily="66" charset="0"/>
              </a:rPr>
              <a:t>Penyiaran</a:t>
            </a:r>
            <a:r>
              <a:rPr lang="en-US" dirty="0">
                <a:latin typeface="Comic Sans MS" panose="030F0702030302020204" pitchFamily="66" charset="0"/>
              </a:rPr>
              <a:t> yang </a:t>
            </a:r>
            <a:r>
              <a:rPr lang="en-US" dirty="0" err="1">
                <a:latin typeface="Comic Sans MS" panose="030F0702030302020204" pitchFamily="66" charset="0"/>
              </a:rPr>
              <a:t>disebut</a:t>
            </a:r>
            <a:r>
              <a:rPr lang="en-US" dirty="0">
                <a:latin typeface="Comic Sans MS" panose="030F0702030302020204" pitchFamily="66" charset="0"/>
              </a:rPr>
              <a:t> broadcasting </a:t>
            </a:r>
            <a:r>
              <a:rPr lang="en-US" dirty="0" err="1">
                <a:latin typeface="Comic Sans MS" panose="030F0702030302020204" pitchFamily="66" charset="0"/>
              </a:rPr>
              <a:t>memiliki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pengertian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sebagai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kegiatan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pemancar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luasan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siaran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melalui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sarana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pemancaran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atau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sarana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transmisi</a:t>
            </a:r>
            <a:r>
              <a:rPr lang="en-US" dirty="0">
                <a:latin typeface="Comic Sans MS" panose="030F0702030302020204" pitchFamily="66" charset="0"/>
              </a:rPr>
              <a:t> yang </a:t>
            </a:r>
            <a:r>
              <a:rPr lang="en-US" dirty="0" err="1">
                <a:latin typeface="Comic Sans MS" panose="030F0702030302020204" pitchFamily="66" charset="0"/>
              </a:rPr>
              <a:t>ada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didarat</a:t>
            </a:r>
            <a:r>
              <a:rPr lang="en-US" dirty="0">
                <a:latin typeface="Comic Sans MS" panose="030F0702030302020204" pitchFamily="66" charset="0"/>
              </a:rPr>
              <a:t>. di </a:t>
            </a:r>
            <a:r>
              <a:rPr lang="en-US" dirty="0" err="1">
                <a:latin typeface="Comic Sans MS" panose="030F0702030302020204" pitchFamily="66" charset="0"/>
              </a:rPr>
              <a:t>laut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dan</a:t>
            </a:r>
            <a:r>
              <a:rPr lang="en-US" dirty="0">
                <a:latin typeface="Comic Sans MS" panose="030F0702030302020204" pitchFamily="66" charset="0"/>
              </a:rPr>
              <a:t> di </a:t>
            </a:r>
            <a:r>
              <a:rPr lang="en-US" dirty="0" err="1">
                <a:latin typeface="Comic Sans MS" panose="030F0702030302020204" pitchFamily="66" charset="0"/>
              </a:rPr>
              <a:t>antariksa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dengan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menggunakan</a:t>
            </a:r>
            <a:r>
              <a:rPr lang="en-US" dirty="0">
                <a:latin typeface="Comic Sans MS" panose="030F0702030302020204" pitchFamily="66" charset="0"/>
              </a:rPr>
              <a:t> spectrum </a:t>
            </a:r>
            <a:r>
              <a:rPr lang="en-US" dirty="0" err="1">
                <a:latin typeface="Comic Sans MS" panose="030F0702030302020204" pitchFamily="66" charset="0"/>
              </a:rPr>
              <a:t>frekwensi</a:t>
            </a:r>
            <a:r>
              <a:rPr lang="en-US" dirty="0">
                <a:latin typeface="Comic Sans MS" panose="030F0702030302020204" pitchFamily="66" charset="0"/>
              </a:rPr>
              <a:t> radio (</a:t>
            </a:r>
            <a:r>
              <a:rPr lang="en-US" dirty="0" err="1">
                <a:latin typeface="Comic Sans MS" panose="030F0702030302020204" pitchFamily="66" charset="0"/>
              </a:rPr>
              <a:t>sinyal</a:t>
            </a:r>
            <a:r>
              <a:rPr lang="en-US" dirty="0">
                <a:latin typeface="Comic Sans MS" panose="030F0702030302020204" pitchFamily="66" charset="0"/>
              </a:rPr>
              <a:t> radio) yang </a:t>
            </a:r>
            <a:r>
              <a:rPr lang="en-US" dirty="0" err="1">
                <a:latin typeface="Comic Sans MS" panose="030F0702030302020204" pitchFamily="66" charset="0"/>
              </a:rPr>
              <a:t>berbentuk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gelombang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elektromagnetik</a:t>
            </a:r>
            <a:r>
              <a:rPr lang="en-US" dirty="0">
                <a:latin typeface="Comic Sans MS" panose="030F0702030302020204" pitchFamily="66" charset="0"/>
              </a:rPr>
              <a:t> yang </a:t>
            </a:r>
            <a:r>
              <a:rPr lang="en-US" dirty="0" err="1">
                <a:latin typeface="Comic Sans MS" panose="030F0702030302020204" pitchFamily="66" charset="0"/>
              </a:rPr>
              <a:t>merambat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melalui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udara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kabel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atau</a:t>
            </a:r>
            <a:r>
              <a:rPr lang="en-US" dirty="0">
                <a:latin typeface="Comic Sans MS" panose="030F0702030302020204" pitchFamily="66" charset="0"/>
              </a:rPr>
              <a:t> media </a:t>
            </a:r>
            <a:r>
              <a:rPr lang="en-US" dirty="0" err="1">
                <a:latin typeface="Comic Sans MS" panose="030F0702030302020204" pitchFamily="66" charset="0"/>
              </a:rPr>
              <a:t>lainnya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untuk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dapat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diterima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secara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serentak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bersamaan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oleh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masyarakat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dengan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perangakat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penerima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siaran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423" y="4593292"/>
            <a:ext cx="2287003" cy="16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4242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152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Baskerville Old Face</vt:lpstr>
      <vt:lpstr>Century Gothic</vt:lpstr>
      <vt:lpstr>Comic Sans MS</vt:lpstr>
      <vt:lpstr>Wingdings 3</vt:lpstr>
      <vt:lpstr>Wisp</vt:lpstr>
      <vt:lpstr>           PERTEMUAN PERTAMA  Mata Kuliah : Pengantar Ilmu Broadcasting Semester      : Genap Dosen           : Bambang Sudjati Tahun           : 2018  </vt:lpstr>
      <vt:lpstr>     Pengantar Ilmu Broadcasting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Broadcasting</dc:title>
  <dc:creator>Bambang Sudjati</dc:creator>
  <cp:lastModifiedBy>Bambang Sudjati</cp:lastModifiedBy>
  <cp:revision>5</cp:revision>
  <dcterms:created xsi:type="dcterms:W3CDTF">2018-03-25T11:42:36Z</dcterms:created>
  <dcterms:modified xsi:type="dcterms:W3CDTF">2018-05-20T19:31:08Z</dcterms:modified>
</cp:coreProperties>
</file>