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356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70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8978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339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7066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5389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9759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711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537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152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002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724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920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393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163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545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460E8-5381-41DC-A561-D2074A816904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E0A5063-7091-4A22-AC31-E6257217CA9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46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2947" y="2228912"/>
            <a:ext cx="5826654" cy="711200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Pertemuan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Sepuluh</a:t>
            </a:r>
            <a:endParaRPr lang="id-ID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2940112"/>
            <a:ext cx="8915399" cy="2300755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Mata </a:t>
            </a:r>
            <a:r>
              <a:rPr lang="en-US" sz="2400" b="1" dirty="0" err="1" smtClean="0"/>
              <a:t>Kuliah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Pengantar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Ilmu</a:t>
            </a:r>
            <a:r>
              <a:rPr lang="en-US" sz="2400" b="1" dirty="0" smtClean="0"/>
              <a:t> Broadcasting</a:t>
            </a:r>
          </a:p>
          <a:p>
            <a:r>
              <a:rPr lang="en-US" sz="2400" b="1" dirty="0" smtClean="0"/>
              <a:t>Semester      : </a:t>
            </a:r>
            <a:r>
              <a:rPr lang="en-US" sz="2400" b="1" dirty="0" err="1" smtClean="0"/>
              <a:t>Genap</a:t>
            </a:r>
            <a:endParaRPr lang="en-US" sz="2400" b="1" dirty="0" smtClean="0"/>
          </a:p>
          <a:p>
            <a:r>
              <a:rPr lang="en-US" sz="2400" b="1" dirty="0" err="1" smtClean="0"/>
              <a:t>Dosen</a:t>
            </a:r>
            <a:r>
              <a:rPr lang="en-US" sz="2400" b="1" dirty="0" smtClean="0"/>
              <a:t>           : </a:t>
            </a:r>
            <a:r>
              <a:rPr lang="en-US" sz="2400" b="1" dirty="0" err="1" smtClean="0"/>
              <a:t>Bambang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Sudjati</a:t>
            </a:r>
            <a:endParaRPr lang="en-US" sz="2400" b="1" dirty="0" smtClean="0"/>
          </a:p>
          <a:p>
            <a:r>
              <a:rPr lang="en-US" sz="2400" b="1" dirty="0" err="1" smtClean="0"/>
              <a:t>Tahun</a:t>
            </a:r>
            <a:r>
              <a:rPr lang="en-US" sz="2400" b="1" dirty="0" smtClean="0"/>
              <a:t>           : 2018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318008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1926" y="2334377"/>
            <a:ext cx="5196408" cy="77289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Proses Ide </a:t>
            </a:r>
            <a:r>
              <a:rPr lang="en-US" sz="2400" b="1" dirty="0" err="1" smtClean="0"/>
              <a:t>Kreatifitas</a:t>
            </a:r>
            <a:r>
              <a:rPr lang="en-US" sz="2400" b="1" dirty="0" smtClean="0"/>
              <a:t> Program TV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5230" y="2861734"/>
            <a:ext cx="8915400" cy="145626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Target </a:t>
            </a:r>
            <a:r>
              <a:rPr lang="en-US" b="1" dirty="0" err="1" smtClean="0"/>
              <a:t>Penonton</a:t>
            </a:r>
            <a:r>
              <a:rPr lang="en-US" b="1" dirty="0" smtClean="0"/>
              <a:t> :</a:t>
            </a:r>
          </a:p>
          <a:p>
            <a:pPr marL="0" indent="0">
              <a:buNone/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Demografy</a:t>
            </a:r>
            <a:r>
              <a:rPr lang="en-US" dirty="0" smtClean="0"/>
              <a:t> :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</a:t>
            </a:r>
            <a:r>
              <a:rPr lang="en-US" dirty="0" err="1" smtClean="0"/>
              <a:t>Usia</a:t>
            </a:r>
            <a:r>
              <a:rPr lang="en-US" dirty="0" smtClean="0"/>
              <a:t>, Wilayah,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Psikografy</a:t>
            </a:r>
            <a:r>
              <a:rPr lang="en-US" dirty="0" smtClean="0"/>
              <a:t>    : Personality, Value, Life Style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4140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9479" y="2980267"/>
            <a:ext cx="5606521" cy="118533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Bahasa </a:t>
            </a:r>
            <a:r>
              <a:rPr lang="en-US" b="1" dirty="0" err="1" smtClean="0"/>
              <a:t>Naskah</a:t>
            </a:r>
            <a:r>
              <a:rPr lang="en-US" b="1" dirty="0" smtClean="0"/>
              <a:t>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target </a:t>
            </a:r>
            <a:r>
              <a:rPr lang="en-US" dirty="0" err="1" smtClean="0"/>
              <a:t>penonton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62563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478" y="2963333"/>
            <a:ext cx="8915400" cy="159173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Gimmick Dan </a:t>
            </a:r>
            <a:r>
              <a:rPr lang="en-US" b="1" dirty="0" err="1" smtClean="0"/>
              <a:t>Funfare</a:t>
            </a:r>
            <a:r>
              <a:rPr lang="en-US" b="1" dirty="0" smtClean="0"/>
              <a:t> :</a:t>
            </a:r>
          </a:p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channel lain, </a:t>
            </a:r>
            <a:r>
              <a:rPr lang="en-US" dirty="0" err="1" smtClean="0"/>
              <a:t>gunakan</a:t>
            </a:r>
            <a:r>
              <a:rPr lang="en-US" dirty="0" smtClean="0"/>
              <a:t> gimmick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scen</a:t>
            </a:r>
            <a:r>
              <a:rPr lang="en-US" dirty="0" smtClean="0"/>
              <a:t>,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missal Sound effect, music </a:t>
            </a:r>
            <a:r>
              <a:rPr lang="en-US" dirty="0" err="1" smtClean="0"/>
              <a:t>illustrasi</a:t>
            </a:r>
            <a:r>
              <a:rPr lang="en-US" dirty="0" smtClean="0"/>
              <a:t>, </a:t>
            </a:r>
            <a:r>
              <a:rPr lang="en-US" dirty="0" err="1" smtClean="0"/>
              <a:t>adegan</a:t>
            </a:r>
            <a:r>
              <a:rPr lang="en-US" dirty="0" smtClean="0"/>
              <a:t> </a:t>
            </a:r>
            <a:r>
              <a:rPr lang="en-US" dirty="0" err="1" smtClean="0"/>
              <a:t>suspen</a:t>
            </a:r>
            <a:r>
              <a:rPr lang="en-US" dirty="0" smtClean="0"/>
              <a:t>, mimic,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acting </a:t>
            </a:r>
            <a:r>
              <a:rPr lang="en-US" dirty="0" err="1" smtClean="0"/>
              <a:t>pemain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1997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2012" y="2861733"/>
            <a:ext cx="8915400" cy="16086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Punching Line :</a:t>
            </a:r>
          </a:p>
          <a:p>
            <a:pPr marL="0" indent="0">
              <a:buNone/>
            </a:pPr>
            <a:r>
              <a:rPr lang="en-US" dirty="0" err="1" smtClean="0"/>
              <a:t>Kejutan-kejutan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dialog yang </a:t>
            </a:r>
            <a:r>
              <a:rPr lang="en-US" dirty="0" err="1" smtClean="0"/>
              <a:t>dimainkan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para </a:t>
            </a:r>
            <a:r>
              <a:rPr lang="en-US" dirty="0" err="1" smtClean="0"/>
              <a:t>pemain</a:t>
            </a:r>
            <a:r>
              <a:rPr lang="en-US" dirty="0" smtClean="0"/>
              <a:t> yang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menghentak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penonton</a:t>
            </a:r>
            <a:r>
              <a:rPr lang="en-US" dirty="0" smtClean="0"/>
              <a:t> yang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jenuh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kejutan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komedi</a:t>
            </a:r>
            <a:r>
              <a:rPr lang="en-US" dirty="0" smtClean="0"/>
              <a:t>, </a:t>
            </a:r>
            <a:r>
              <a:rPr lang="en-US" dirty="0" err="1" smtClean="0"/>
              <a:t>celetukan</a:t>
            </a:r>
            <a:r>
              <a:rPr lang="en-US" dirty="0" smtClean="0"/>
              <a:t>, </a:t>
            </a:r>
            <a:r>
              <a:rPr lang="en-US" dirty="0" err="1" smtClean="0"/>
              <a:t>pertanyaan</a:t>
            </a:r>
            <a:r>
              <a:rPr lang="en-US" dirty="0" smtClean="0"/>
              <a:t>, </a:t>
            </a:r>
            <a:r>
              <a:rPr lang="en-US" dirty="0" err="1" smtClean="0"/>
              <a:t>tangisan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pantun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8711188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128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Pertemuan Ke Sepuluh</vt:lpstr>
      <vt:lpstr>Proses Ide Kreatifitas Program TV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Sepuluh</dc:title>
  <dc:creator>KING OF KING</dc:creator>
  <cp:lastModifiedBy>KING OF KING</cp:lastModifiedBy>
  <cp:revision>1</cp:revision>
  <dcterms:created xsi:type="dcterms:W3CDTF">2018-05-24T15:41:51Z</dcterms:created>
  <dcterms:modified xsi:type="dcterms:W3CDTF">2018-05-24T16:45:38Z</dcterms:modified>
</cp:coreProperties>
</file>