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450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974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3543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477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00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6041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43769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997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205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255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691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065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5354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474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271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524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875C-7120-46B2-8AD9-2E532BED4EBF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AB46B1-44AC-451F-BD50-E225F81985F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54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37480" y="1786467"/>
            <a:ext cx="4582053" cy="92286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Petemuan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Sebelas</a:t>
            </a: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614" y="2897779"/>
            <a:ext cx="7503054" cy="192822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    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         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Sudjati</a:t>
            </a:r>
            <a:endParaRPr lang="en-US" sz="2000" b="1" dirty="0" smtClean="0"/>
          </a:p>
          <a:p>
            <a:r>
              <a:rPr lang="en-US" sz="2000" b="1" dirty="0" err="1" smtClean="0"/>
              <a:t>Tahun</a:t>
            </a:r>
            <a:r>
              <a:rPr lang="en-US" sz="2000" b="1" dirty="0" smtClean="0"/>
              <a:t>          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028258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0593" y="1352243"/>
            <a:ext cx="3359141" cy="78135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Proses </a:t>
            </a:r>
            <a:r>
              <a:rPr lang="en-US" sz="2400" b="1" dirty="0" err="1" smtClean="0"/>
              <a:t>Penyiaran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21166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Studio :</a:t>
            </a:r>
          </a:p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/</a:t>
            </a:r>
            <a:r>
              <a:rPr lang="en-US" dirty="0" err="1" smtClean="0"/>
              <a:t>ruang</a:t>
            </a:r>
            <a:r>
              <a:rPr lang="en-US" dirty="0" smtClean="0"/>
              <a:t>/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acara.</a:t>
            </a:r>
          </a:p>
          <a:p>
            <a:pPr marL="0" indent="0">
              <a:buNone/>
            </a:pPr>
            <a:r>
              <a:rPr lang="en-US" dirty="0" smtClean="0"/>
              <a:t>Studio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televise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orang-orang yang </a:t>
            </a:r>
            <a:r>
              <a:rPr lang="en-US" dirty="0" err="1" smtClean="0"/>
              <a:t>tergabung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Studio televise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studio </a:t>
            </a:r>
            <a:r>
              <a:rPr lang="en-US" dirty="0" err="1" smtClean="0"/>
              <a:t>alam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4530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7078" y="2345267"/>
            <a:ext cx="7011988" cy="17695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Liputan</a:t>
            </a:r>
            <a:r>
              <a:rPr lang="en-US" b="1" dirty="0" smtClean="0"/>
              <a:t> </a:t>
            </a:r>
            <a:r>
              <a:rPr lang="en-US" b="1" dirty="0" err="1" smtClean="0"/>
              <a:t>luar</a:t>
            </a:r>
            <a:r>
              <a:rPr lang="en-US" b="1" dirty="0" smtClean="0"/>
              <a:t> Studio:</a:t>
            </a:r>
          </a:p>
          <a:p>
            <a:pPr marL="0" indent="0">
              <a:buNone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di </a:t>
            </a:r>
            <a:r>
              <a:rPr lang="en-US" dirty="0" err="1" smtClean="0"/>
              <a:t>luar</a:t>
            </a:r>
            <a:r>
              <a:rPr lang="en-US" dirty="0" smtClean="0"/>
              <a:t> studio TV</a:t>
            </a:r>
          </a:p>
          <a:p>
            <a:pPr marL="0" indent="0">
              <a:buNone/>
            </a:pPr>
            <a:r>
              <a:rPr lang="en-US" b="1" dirty="0" err="1" smtClean="0"/>
              <a:t>Liputan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studio :</a:t>
            </a:r>
          </a:p>
          <a:p>
            <a:pPr marL="0" indent="0">
              <a:buNone/>
            </a:pP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studio TV</a:t>
            </a:r>
          </a:p>
        </p:txBody>
      </p:sp>
    </p:spTree>
    <p:extLst>
      <p:ext uri="{BB962C8B-B14F-4D97-AF65-F5344CB8AC3E}">
        <p14:creationId xmlns:p14="http://schemas.microsoft.com/office/powerpoint/2010/main" val="380512188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83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Petemuan Ke Sebelas</vt:lpstr>
      <vt:lpstr>Proses Penyiaran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Petemuan Ke Sebelas</dc:title>
  <dc:creator>KING OF KING</dc:creator>
  <cp:lastModifiedBy>KING OF KING</cp:lastModifiedBy>
  <cp:revision>1</cp:revision>
  <cp:lastPrinted>2018-05-24T15:54:58Z</cp:lastPrinted>
  <dcterms:created xsi:type="dcterms:W3CDTF">2018-05-24T15:54:49Z</dcterms:created>
  <dcterms:modified xsi:type="dcterms:W3CDTF">2018-05-24T16:45:46Z</dcterms:modified>
</cp:coreProperties>
</file>