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400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006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626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1390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4830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7897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3294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62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213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757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726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43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664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98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459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553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B8EA-447B-4E36-9CB9-1180EA9CEF15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84BA69-F883-4460-83F9-C3DFE8248BE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384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7146" y="2209800"/>
            <a:ext cx="4065587" cy="973667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Pertemuan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Tigabelas</a:t>
            </a:r>
            <a:endParaRPr lang="id-ID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345" y="3380380"/>
            <a:ext cx="5691187" cy="191975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Pengantar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Broadcasting</a:t>
            </a:r>
          </a:p>
          <a:p>
            <a:r>
              <a:rPr lang="en-US" sz="2000" b="1" dirty="0" smtClean="0"/>
              <a:t>Semester : </a:t>
            </a:r>
            <a:r>
              <a:rPr lang="en-US" sz="2000" b="1" dirty="0" err="1" smtClean="0"/>
              <a:t>Genap</a:t>
            </a:r>
            <a:endParaRPr lang="en-US" sz="2000" b="1" dirty="0" smtClean="0"/>
          </a:p>
          <a:p>
            <a:r>
              <a:rPr lang="en-US" sz="2000" b="1" dirty="0" err="1" smtClean="0"/>
              <a:t>Dosen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Bambang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Sudjati</a:t>
            </a:r>
            <a:endParaRPr lang="en-US" sz="2000" b="1" dirty="0" smtClean="0"/>
          </a:p>
          <a:p>
            <a:r>
              <a:rPr lang="en-US" sz="2000" b="1" dirty="0" err="1" smtClean="0"/>
              <a:t>Tahun</a:t>
            </a:r>
            <a:r>
              <a:rPr lang="en-US" sz="2000" b="1" dirty="0" smtClean="0"/>
              <a:t> : 2018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109690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9926" y="1157510"/>
            <a:ext cx="4552942" cy="815223"/>
          </a:xfrm>
        </p:spPr>
        <p:txBody>
          <a:bodyPr/>
          <a:lstStyle/>
          <a:p>
            <a:r>
              <a:rPr lang="en-US" dirty="0" smtClean="0"/>
              <a:t>Design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8878" y="2599266"/>
            <a:ext cx="8915400" cy="179493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/>
              <a:t>Karya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Jurnalistik</a:t>
            </a:r>
            <a:r>
              <a:rPr lang="en-US" sz="2400" b="1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jenisnya</a:t>
            </a:r>
            <a:r>
              <a:rPr lang="en-US" dirty="0" smtClean="0"/>
              <a:t>,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membela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car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informative , </a:t>
            </a:r>
          </a:p>
          <a:p>
            <a:pPr marL="0" indent="0">
              <a:buNone/>
            </a:pPr>
            <a:r>
              <a:rPr lang="en-US" dirty="0" smtClean="0"/>
              <a:t>factual, actual,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berimbang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285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479" y="2319866"/>
            <a:ext cx="5513388" cy="292946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Karya</a:t>
            </a:r>
            <a:r>
              <a:rPr lang="en-US" b="1" dirty="0" smtClean="0"/>
              <a:t> </a:t>
            </a:r>
            <a:r>
              <a:rPr lang="en-US" b="1" dirty="0" err="1" smtClean="0"/>
              <a:t>Artistik</a:t>
            </a:r>
            <a:r>
              <a:rPr lang="en-US" b="1" dirty="0" smtClean="0"/>
              <a:t> :</a:t>
            </a:r>
          </a:p>
          <a:p>
            <a:pPr marL="0" indent="0">
              <a:buNone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Sinopsis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ringkasan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Membuat</a:t>
            </a:r>
            <a:r>
              <a:rPr lang="en-US" dirty="0" smtClean="0"/>
              <a:t> Treatment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Membuat</a:t>
            </a:r>
            <a:r>
              <a:rPr lang="en-US" dirty="0" smtClean="0"/>
              <a:t> scenario</a:t>
            </a:r>
          </a:p>
          <a:p>
            <a:pPr marL="0" indent="0">
              <a:buNone/>
            </a:pPr>
            <a:r>
              <a:rPr lang="en-US" dirty="0" err="1" smtClean="0"/>
              <a:t>Memahami</a:t>
            </a:r>
            <a:r>
              <a:rPr lang="en-US" dirty="0" smtClean="0"/>
              <a:t> inti </a:t>
            </a:r>
            <a:r>
              <a:rPr lang="en-US" dirty="0" err="1" smtClean="0"/>
              <a:t>cerita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plot</a:t>
            </a:r>
          </a:p>
          <a:p>
            <a:pPr marL="0" indent="0">
              <a:buNone/>
            </a:pPr>
            <a:r>
              <a:rPr lang="en-US" dirty="0" err="1" smtClean="0"/>
              <a:t>Dramatik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87688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81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Pertemuan Ke Tigabelas</vt:lpstr>
      <vt:lpstr>Design Produksi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Tigabelas</dc:title>
  <dc:creator>KING OF KING</dc:creator>
  <cp:lastModifiedBy>KING OF KING</cp:lastModifiedBy>
  <cp:revision>1</cp:revision>
  <dcterms:created xsi:type="dcterms:W3CDTF">2018-05-24T16:09:29Z</dcterms:created>
  <dcterms:modified xsi:type="dcterms:W3CDTF">2018-05-24T16:46:08Z</dcterms:modified>
</cp:coreProperties>
</file>