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710-2B5D-409A-9D2E-36A44AC636C7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8FC8F43-D993-469B-B57B-F687051B67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21858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710-2B5D-409A-9D2E-36A44AC636C7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FC8F43-D993-469B-B57B-F687051B67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018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710-2B5D-409A-9D2E-36A44AC636C7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FC8F43-D993-469B-B57B-F687051B6717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307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710-2B5D-409A-9D2E-36A44AC636C7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FC8F43-D993-469B-B57B-F687051B67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8968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710-2B5D-409A-9D2E-36A44AC636C7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FC8F43-D993-469B-B57B-F687051B6717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32847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710-2B5D-409A-9D2E-36A44AC636C7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FC8F43-D993-469B-B57B-F687051B67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367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710-2B5D-409A-9D2E-36A44AC636C7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8F43-D993-469B-B57B-F687051B67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5104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710-2B5D-409A-9D2E-36A44AC636C7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8F43-D993-469B-B57B-F687051B67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741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710-2B5D-409A-9D2E-36A44AC636C7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8F43-D993-469B-B57B-F687051B67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3809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710-2B5D-409A-9D2E-36A44AC636C7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8FC8F43-D993-469B-B57B-F687051B67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809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710-2B5D-409A-9D2E-36A44AC636C7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FC8F43-D993-469B-B57B-F687051B67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973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710-2B5D-409A-9D2E-36A44AC636C7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8FC8F43-D993-469B-B57B-F687051B67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606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710-2B5D-409A-9D2E-36A44AC636C7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8F43-D993-469B-B57B-F687051B67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289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710-2B5D-409A-9D2E-36A44AC636C7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8F43-D993-469B-B57B-F687051B67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559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710-2B5D-409A-9D2E-36A44AC636C7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C8F43-D993-469B-B57B-F687051B67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8841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11710-2B5D-409A-9D2E-36A44AC636C7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8FC8F43-D993-469B-B57B-F687051B67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051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11710-2B5D-409A-9D2E-36A44AC636C7}" type="datetimeFigureOut">
              <a:rPr lang="id-ID" smtClean="0"/>
              <a:t>24/05/2018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8FC8F43-D993-469B-B57B-F687051B671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74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0680" y="2370667"/>
            <a:ext cx="5030787" cy="973667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Pertemuan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Empatbelas</a:t>
            </a:r>
            <a:endParaRPr lang="id-ID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2679" y="3532780"/>
            <a:ext cx="6741054" cy="1979021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Mata </a:t>
            </a:r>
            <a:r>
              <a:rPr lang="en-US" sz="2000" b="1" dirty="0" err="1" smtClean="0"/>
              <a:t>Kuliah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Pengantar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Ilmu</a:t>
            </a:r>
            <a:r>
              <a:rPr lang="en-US" sz="2000" b="1" dirty="0" smtClean="0"/>
              <a:t> Broadcasting</a:t>
            </a:r>
          </a:p>
          <a:p>
            <a:r>
              <a:rPr lang="en-US" sz="2000" b="1" dirty="0" smtClean="0"/>
              <a:t>Semester : </a:t>
            </a:r>
            <a:r>
              <a:rPr lang="en-US" sz="2000" b="1" dirty="0" err="1" smtClean="0"/>
              <a:t>Genap</a:t>
            </a:r>
            <a:endParaRPr lang="en-US" sz="2000" b="1" dirty="0" smtClean="0"/>
          </a:p>
          <a:p>
            <a:r>
              <a:rPr lang="en-US" sz="2000" b="1" dirty="0" err="1" smtClean="0"/>
              <a:t>Dosen</a:t>
            </a:r>
            <a:r>
              <a:rPr lang="en-US" sz="2000" b="1" dirty="0" smtClean="0"/>
              <a:t> : </a:t>
            </a:r>
            <a:r>
              <a:rPr lang="en-US" sz="2000" b="1" dirty="0" err="1" smtClean="0"/>
              <a:t>Bambang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Sudjati</a:t>
            </a:r>
            <a:endParaRPr lang="en-US" sz="2000" b="1" dirty="0" smtClean="0"/>
          </a:p>
          <a:p>
            <a:r>
              <a:rPr lang="en-US" sz="2000" b="1" dirty="0"/>
              <a:t> </a:t>
            </a:r>
            <a:r>
              <a:rPr lang="en-US" sz="2000" b="1" dirty="0" err="1" smtClean="0"/>
              <a:t>Tahun</a:t>
            </a:r>
            <a:r>
              <a:rPr lang="en-US" sz="2000" b="1" dirty="0" smtClean="0"/>
              <a:t> : 2018</a:t>
            </a:r>
            <a:endParaRPr lang="id-ID" sz="2000" b="1" dirty="0"/>
          </a:p>
        </p:txBody>
      </p:sp>
    </p:spTree>
    <p:extLst>
      <p:ext uri="{BB962C8B-B14F-4D97-AF65-F5344CB8AC3E}">
        <p14:creationId xmlns:p14="http://schemas.microsoft.com/office/powerpoint/2010/main" val="213916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726" y="2351310"/>
            <a:ext cx="5111742" cy="688223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Etika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Profesional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Jurnalistik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5212" y="3158067"/>
            <a:ext cx="8915400" cy="2082800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Secara sederhana, etika jurnalistik bisa diartikan sebagai nilai atau norma yang harus dijadikan sebagai pedoman oleh para pelaku jurnalistik (reporter, redaktur, </a:t>
            </a:r>
            <a:r>
              <a:rPr lang="id-ID" dirty="0" err="1"/>
              <a:t>lay-outer</a:t>
            </a:r>
            <a:r>
              <a:rPr lang="id-ID" dirty="0"/>
              <a:t>). 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Biasanya </a:t>
            </a:r>
            <a:r>
              <a:rPr lang="id-ID" dirty="0"/>
              <a:t>setiap media punya seperangkat etika yang mengikat anggotanya. Inti dari semua pedoman tersebut : mengatakan kebenaran. </a:t>
            </a:r>
          </a:p>
        </p:txBody>
      </p:sp>
    </p:spTree>
    <p:extLst>
      <p:ext uri="{BB962C8B-B14F-4D97-AF65-F5344CB8AC3E}">
        <p14:creationId xmlns:p14="http://schemas.microsoft.com/office/powerpoint/2010/main" val="2134612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345" y="2929467"/>
            <a:ext cx="8915400" cy="1904999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Mahbub Junaedi (</a:t>
            </a:r>
            <a:r>
              <a:rPr lang="id-ID" dirty="0" err="1"/>
              <a:t>alm</a:t>
            </a:r>
            <a:r>
              <a:rPr lang="id-ID" dirty="0"/>
              <a:t>)—seorang wartawan senior Indonesia—menyatakan bahwa etika jurnalistik itu seperti polisi bikinan sendiri. 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Maksudnya</a:t>
            </a:r>
            <a:r>
              <a:rPr lang="id-ID" dirty="0"/>
              <a:t>, bahwa etika jurnalistik merupakan ‘aturan main’ yang dibuat sendiri oleh para wartawan—melalui </a:t>
            </a:r>
            <a:r>
              <a:rPr lang="id-ID" dirty="0" err="1"/>
              <a:t>suatu</a:t>
            </a:r>
            <a:r>
              <a:rPr lang="id-ID" dirty="0"/>
              <a:t> organisasi profesi—dan media massa untuk menjaga agar wartawan dan media massa tetap berjalan sesuai fungsi sosialnya.</a:t>
            </a:r>
          </a:p>
          <a:p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4186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746" y="2760133"/>
            <a:ext cx="8915400" cy="258233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Profesional</a:t>
            </a:r>
            <a:r>
              <a:rPr lang="en-US" b="1" dirty="0" smtClean="0"/>
              <a:t> </a:t>
            </a:r>
            <a:r>
              <a:rPr lang="en-US" b="1" dirty="0" err="1" smtClean="0"/>
              <a:t>Jurnalistik</a:t>
            </a:r>
            <a:r>
              <a:rPr lang="en-US" b="1" dirty="0" smtClean="0"/>
              <a:t> :</a:t>
            </a:r>
          </a:p>
          <a:p>
            <a:pPr marL="0" indent="0">
              <a:buNone/>
            </a:pPr>
            <a:r>
              <a:rPr lang="id-ID" dirty="0"/>
              <a:t>Menurut KBBI, 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Profesionalisme</a:t>
            </a:r>
            <a:r>
              <a:rPr lang="id-ID" dirty="0"/>
              <a:t> merupakan sifat-sifat (kemampuan, kemahiran, cara pelaksanaan sesuatu dan lain-lain) sebagaimana yang sewajarnya </a:t>
            </a:r>
            <a:r>
              <a:rPr lang="id-ID" dirty="0" err="1"/>
              <a:t>ter­dapat</a:t>
            </a:r>
            <a:r>
              <a:rPr lang="id-ID" dirty="0"/>
              <a:t> pada atau dilakukan oleh seorang profesional. Profesionalisme berasal dari </a:t>
            </a:r>
            <a:r>
              <a:rPr lang="id-ID" dirty="0" err="1"/>
              <a:t>profesion</a:t>
            </a:r>
            <a:r>
              <a:rPr lang="id-ID" dirty="0"/>
              <a:t> yang bermakna memerlukan kepandaian khusus untuk menjalankannya, (KBBI, 1994).</a:t>
            </a:r>
          </a:p>
          <a:p>
            <a:pPr marL="0" indent="0">
              <a:buNone/>
            </a:pP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78576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345" y="2878667"/>
            <a:ext cx="8781521" cy="1989667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Ada beberapa pengertian </a:t>
            </a:r>
            <a:r>
              <a:rPr lang="en-US" dirty="0" err="1" smtClean="0"/>
              <a:t>jurnalis</a:t>
            </a:r>
            <a:r>
              <a:rPr lang="id-ID" dirty="0" smtClean="0"/>
              <a:t> </a:t>
            </a:r>
            <a:r>
              <a:rPr lang="id-ID" dirty="0"/>
              <a:t>profesional</a:t>
            </a:r>
            <a:r>
              <a:rPr lang="id-ID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Salah </a:t>
            </a:r>
            <a:r>
              <a:rPr lang="en-US" dirty="0" err="1" smtClean="0"/>
              <a:t>satunya</a:t>
            </a:r>
            <a:r>
              <a:rPr lang="en-US" dirty="0" smtClean="0"/>
              <a:t> m</a:t>
            </a:r>
            <a:r>
              <a:rPr lang="id-ID" dirty="0" err="1" smtClean="0"/>
              <a:t>enurut</a:t>
            </a:r>
            <a:r>
              <a:rPr lang="id-ID" dirty="0" smtClean="0"/>
              <a:t> </a:t>
            </a:r>
            <a:r>
              <a:rPr lang="id-ID" dirty="0"/>
              <a:t>Budiman S Hartoyo wartawan yang profesional ialah yang memahami tugasnya, yang memiliki </a:t>
            </a:r>
            <a:r>
              <a:rPr lang="id-ID" dirty="0" err="1"/>
              <a:t>skill</a:t>
            </a:r>
            <a:r>
              <a:rPr lang="id-ID" dirty="0"/>
              <a:t> (</a:t>
            </a:r>
            <a:r>
              <a:rPr lang="id-ID" dirty="0" err="1"/>
              <a:t>ketrampilan</a:t>
            </a:r>
            <a:r>
              <a:rPr lang="id-ID" dirty="0"/>
              <a:t>), seperti melakukan reportase, wawancara, dan menulis berita atau </a:t>
            </a:r>
            <a:r>
              <a:rPr lang="id-ID" dirty="0" err="1"/>
              <a:t>feature</a:t>
            </a:r>
            <a:r>
              <a:rPr lang="id-ID" dirty="0"/>
              <a:t> yang bagus dan akurat, dengan bahasa Indonesia yang baik dan benar.</a:t>
            </a:r>
            <a:br>
              <a:rPr lang="id-ID" dirty="0"/>
            </a:br>
            <a:r>
              <a:rPr lang="id-ID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1050631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</TotalTime>
  <Words>180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Pertemuan Ke Empatbelas</vt:lpstr>
      <vt:lpstr>Etika dan Profesional Jurnalistik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Empatbelas</dc:title>
  <dc:creator>KING OF KING</dc:creator>
  <cp:lastModifiedBy>KING OF KING</cp:lastModifiedBy>
  <cp:revision>1</cp:revision>
  <dcterms:created xsi:type="dcterms:W3CDTF">2018-05-24T16:20:43Z</dcterms:created>
  <dcterms:modified xsi:type="dcterms:W3CDTF">2018-05-24T16:46:17Z</dcterms:modified>
</cp:coreProperties>
</file>