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7985" y="1316089"/>
            <a:ext cx="4639897" cy="1280890"/>
          </a:xfrm>
        </p:spPr>
        <p:txBody>
          <a:bodyPr/>
          <a:lstStyle/>
          <a:p>
            <a:r>
              <a:rPr lang="id-ID" b="1" dirty="0" smtClean="0"/>
              <a:t>PERTEMUAN KEDUA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870" y="2323070"/>
            <a:ext cx="7364627" cy="2504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b="1" dirty="0" smtClean="0"/>
              <a:t>Mata Kuliah : Pengantar Ilmu Broadcasting</a:t>
            </a:r>
          </a:p>
          <a:p>
            <a:pPr marL="0" indent="0">
              <a:buNone/>
            </a:pPr>
            <a:r>
              <a:rPr lang="id-ID" sz="2400" b="1" dirty="0" smtClean="0"/>
              <a:t>Semester      : Genap</a:t>
            </a:r>
          </a:p>
          <a:p>
            <a:pPr marL="0" indent="0">
              <a:buNone/>
            </a:pPr>
            <a:r>
              <a:rPr lang="id-ID" sz="2400" b="1" dirty="0" smtClean="0"/>
              <a:t>Dosen           : Bambang </a:t>
            </a:r>
            <a:r>
              <a:rPr lang="id-ID" sz="2400" b="1" dirty="0" err="1" smtClean="0"/>
              <a:t>Sudjati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 smtClean="0"/>
              <a:t>Tahun            : 2018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33605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3228" y="1464369"/>
            <a:ext cx="5142405" cy="1280890"/>
          </a:xfrm>
        </p:spPr>
        <p:txBody>
          <a:bodyPr/>
          <a:lstStyle/>
          <a:p>
            <a:r>
              <a:rPr lang="id-ID" dirty="0" smtClean="0"/>
              <a:t>Konsep Dasar Siaran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101" y="2627870"/>
            <a:ext cx="7658658" cy="2891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Dibagi menjadi tiga</a:t>
            </a:r>
          </a:p>
          <a:p>
            <a:pPr marL="0" indent="0">
              <a:buNone/>
            </a:pPr>
            <a:r>
              <a:rPr lang="id-ID" sz="2800" dirty="0" smtClean="0"/>
              <a:t>1. Adanya Transmisi </a:t>
            </a:r>
            <a:r>
              <a:rPr lang="id-ID" sz="2800" dirty="0" err="1" smtClean="0"/>
              <a:t>signal</a:t>
            </a:r>
            <a:r>
              <a:rPr lang="id-ID" sz="2800" dirty="0" smtClean="0"/>
              <a:t> (Audio/Video)</a:t>
            </a:r>
          </a:p>
          <a:p>
            <a:pPr marL="0" indent="0">
              <a:buNone/>
            </a:pPr>
            <a:r>
              <a:rPr lang="id-ID" sz="2800" dirty="0" smtClean="0"/>
              <a:t>2. Adanya Sumber yang mentransmisikan</a:t>
            </a:r>
          </a:p>
          <a:p>
            <a:pPr marL="0" indent="0">
              <a:buNone/>
            </a:pPr>
            <a:r>
              <a:rPr lang="id-ID" sz="2800" dirty="0" smtClean="0"/>
              <a:t>3. Adanya Wilayah jangkauan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2170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698" y="1513796"/>
            <a:ext cx="4376286" cy="784560"/>
          </a:xfrm>
        </p:spPr>
        <p:txBody>
          <a:bodyPr/>
          <a:lstStyle/>
          <a:p>
            <a:r>
              <a:rPr lang="id-ID" dirty="0" smtClean="0"/>
              <a:t>Proses Penyiaran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871" y="2479589"/>
            <a:ext cx="6068756" cy="27184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400" b="1" dirty="0" smtClean="0"/>
              <a:t>Siaran : </a:t>
            </a:r>
          </a:p>
          <a:p>
            <a:pPr marL="0" indent="0">
              <a:buNone/>
            </a:pPr>
            <a:r>
              <a:rPr lang="id-ID" sz="2400" dirty="0" smtClean="0"/>
              <a:t>asal kata “siar”  </a:t>
            </a:r>
          </a:p>
          <a:p>
            <a:pPr marL="0" indent="0">
              <a:buNone/>
            </a:pPr>
            <a:r>
              <a:rPr lang="id-ID" sz="2400" b="1" dirty="0" smtClean="0"/>
              <a:t>Definisinya : </a:t>
            </a:r>
          </a:p>
          <a:p>
            <a:pPr marL="0" indent="0">
              <a:buNone/>
            </a:pPr>
            <a:r>
              <a:rPr lang="id-ID" sz="2400" dirty="0" smtClean="0"/>
              <a:t>menyebarluaskan informasi melalui stasiun pemancar</a:t>
            </a:r>
          </a:p>
          <a:p>
            <a:pPr marL="0" indent="0">
              <a:buNone/>
            </a:pPr>
            <a:r>
              <a:rPr lang="id-ID" sz="2400" b="1" dirty="0" smtClean="0"/>
              <a:t>Siaran :</a:t>
            </a:r>
            <a:r>
              <a:rPr lang="id-ID" sz="2400" dirty="0" smtClean="0"/>
              <a:t> </a:t>
            </a:r>
          </a:p>
          <a:p>
            <a:pPr marL="0" indent="0">
              <a:buNone/>
            </a:pPr>
            <a:r>
              <a:rPr lang="id-ID" sz="2400" dirty="0" smtClean="0"/>
              <a:t>memiliki makna “apa yang disiarkan”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0246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9260" y="1596175"/>
            <a:ext cx="3840827" cy="735134"/>
          </a:xfrm>
        </p:spPr>
        <p:txBody>
          <a:bodyPr/>
          <a:lstStyle/>
          <a:p>
            <a:r>
              <a:rPr lang="id-ID" dirty="0" smtClean="0"/>
              <a:t>Transmisi </a:t>
            </a:r>
            <a:r>
              <a:rPr lang="id-ID" dirty="0" err="1" smtClean="0"/>
              <a:t>Signal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629" y="2529017"/>
            <a:ext cx="6628929" cy="2949146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/>
              <a:t>Menurut Wahyudi (1994)</a:t>
            </a:r>
          </a:p>
          <a:p>
            <a:pPr marL="0" indent="0">
              <a:buNone/>
            </a:pPr>
            <a:r>
              <a:rPr lang="id-ID" dirty="0" smtClean="0"/>
              <a:t>Penyiaran merupakan kegiatan penyelenggaraan siaran  rangkaian mata acara dalam bentuk audio dan visual yang </a:t>
            </a:r>
            <a:r>
              <a:rPr lang="id-ID" b="1" i="1" dirty="0" smtClean="0"/>
              <a:t>ditransmisikan</a:t>
            </a:r>
            <a:r>
              <a:rPr lang="id-ID" dirty="0" smtClean="0"/>
              <a:t> dalam bentuk </a:t>
            </a:r>
            <a:r>
              <a:rPr lang="id-ID" dirty="0" err="1" smtClean="0"/>
              <a:t>signal</a:t>
            </a:r>
            <a:r>
              <a:rPr lang="id-ID" dirty="0" smtClean="0"/>
              <a:t> suara dan atau gambar, baik melalui udara (Satelit dan </a:t>
            </a:r>
            <a:r>
              <a:rPr lang="id-ID" dirty="0" err="1" smtClean="0"/>
              <a:t>Teresterial</a:t>
            </a:r>
            <a:r>
              <a:rPr lang="id-ID" dirty="0" smtClean="0"/>
              <a:t>) </a:t>
            </a:r>
            <a:r>
              <a:rPr lang="id-ID" dirty="0" err="1" smtClean="0"/>
              <a:t>maupu</a:t>
            </a:r>
            <a:r>
              <a:rPr lang="id-ID" dirty="0" smtClean="0"/>
              <a:t> kabel dan atau serat optik yang dapat diterima oleh pesawat penerima (Radio/Televisi)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540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581" y="1637363"/>
            <a:ext cx="4705799" cy="850463"/>
          </a:xfrm>
        </p:spPr>
        <p:txBody>
          <a:bodyPr/>
          <a:lstStyle/>
          <a:p>
            <a:r>
              <a:rPr lang="id-ID" dirty="0" smtClean="0"/>
              <a:t>Sumber Transmisi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5774" y="2669059"/>
            <a:ext cx="6299415" cy="3229232"/>
          </a:xfrm>
        </p:spPr>
        <p:txBody>
          <a:bodyPr/>
          <a:lstStyle/>
          <a:p>
            <a:pPr marL="0" indent="0">
              <a:buNone/>
            </a:pPr>
            <a:r>
              <a:rPr lang="id-ID" b="1" dirty="0" smtClean="0"/>
              <a:t>Stasiun Pemancar</a:t>
            </a:r>
          </a:p>
          <a:p>
            <a:pPr marL="0" indent="0">
              <a:buNone/>
            </a:pPr>
            <a:r>
              <a:rPr lang="id-ID" dirty="0" smtClean="0"/>
              <a:t>Terjadinya proses pentransmisian oleh stasiun pemancar disebabkan oleh proses Elektronik</a:t>
            </a:r>
          </a:p>
          <a:p>
            <a:pPr marL="0" indent="0">
              <a:buNone/>
            </a:pPr>
            <a:r>
              <a:rPr lang="id-ID" b="1" dirty="0" err="1" smtClean="0"/>
              <a:t>Satelite</a:t>
            </a:r>
            <a:endParaRPr lang="id-ID" b="1" dirty="0"/>
          </a:p>
          <a:p>
            <a:pPr marL="0" indent="0">
              <a:buNone/>
            </a:pPr>
            <a:r>
              <a:rPr lang="id-ID" dirty="0" smtClean="0"/>
              <a:t>Berfungsi </a:t>
            </a:r>
            <a:r>
              <a:rPr lang="id-ID" dirty="0" err="1" smtClean="0"/>
              <a:t>sebgai</a:t>
            </a:r>
            <a:r>
              <a:rPr lang="id-ID" dirty="0" smtClean="0"/>
              <a:t> pengulang (</a:t>
            </a:r>
            <a:r>
              <a:rPr lang="id-ID" dirty="0" err="1" smtClean="0"/>
              <a:t>repeater</a:t>
            </a:r>
            <a:r>
              <a:rPr lang="id-ID" dirty="0" smtClean="0"/>
              <a:t>) yaitu menerima </a:t>
            </a:r>
            <a:r>
              <a:rPr lang="id-ID" dirty="0" err="1" smtClean="0"/>
              <a:t>signal</a:t>
            </a:r>
            <a:r>
              <a:rPr lang="id-ID" dirty="0" smtClean="0"/>
              <a:t> gambar dan suara dari </a:t>
            </a:r>
            <a:r>
              <a:rPr lang="id-ID" dirty="0" err="1" smtClean="0"/>
              <a:t>suatu</a:t>
            </a:r>
            <a:r>
              <a:rPr lang="id-ID" dirty="0" smtClean="0"/>
              <a:t> acara TV yang dikirim oleh stasiun pemancar dalam bentuk gelombang mikro, diperkeras, dan mengirim kembali </a:t>
            </a:r>
            <a:r>
              <a:rPr lang="id-ID" dirty="0" err="1" smtClean="0"/>
              <a:t>signal</a:t>
            </a:r>
            <a:r>
              <a:rPr lang="id-ID" dirty="0" smtClean="0"/>
              <a:t> tersebut ke stasiun pemancar yang ada di bumi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172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0362" y="2090445"/>
            <a:ext cx="4705799" cy="833987"/>
          </a:xfrm>
        </p:spPr>
        <p:txBody>
          <a:bodyPr/>
          <a:lstStyle/>
          <a:p>
            <a:r>
              <a:rPr lang="id-ID" b="1" dirty="0" smtClean="0"/>
              <a:t>Wilayah Jangkauan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1654" y="2924432"/>
            <a:ext cx="5639271" cy="1548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Dengan menggunakan </a:t>
            </a:r>
            <a:r>
              <a:rPr lang="id-ID" sz="2800" dirty="0" err="1" smtClean="0"/>
              <a:t>satelite</a:t>
            </a:r>
            <a:r>
              <a:rPr lang="id-ID" sz="2800" dirty="0" smtClean="0"/>
              <a:t>, maka wilayah jangkauan TV dapat diperluas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3021323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188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PERTEMUAN KEDUA</vt:lpstr>
      <vt:lpstr>Konsep Dasar Siaran</vt:lpstr>
      <vt:lpstr>Proses Penyiaran</vt:lpstr>
      <vt:lpstr>Transmisi Signal </vt:lpstr>
      <vt:lpstr>Sumber Transmisi</vt:lpstr>
      <vt:lpstr>Wilayah Jangkauan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KEDUA</dc:title>
  <dc:creator>KING OF KING</dc:creator>
  <cp:lastModifiedBy>KING OF KING</cp:lastModifiedBy>
  <cp:revision>1</cp:revision>
  <dcterms:created xsi:type="dcterms:W3CDTF">2018-05-22T07:38:05Z</dcterms:created>
  <dcterms:modified xsi:type="dcterms:W3CDTF">2018-05-22T09:37:19Z</dcterms:modified>
</cp:coreProperties>
</file>