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515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257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473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5192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799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0278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988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196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145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81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507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610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11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096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65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016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2D5F-496A-4411-A47E-19676B09C351}" type="datetimeFigureOut">
              <a:rPr lang="id-ID" smtClean="0"/>
              <a:t>22/05/2018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27A78A-168E-4D6F-BF8A-2AC1899F3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03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443" y="1274899"/>
            <a:ext cx="4606945" cy="1280890"/>
          </a:xfrm>
        </p:spPr>
        <p:txBody>
          <a:bodyPr/>
          <a:lstStyle/>
          <a:p>
            <a:r>
              <a:rPr lang="id-ID" dirty="0" smtClean="0"/>
              <a:t>Pertemuan Ketiga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686" y="2319895"/>
            <a:ext cx="7193692" cy="1955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MATA KULIAH  : Pengantar Ilmu Broadcasting</a:t>
            </a:r>
          </a:p>
          <a:p>
            <a:pPr marL="0" indent="0">
              <a:buNone/>
            </a:pPr>
            <a:r>
              <a:rPr lang="id-ID" sz="2400" b="1" dirty="0" smtClean="0"/>
              <a:t>Semester          : Genap</a:t>
            </a:r>
          </a:p>
          <a:p>
            <a:pPr marL="0" indent="0">
              <a:buNone/>
            </a:pPr>
            <a:r>
              <a:rPr lang="id-ID" sz="2400" b="1" dirty="0" smtClean="0"/>
              <a:t>Dosen               : Bambang </a:t>
            </a:r>
            <a:r>
              <a:rPr lang="id-ID" sz="2400" b="1" dirty="0" err="1" smtClean="0"/>
              <a:t>Sudjati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 smtClean="0"/>
              <a:t>Tahun               : 2018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43753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65" y="1917450"/>
            <a:ext cx="5356589" cy="891652"/>
          </a:xfrm>
        </p:spPr>
        <p:txBody>
          <a:bodyPr/>
          <a:lstStyle/>
          <a:p>
            <a:r>
              <a:rPr lang="id-ID" dirty="0" smtClean="0"/>
              <a:t>Sifat Produksi/Siaran TV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791" y="2693774"/>
            <a:ext cx="3943393" cy="2018270"/>
          </a:xfrm>
        </p:spPr>
        <p:txBody>
          <a:bodyPr>
            <a:noAutofit/>
          </a:bodyPr>
          <a:lstStyle/>
          <a:p>
            <a:r>
              <a:rPr lang="id-ID" sz="2000" b="1" dirty="0" err="1" smtClean="0"/>
              <a:t>Live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Broadcast</a:t>
            </a:r>
            <a:endParaRPr lang="id-ID" sz="2000" b="1" dirty="0" smtClean="0"/>
          </a:p>
          <a:p>
            <a:r>
              <a:rPr lang="id-ID" sz="2000" b="1" dirty="0" err="1" smtClean="0"/>
              <a:t>Live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Play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back</a:t>
            </a:r>
            <a:endParaRPr lang="id-ID" sz="2000" b="1" dirty="0" smtClean="0"/>
          </a:p>
          <a:p>
            <a:r>
              <a:rPr lang="id-ID" sz="2000" b="1" dirty="0" err="1" smtClean="0"/>
              <a:t>Delay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Broadcast</a:t>
            </a:r>
            <a:endParaRPr lang="id-ID" sz="2000" b="1" dirty="0" smtClean="0"/>
          </a:p>
          <a:p>
            <a:r>
              <a:rPr lang="id-ID" sz="2000" b="1" dirty="0" err="1" smtClean="0"/>
              <a:t>Relay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Broadcast</a:t>
            </a:r>
            <a:endParaRPr lang="id-ID" sz="2000" b="1" dirty="0" smtClean="0"/>
          </a:p>
          <a:p>
            <a:r>
              <a:rPr lang="id-ID" sz="2000" b="1" dirty="0" err="1" smtClean="0"/>
              <a:t>Play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back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broadcast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404109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402" y="1785646"/>
            <a:ext cx="7498426" cy="899890"/>
          </a:xfrm>
        </p:spPr>
        <p:txBody>
          <a:bodyPr/>
          <a:lstStyle/>
          <a:p>
            <a:r>
              <a:rPr lang="id-ID" dirty="0" err="1" smtClean="0"/>
              <a:t>Live</a:t>
            </a:r>
            <a:r>
              <a:rPr lang="id-ID" dirty="0" smtClean="0"/>
              <a:t> </a:t>
            </a:r>
            <a:r>
              <a:rPr lang="id-ID" dirty="0" err="1" smtClean="0"/>
              <a:t>broadcast</a:t>
            </a:r>
            <a:r>
              <a:rPr lang="id-ID" dirty="0" smtClean="0"/>
              <a:t>/Siaran 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628" y="2512541"/>
            <a:ext cx="7427999" cy="3188043"/>
          </a:xfrm>
        </p:spPr>
        <p:txBody>
          <a:bodyPr/>
          <a:lstStyle/>
          <a:p>
            <a:r>
              <a:rPr lang="id-ID" dirty="0"/>
              <a:t>merupakan </a:t>
            </a:r>
            <a:r>
              <a:rPr lang="id-ID" dirty="0" err="1"/>
              <a:t>suatu</a:t>
            </a:r>
            <a:r>
              <a:rPr lang="id-ID" dirty="0"/>
              <a:t> proses produksi yang sesuai dengan kenyataan saat itu sehingga apa yang dilihat di televisi pemirsa merupakan gambaran nyata baik waktu maupun lokasi. </a:t>
            </a:r>
            <a:endParaRPr lang="id-ID" dirty="0" smtClean="0"/>
          </a:p>
          <a:p>
            <a:r>
              <a:rPr lang="id-ID" dirty="0" smtClean="0"/>
              <a:t>Siaran </a:t>
            </a:r>
            <a:r>
              <a:rPr lang="id-ID" dirty="0"/>
              <a:t>langsung memiliki risiko kegagalan baik masalah teknis maupun operasional. </a:t>
            </a:r>
            <a:endParaRPr lang="id-ID" dirty="0" smtClean="0"/>
          </a:p>
          <a:p>
            <a:r>
              <a:rPr lang="id-ID" dirty="0" smtClean="0"/>
              <a:t>Siaran </a:t>
            </a:r>
            <a:r>
              <a:rPr lang="id-ID" dirty="0"/>
              <a:t>langsung mempunyai </a:t>
            </a:r>
            <a:r>
              <a:rPr lang="id-ID" i="1" dirty="0" err="1"/>
              <a:t>slot</a:t>
            </a:r>
            <a:r>
              <a:rPr lang="id-ID" dirty="0"/>
              <a:t> waktu program yang sulit diprediksi ketepatan selesainya, sehingga seandainya acara langsung gagal, otomatis mengganggu </a:t>
            </a:r>
            <a:r>
              <a:rPr lang="id-ID" dirty="0" err="1"/>
              <a:t>runtutan</a:t>
            </a:r>
            <a:r>
              <a:rPr lang="id-ID" dirty="0"/>
              <a:t> acara berikutnya.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065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389" y="2302569"/>
            <a:ext cx="4079724" cy="1280890"/>
          </a:xfrm>
        </p:spPr>
        <p:txBody>
          <a:bodyPr/>
          <a:lstStyle/>
          <a:p>
            <a:r>
              <a:rPr lang="id-ID" b="1" dirty="0" err="1" smtClean="0"/>
              <a:t>Live</a:t>
            </a:r>
            <a:r>
              <a:rPr lang="id-ID" b="1" dirty="0" smtClean="0"/>
              <a:t> </a:t>
            </a:r>
            <a:r>
              <a:rPr lang="id-ID" b="1" dirty="0" err="1" smtClean="0"/>
              <a:t>play</a:t>
            </a:r>
            <a:r>
              <a:rPr lang="id-ID" b="1" dirty="0" smtClean="0"/>
              <a:t> </a:t>
            </a:r>
            <a:r>
              <a:rPr lang="id-ID" b="1" dirty="0" err="1" smtClean="0"/>
              <a:t>back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233" y="3163330"/>
            <a:ext cx="6027567" cy="1729946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Siaran secara langsung </a:t>
            </a:r>
            <a:r>
              <a:rPr lang="id-ID" sz="2400" dirty="0" err="1" smtClean="0"/>
              <a:t>suatu</a:t>
            </a:r>
            <a:r>
              <a:rPr lang="id-ID" sz="2400" dirty="0" smtClean="0"/>
              <a:t> acara Televisi, tetapi acara tersebut sudah di </a:t>
            </a:r>
            <a:r>
              <a:rPr lang="id-ID" sz="2400" dirty="0" err="1" smtClean="0"/>
              <a:t>reccord</a:t>
            </a:r>
            <a:r>
              <a:rPr lang="id-ID" sz="2400" dirty="0" smtClean="0"/>
              <a:t> terlebih dahulu dengan selisih  waktu yang tidak terlalu lama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6084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347" y="2725741"/>
            <a:ext cx="3333793" cy="891652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DELAY BROADCAST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248" y="3418703"/>
            <a:ext cx="6249989" cy="1499286"/>
          </a:xfrm>
        </p:spPr>
        <p:txBody>
          <a:bodyPr>
            <a:noAutofit/>
          </a:bodyPr>
          <a:lstStyle/>
          <a:p>
            <a:r>
              <a:rPr lang="id-ID" sz="2000" dirty="0" smtClean="0"/>
              <a:t>Siaran yang seharusnya disiarkan secara langsung, tetapi karena ada kendala teknis, maka siaran tersebut ditunda waktu penyiarannya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82233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724" y="2618649"/>
            <a:ext cx="3179537" cy="858701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RELAY BROADCAST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564" y="3048000"/>
            <a:ext cx="5829858" cy="1812324"/>
          </a:xfrm>
        </p:spPr>
        <p:txBody>
          <a:bodyPr/>
          <a:lstStyle/>
          <a:p>
            <a:r>
              <a:rPr lang="id-ID" b="1" dirty="0" err="1"/>
              <a:t>Relay</a:t>
            </a:r>
            <a:r>
              <a:rPr lang="id-ID" dirty="0"/>
              <a:t> dalam bahasa </a:t>
            </a:r>
            <a:r>
              <a:rPr lang="id-ID" dirty="0" err="1"/>
              <a:t>indonesia</a:t>
            </a:r>
            <a:r>
              <a:rPr lang="id-ID" dirty="0"/>
              <a:t> sesungguhnya adalah menyampaikan, menyiarkan atau mengganti. </a:t>
            </a:r>
            <a:endParaRPr lang="id-ID" dirty="0" smtClean="0"/>
          </a:p>
          <a:p>
            <a:r>
              <a:rPr lang="id-ID" dirty="0" smtClean="0"/>
              <a:t>Dalam </a:t>
            </a:r>
            <a:r>
              <a:rPr lang="id-ID" dirty="0"/>
              <a:t>dunia penyiaran atau </a:t>
            </a:r>
            <a:r>
              <a:rPr lang="id-ID" dirty="0" err="1"/>
              <a:t>streaming</a:t>
            </a:r>
            <a:r>
              <a:rPr lang="id-ID" dirty="0"/>
              <a:t>, </a:t>
            </a:r>
            <a:r>
              <a:rPr lang="id-ID" b="1" dirty="0" err="1"/>
              <a:t>relay</a:t>
            </a:r>
            <a:r>
              <a:rPr lang="id-ID" b="1" dirty="0"/>
              <a:t> adalah adalah menyiarkan ulang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610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769" y="2691808"/>
            <a:ext cx="3873778" cy="570376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PLAY BACK BROADCAST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169" y="3262184"/>
            <a:ext cx="5310874" cy="1639330"/>
          </a:xfrm>
        </p:spPr>
        <p:txBody>
          <a:bodyPr/>
          <a:lstStyle/>
          <a:p>
            <a:r>
              <a:rPr lang="id-ID" dirty="0" smtClean="0"/>
              <a:t>Siaran program televisi yang sudah di rekam atau diproduksi terlebih dahulu , kemudian  baru disiarkan</a:t>
            </a:r>
          </a:p>
          <a:p>
            <a:r>
              <a:rPr lang="id-ID" dirty="0" err="1" smtClean="0"/>
              <a:t>Produksinyapun</a:t>
            </a:r>
            <a:r>
              <a:rPr lang="id-ID" dirty="0" smtClean="0"/>
              <a:t> dikerjakan dengan tidak secara langsung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36512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57</TotalTime>
  <Words>192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Pertemuan Ketiga</vt:lpstr>
      <vt:lpstr>Sifat Produksi/Siaran TV</vt:lpstr>
      <vt:lpstr>Live broadcast/Siaran Langsung</vt:lpstr>
      <vt:lpstr>Live play back</vt:lpstr>
      <vt:lpstr>DELAY BROADCAST</vt:lpstr>
      <vt:lpstr>RELAY BROADCAST</vt:lpstr>
      <vt:lpstr>PLAY BACK BROADCAST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Ketiga</dc:title>
  <dc:creator>KING OF KING</dc:creator>
  <cp:lastModifiedBy>KING OF KING</cp:lastModifiedBy>
  <cp:revision>1</cp:revision>
  <dcterms:created xsi:type="dcterms:W3CDTF">2018-05-22T08:41:29Z</dcterms:created>
  <dcterms:modified xsi:type="dcterms:W3CDTF">2018-05-22T09:38:30Z</dcterms:modified>
</cp:coreProperties>
</file>