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11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7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2833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76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960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1842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3135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473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87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19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536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504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267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520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49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7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0435B-A5A3-4E90-B65D-1271FD2B54D0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9C03A9-3D5C-48CF-ACBB-93DB09B840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031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4780" y="1526060"/>
            <a:ext cx="5352062" cy="764059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 Pertemuan Keempat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7981" y="2364261"/>
            <a:ext cx="7815175" cy="2380734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Mata Kuliah : Pengantar Ilmu Broadcasting</a:t>
            </a:r>
          </a:p>
          <a:p>
            <a:r>
              <a:rPr lang="id-ID" sz="2800" b="1" dirty="0" smtClean="0"/>
              <a:t>Semester      : Genap</a:t>
            </a:r>
          </a:p>
          <a:p>
            <a:r>
              <a:rPr lang="id-ID" sz="2800" b="1" dirty="0" smtClean="0"/>
              <a:t>Dosen           : Bambang </a:t>
            </a:r>
            <a:r>
              <a:rPr lang="id-ID" sz="2800" b="1" dirty="0" err="1" smtClean="0"/>
              <a:t>Sudjati</a:t>
            </a:r>
            <a:endParaRPr lang="id-ID" sz="2800" b="1" dirty="0" smtClean="0"/>
          </a:p>
          <a:p>
            <a:r>
              <a:rPr lang="id-ID" sz="2800" b="1" dirty="0" smtClean="0"/>
              <a:t>Tahun           : 2018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65445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116" y="1892737"/>
            <a:ext cx="3478360" cy="603328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Fungsi </a:t>
            </a:r>
            <a:r>
              <a:rPr lang="id-ID" sz="2400" b="1" dirty="0" err="1" smtClean="0"/>
              <a:t>Programming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44" y="2627870"/>
            <a:ext cx="6892538" cy="2693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     </a:t>
            </a:r>
            <a:r>
              <a:rPr lang="id-ID" sz="2000" b="1" dirty="0" smtClean="0"/>
              <a:t>Menurut </a:t>
            </a:r>
            <a:r>
              <a:rPr lang="id-ID" sz="2000" b="1" dirty="0" err="1" smtClean="0"/>
              <a:t>Pringle</a:t>
            </a:r>
            <a:r>
              <a:rPr lang="id-ID" sz="2000" b="1" dirty="0" smtClean="0"/>
              <a:t> – Star – </a:t>
            </a:r>
            <a:r>
              <a:rPr lang="id-ID" sz="2000" b="1" dirty="0" err="1" smtClean="0"/>
              <a:t>Mc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Cavitt</a:t>
            </a:r>
            <a:endParaRPr lang="id-ID" sz="2000" b="1" dirty="0" smtClean="0"/>
          </a:p>
          <a:p>
            <a:r>
              <a:rPr lang="id-ID" sz="2000" b="1" dirty="0" smtClean="0"/>
              <a:t>Memproduksi/membeli atau mengadakan acara </a:t>
            </a:r>
          </a:p>
          <a:p>
            <a:r>
              <a:rPr lang="id-ID" sz="2000" b="1" dirty="0" smtClean="0"/>
              <a:t>Menyusun jadwal penayangan acara</a:t>
            </a:r>
          </a:p>
          <a:p>
            <a:r>
              <a:rPr lang="id-ID" sz="2000" b="1" dirty="0" smtClean="0"/>
              <a:t>Memproduksi layanan publik</a:t>
            </a:r>
          </a:p>
          <a:p>
            <a:r>
              <a:rPr lang="id-ID" sz="2000" b="1" dirty="0" smtClean="0"/>
              <a:t>Memproduksi program acara</a:t>
            </a:r>
          </a:p>
          <a:p>
            <a:r>
              <a:rPr lang="id-ID" sz="2000" b="1" dirty="0" smtClean="0"/>
              <a:t>Menciptakan keuntungan bagi pemilik media penyiaran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31685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768" y="1464369"/>
            <a:ext cx="2885237" cy="595090"/>
          </a:xfrm>
        </p:spPr>
        <p:txBody>
          <a:bodyPr>
            <a:normAutofit/>
          </a:bodyPr>
          <a:lstStyle/>
          <a:p>
            <a:r>
              <a:rPr lang="id-ID" sz="2000" b="1" dirty="0" smtClean="0"/>
              <a:t>Desain Produksi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281881"/>
          </a:xfrm>
        </p:spPr>
        <p:txBody>
          <a:bodyPr/>
          <a:lstStyle/>
          <a:p>
            <a:r>
              <a:rPr lang="id-ID" b="1" dirty="0" smtClean="0"/>
              <a:t>Proposal perusahaan </a:t>
            </a:r>
            <a:r>
              <a:rPr lang="id-ID" b="1" dirty="0" err="1" smtClean="0"/>
              <a:t>dibidang</a:t>
            </a:r>
            <a:r>
              <a:rPr lang="id-ID" b="1" dirty="0" smtClean="0"/>
              <a:t> produksi program acara</a:t>
            </a:r>
          </a:p>
          <a:p>
            <a:r>
              <a:rPr lang="id-ID" b="1" dirty="0" smtClean="0"/>
              <a:t>Proposal pandangan atau usulan program acara</a:t>
            </a:r>
          </a:p>
          <a:p>
            <a:r>
              <a:rPr lang="id-ID" b="1" dirty="0" smtClean="0"/>
              <a:t>Proposal prosedur produksi program acara TV</a:t>
            </a:r>
          </a:p>
          <a:p>
            <a:r>
              <a:rPr lang="id-ID" b="1" dirty="0" smtClean="0"/>
              <a:t>Proposal </a:t>
            </a:r>
            <a:r>
              <a:rPr lang="id-ID" b="1" dirty="0" err="1" smtClean="0"/>
              <a:t>kerjasama</a:t>
            </a:r>
            <a:r>
              <a:rPr lang="id-ID" b="1" dirty="0" smtClean="0"/>
              <a:t> yang saling menguntungkan</a:t>
            </a:r>
          </a:p>
          <a:p>
            <a:r>
              <a:rPr lang="id-ID" b="1" dirty="0" smtClean="0"/>
              <a:t>Proposal pengajuan program acara TV yang siap diproduksi dan ditayangkan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92938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488" y="1390229"/>
            <a:ext cx="6691118" cy="685706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Menyusun atau membuat kerabat kerja inti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596" y="2174789"/>
            <a:ext cx="4561231" cy="3517557"/>
          </a:xfrm>
        </p:spPr>
        <p:txBody>
          <a:bodyPr>
            <a:normAutofit/>
          </a:bodyPr>
          <a:lstStyle/>
          <a:p>
            <a:r>
              <a:rPr lang="id-ID" sz="2000" b="1" dirty="0" smtClean="0"/>
              <a:t>Eksekutif Produser</a:t>
            </a:r>
          </a:p>
          <a:p>
            <a:r>
              <a:rPr lang="id-ID" sz="2000" b="1" dirty="0" smtClean="0"/>
              <a:t>Produser</a:t>
            </a:r>
          </a:p>
          <a:p>
            <a:r>
              <a:rPr lang="id-ID" sz="2000" b="1" dirty="0" err="1" smtClean="0"/>
              <a:t>Director</a:t>
            </a:r>
            <a:endParaRPr lang="id-ID" sz="2000" b="1" dirty="0" smtClean="0"/>
          </a:p>
          <a:p>
            <a:r>
              <a:rPr lang="id-ID" sz="2000" b="1" dirty="0" err="1" smtClean="0"/>
              <a:t>Art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Director</a:t>
            </a:r>
            <a:endParaRPr lang="id-ID" sz="2000" b="1" dirty="0" smtClean="0"/>
          </a:p>
          <a:p>
            <a:r>
              <a:rPr lang="id-ID" sz="2000" b="1" dirty="0" err="1" smtClean="0"/>
              <a:t>Production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Manager</a:t>
            </a:r>
            <a:endParaRPr lang="id-ID" sz="2000" b="1" dirty="0" smtClean="0"/>
          </a:p>
          <a:p>
            <a:r>
              <a:rPr lang="id-ID" sz="2000" b="1" dirty="0" err="1" smtClean="0"/>
              <a:t>Cameraman</a:t>
            </a:r>
            <a:endParaRPr lang="id-ID" sz="2000" b="1" dirty="0" smtClean="0"/>
          </a:p>
          <a:p>
            <a:r>
              <a:rPr lang="id-ID" sz="2000" b="1" dirty="0" err="1" smtClean="0"/>
              <a:t>Scrpt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Writer</a:t>
            </a:r>
            <a:endParaRPr lang="id-ID" sz="2000" b="1" dirty="0" smtClean="0"/>
          </a:p>
          <a:p>
            <a:r>
              <a:rPr lang="id-ID" sz="2000" b="1" dirty="0" smtClean="0"/>
              <a:t>Editor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319641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8558" y="1752693"/>
            <a:ext cx="2959377" cy="660993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Biaya Produksi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53" y="2545492"/>
            <a:ext cx="6035804" cy="2627870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Rancangan biaya administrasi</a:t>
            </a:r>
          </a:p>
          <a:p>
            <a:r>
              <a:rPr lang="id-ID" sz="2000" b="1" dirty="0" smtClean="0"/>
              <a:t>Rancangan biaya kerabat kerja dan pemain</a:t>
            </a:r>
          </a:p>
          <a:p>
            <a:r>
              <a:rPr lang="id-ID" sz="2000" b="1" dirty="0" smtClean="0"/>
              <a:t>Rancangan biaya sewa </a:t>
            </a:r>
            <a:r>
              <a:rPr lang="id-ID" sz="2000" b="1" dirty="0" err="1" smtClean="0"/>
              <a:t>equipment</a:t>
            </a:r>
            <a:endParaRPr lang="id-ID" sz="2000" b="1" dirty="0" smtClean="0"/>
          </a:p>
          <a:p>
            <a:r>
              <a:rPr lang="id-ID" sz="2000" b="1" dirty="0" smtClean="0"/>
              <a:t>Rancangan biaya </a:t>
            </a:r>
            <a:r>
              <a:rPr lang="id-ID" sz="2000" b="1" dirty="0" err="1" smtClean="0"/>
              <a:t>logostik</a:t>
            </a:r>
            <a:r>
              <a:rPr lang="id-ID" sz="2000" b="1" dirty="0" smtClean="0"/>
              <a:t> dan konsumsi</a:t>
            </a:r>
          </a:p>
          <a:p>
            <a:r>
              <a:rPr lang="id-ID" sz="2000" b="1" dirty="0" smtClean="0"/>
              <a:t>Rancangan biaya </a:t>
            </a:r>
            <a:r>
              <a:rPr lang="id-ID" sz="2000" b="1" dirty="0" err="1" smtClean="0"/>
              <a:t>post</a:t>
            </a:r>
            <a:r>
              <a:rPr lang="id-ID" sz="2000" b="1" dirty="0" smtClean="0"/>
              <a:t> </a:t>
            </a:r>
            <a:r>
              <a:rPr lang="id-ID" sz="2000" b="1" dirty="0" err="1" smtClean="0"/>
              <a:t>production</a:t>
            </a:r>
            <a:endParaRPr lang="id-ID" sz="2000" b="1" dirty="0" smtClean="0"/>
          </a:p>
          <a:p>
            <a:r>
              <a:rPr lang="id-ID" sz="2000" b="1" dirty="0" smtClean="0"/>
              <a:t>Rancangan biaya promosi dan </a:t>
            </a:r>
            <a:r>
              <a:rPr lang="id-ID" sz="2000" b="1" dirty="0" err="1" smtClean="0"/>
              <a:t>marketing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179486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131" y="2397211"/>
            <a:ext cx="4811188" cy="1540476"/>
          </a:xfrm>
        </p:spPr>
        <p:txBody>
          <a:bodyPr>
            <a:normAutofit fontScale="92500" lnSpcReduction="20000"/>
          </a:bodyPr>
          <a:lstStyle/>
          <a:p>
            <a:r>
              <a:rPr lang="id-ID" sz="3200" b="1" dirty="0" smtClean="0"/>
              <a:t>Jadwal Produksi</a:t>
            </a:r>
          </a:p>
          <a:p>
            <a:r>
              <a:rPr lang="id-ID" sz="3200" b="1" dirty="0" err="1" smtClean="0"/>
              <a:t>Hunting</a:t>
            </a:r>
            <a:r>
              <a:rPr lang="id-ID" sz="3200" b="1" dirty="0" smtClean="0"/>
              <a:t> lokasi</a:t>
            </a:r>
          </a:p>
          <a:p>
            <a:r>
              <a:rPr lang="id-ID" sz="3200" b="1" dirty="0" err="1" smtClean="0"/>
              <a:t>Casting</a:t>
            </a:r>
            <a:endParaRPr lang="id-ID" sz="3200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963313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136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Pertemuan Keempat</vt:lpstr>
      <vt:lpstr>Fungsi Programming</vt:lpstr>
      <vt:lpstr>Desain Produksi</vt:lpstr>
      <vt:lpstr>Menyusun atau membuat kerabat kerja inti</vt:lpstr>
      <vt:lpstr>Biaya Produksi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Pertemuan Keempat</dc:title>
  <dc:creator>KING OF KING</dc:creator>
  <cp:lastModifiedBy>KING OF KING</cp:lastModifiedBy>
  <cp:revision>1</cp:revision>
  <dcterms:created xsi:type="dcterms:W3CDTF">2018-05-23T14:07:48Z</dcterms:created>
  <dcterms:modified xsi:type="dcterms:W3CDTF">2018-05-23T14:35:53Z</dcterms:modified>
</cp:coreProperties>
</file>