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49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851957" y="2072639"/>
            <a:ext cx="3741918" cy="849815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Pertemuan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Lima</a:t>
            </a:r>
            <a:endParaRPr lang="id-ID" sz="28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963683" y="3096624"/>
            <a:ext cx="5866810" cy="198918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Mata </a:t>
            </a:r>
            <a:r>
              <a:rPr lang="en-US" sz="2000" b="1" dirty="0" err="1" smtClean="0"/>
              <a:t>Kuliah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Pengantar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Broadcasting</a:t>
            </a:r>
          </a:p>
          <a:p>
            <a:r>
              <a:rPr lang="en-US" sz="2000" b="1" dirty="0" smtClean="0"/>
              <a:t>Semester      : </a:t>
            </a:r>
            <a:r>
              <a:rPr lang="en-US" sz="2000" b="1" dirty="0" err="1" smtClean="0"/>
              <a:t>Genap</a:t>
            </a:r>
            <a:endParaRPr lang="en-US" sz="2000" b="1" dirty="0" smtClean="0"/>
          </a:p>
          <a:p>
            <a:r>
              <a:rPr lang="en-US" sz="2000" b="1" dirty="0" err="1" smtClean="0"/>
              <a:t>Dosen</a:t>
            </a:r>
            <a:r>
              <a:rPr lang="en-US" sz="2000" b="1" dirty="0" smtClean="0"/>
              <a:t>           : </a:t>
            </a:r>
            <a:r>
              <a:rPr lang="en-US" sz="2000" b="1" dirty="0" err="1" smtClean="0"/>
              <a:t>Bambang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Sudjati</a:t>
            </a:r>
            <a:endParaRPr lang="en-US" sz="2000" b="1" dirty="0" smtClean="0"/>
          </a:p>
          <a:p>
            <a:r>
              <a:rPr lang="en-US" sz="2000" b="1" dirty="0" err="1" smtClean="0"/>
              <a:t>Tahun</a:t>
            </a:r>
            <a:r>
              <a:rPr lang="en-US" sz="2000" b="1" dirty="0" smtClean="0"/>
              <a:t>            : 2018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138879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532" y="1045029"/>
            <a:ext cx="6594618" cy="6183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 err="1" smtClean="0"/>
              <a:t>Unsur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Dasar</a:t>
            </a:r>
            <a:r>
              <a:rPr lang="en-US" sz="2700" b="1" dirty="0" smtClean="0"/>
              <a:t> Program </a:t>
            </a:r>
            <a:r>
              <a:rPr lang="en-US" sz="2700" b="1" dirty="0" err="1" smtClean="0"/>
              <a:t>Televisi</a:t>
            </a:r>
            <a:endParaRPr lang="id-ID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389" y="2107474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Ada lima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televisi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714375">
              <a:buClrTx/>
              <a:buFont typeface="+mj-lt"/>
              <a:buAutoNum type="arabicPeriod"/>
            </a:pPr>
            <a:r>
              <a:rPr lang="en-US" dirty="0" smtClean="0"/>
              <a:t>Idea (Ide)</a:t>
            </a:r>
          </a:p>
          <a:p>
            <a:pPr marL="714375">
              <a:buClrTx/>
              <a:buFont typeface="+mj-lt"/>
              <a:buAutoNum type="arabicPeriod"/>
            </a:pPr>
            <a:r>
              <a:rPr lang="en-US" dirty="0" smtClean="0"/>
              <a:t>Artist (</a:t>
            </a:r>
            <a:r>
              <a:rPr lang="en-US" dirty="0" err="1" smtClean="0"/>
              <a:t>Pemain</a:t>
            </a:r>
            <a:r>
              <a:rPr lang="en-US" dirty="0" smtClean="0"/>
              <a:t>)</a:t>
            </a:r>
          </a:p>
          <a:p>
            <a:pPr marL="714375">
              <a:buClrTx/>
              <a:buFont typeface="+mj-lt"/>
              <a:buAutoNum type="arabicPeriod"/>
            </a:pPr>
            <a:r>
              <a:rPr lang="en-US" dirty="0" smtClean="0"/>
              <a:t>Equipment (</a:t>
            </a:r>
            <a:r>
              <a:rPr lang="en-US" dirty="0" err="1" smtClean="0"/>
              <a:t>Peralatan</a:t>
            </a:r>
            <a:r>
              <a:rPr lang="en-US" dirty="0" smtClean="0"/>
              <a:t>)</a:t>
            </a:r>
          </a:p>
          <a:p>
            <a:pPr marL="714375">
              <a:buClrTx/>
              <a:buFont typeface="+mj-lt"/>
              <a:buAutoNum type="arabicPeriod"/>
            </a:pPr>
            <a:r>
              <a:rPr lang="en-US" dirty="0" smtClean="0"/>
              <a:t>Production Team (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)</a:t>
            </a:r>
          </a:p>
          <a:p>
            <a:pPr marL="714375">
              <a:buClrTx/>
              <a:buFont typeface="+mj-lt"/>
              <a:buAutoNum type="arabicPeriod"/>
            </a:pPr>
            <a:r>
              <a:rPr lang="en-US" dirty="0" smtClean="0"/>
              <a:t>Viewer (</a:t>
            </a:r>
            <a:r>
              <a:rPr lang="en-US" dirty="0" err="1" smtClean="0"/>
              <a:t>Penonton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acara 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diabaikan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111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Idea (Ide) </a:t>
            </a:r>
            <a:br>
              <a:rPr lang="en-US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170" y="1584960"/>
            <a:ext cx="7219407" cy="4326262"/>
          </a:xfrm>
        </p:spPr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acara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berpangkal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(ide),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/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produser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orang </a:t>
            </a:r>
            <a:r>
              <a:rPr lang="en-US" dirty="0" err="1" smtClean="0"/>
              <a:t>luar</a:t>
            </a:r>
            <a:r>
              <a:rPr lang="en-US" dirty="0" smtClean="0"/>
              <a:t> 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program.</a:t>
            </a:r>
          </a:p>
          <a:p>
            <a:r>
              <a:rPr lang="en-US" dirty="0" smtClean="0"/>
              <a:t>Ide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hangat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533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0313" y="1033412"/>
            <a:ext cx="8911687" cy="804096"/>
          </a:xfrm>
        </p:spPr>
        <p:txBody>
          <a:bodyPr/>
          <a:lstStyle/>
          <a:p>
            <a:r>
              <a:rPr lang="en-US" dirty="0" smtClean="0"/>
              <a:t>2. Artist (</a:t>
            </a:r>
            <a:r>
              <a:rPr lang="en-US" dirty="0" err="1" smtClean="0"/>
              <a:t>Pemain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170" y="1584960"/>
            <a:ext cx="7219407" cy="432626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: orang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dilayar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orang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</a:p>
          <a:p>
            <a:pPr marL="269875" indent="0" algn="just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di </a:t>
            </a:r>
            <a:r>
              <a:rPr lang="en-US" dirty="0" err="1" smtClean="0"/>
              <a:t>layar</a:t>
            </a:r>
            <a:r>
              <a:rPr lang="en-US" dirty="0" smtClean="0"/>
              <a:t> TV.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memerankan</a:t>
            </a:r>
            <a:r>
              <a:rPr lang="en-US" dirty="0" smtClean="0"/>
              <a:t> orang lain. </a:t>
            </a:r>
            <a:r>
              <a:rPr lang="en-US" dirty="0" err="1" smtClean="0"/>
              <a:t>Misalnya</a:t>
            </a:r>
            <a:r>
              <a:rPr lang="en-US" dirty="0" smtClean="0"/>
              <a:t> : Presenter, </a:t>
            </a:r>
            <a:r>
              <a:rPr lang="en-US" dirty="0" err="1" smtClean="0"/>
              <a:t>Komentator</a:t>
            </a:r>
            <a:r>
              <a:rPr lang="en-US" dirty="0" smtClean="0"/>
              <a:t>, Reporter, </a:t>
            </a:r>
            <a:r>
              <a:rPr lang="en-US" dirty="0" err="1" smtClean="0"/>
              <a:t>Pewawancara</a:t>
            </a:r>
            <a:r>
              <a:rPr lang="en-US" dirty="0" smtClean="0"/>
              <a:t>, </a:t>
            </a:r>
            <a:r>
              <a:rPr lang="en-US" dirty="0" err="1" smtClean="0"/>
              <a:t>Pemimpin</a:t>
            </a:r>
            <a:r>
              <a:rPr lang="en-US" dirty="0" smtClean="0"/>
              <a:t> Quiz, </a:t>
            </a:r>
            <a:r>
              <a:rPr lang="en-US" dirty="0" err="1" smtClean="0"/>
              <a:t>Penyanyi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Pemeran</a:t>
            </a:r>
            <a:endParaRPr lang="en-US" dirty="0" smtClean="0"/>
          </a:p>
          <a:p>
            <a:pPr marL="269875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tampil</a:t>
            </a:r>
            <a:r>
              <a:rPr lang="en-US" dirty="0" smtClean="0"/>
              <a:t> di </a:t>
            </a:r>
            <a:r>
              <a:rPr lang="en-US" dirty="0" err="1" smtClean="0"/>
              <a:t>layar</a:t>
            </a:r>
            <a:r>
              <a:rPr lang="en-US" dirty="0" smtClean="0"/>
              <a:t> TV,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memerankan</a:t>
            </a:r>
            <a:r>
              <a:rPr lang="en-US" dirty="0" smtClean="0"/>
              <a:t> orang lain.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Aktris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: Reza </a:t>
            </a:r>
            <a:r>
              <a:rPr lang="en-US" dirty="0" err="1" smtClean="0"/>
              <a:t>Rahardian</a:t>
            </a:r>
            <a:r>
              <a:rPr lang="en-US" dirty="0" smtClean="0"/>
              <a:t>, </a:t>
            </a:r>
            <a:r>
              <a:rPr lang="en-US" dirty="0" err="1" smtClean="0"/>
              <a:t>Ranietta</a:t>
            </a:r>
            <a:r>
              <a:rPr lang="en-US" dirty="0" smtClean="0"/>
              <a:t> </a:t>
            </a:r>
            <a:r>
              <a:rPr lang="en-US" dirty="0" err="1" smtClean="0"/>
              <a:t>Manopo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296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5443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3. Equipment (</a:t>
            </a:r>
            <a:r>
              <a:rPr lang="en-US" dirty="0" err="1" smtClean="0"/>
              <a:t>Peralatan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acara,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marL="0" indent="0"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kamera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mikrofon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lampu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dekor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busana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perlengkapan</a:t>
            </a:r>
            <a:r>
              <a:rPr lang="en-US" dirty="0" smtClean="0"/>
              <a:t> rias 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433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29" y="140208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4. Production Team (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r>
              <a:rPr lang="en-US" dirty="0" smtClean="0"/>
              <a:t>         Acara </a:t>
            </a:r>
            <a:r>
              <a:rPr lang="en-US" dirty="0" err="1" smtClean="0"/>
              <a:t>siaran</a:t>
            </a:r>
            <a:r>
              <a:rPr lang="en-US" dirty="0" smtClean="0"/>
              <a:t> televise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acara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.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Misalnya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Sinetron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Film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acara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seprti</a:t>
            </a:r>
            <a:r>
              <a:rPr lang="en-US" dirty="0" smtClean="0"/>
              <a:t> :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talkshow</a:t>
            </a:r>
            <a:r>
              <a:rPr lang="en-US" dirty="0" smtClean="0"/>
              <a:t>,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lain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acara,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Sutradara</a:t>
            </a:r>
            <a:r>
              <a:rPr lang="en-US" dirty="0" smtClean="0"/>
              <a:t>, </a:t>
            </a:r>
            <a:r>
              <a:rPr lang="en-US" dirty="0" err="1" smtClean="0"/>
              <a:t>Penata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, </a:t>
            </a:r>
            <a:r>
              <a:rPr lang="en-US" dirty="0" err="1" smtClean="0"/>
              <a:t>Penata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, </a:t>
            </a:r>
            <a:r>
              <a:rPr lang="en-US" dirty="0" err="1" smtClean="0"/>
              <a:t>Penata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Penata</a:t>
            </a:r>
            <a:r>
              <a:rPr lang="en-US" dirty="0" smtClean="0"/>
              <a:t> </a:t>
            </a:r>
            <a:r>
              <a:rPr lang="en-US" dirty="0" err="1" smtClean="0"/>
              <a:t>Artistik</a:t>
            </a:r>
            <a:r>
              <a:rPr lang="en-US" dirty="0" smtClean="0"/>
              <a:t>, 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, Unit Manager,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Pengemudi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485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76548"/>
            <a:ext cx="8915400" cy="37776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5. Viewer (</a:t>
            </a:r>
            <a:r>
              <a:rPr lang="en-US" dirty="0" err="1" smtClean="0"/>
              <a:t>Penonton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Penonton</a:t>
            </a:r>
            <a:r>
              <a:rPr lang="en-US" dirty="0" smtClean="0"/>
              <a:t> (</a:t>
            </a:r>
            <a:r>
              <a:rPr lang="en-US" dirty="0" err="1" smtClean="0"/>
              <a:t>Pemirsa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acara televise,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err="1" smtClean="0"/>
              <a:t>Khalayak</a:t>
            </a:r>
            <a:r>
              <a:rPr lang="en-US" b="1" dirty="0" smtClean="0"/>
              <a:t> </a:t>
            </a:r>
            <a:r>
              <a:rPr lang="en-US" b="1" dirty="0" err="1" smtClean="0"/>
              <a:t>Sasaran</a:t>
            </a:r>
            <a:r>
              <a:rPr lang="en-US" b="1" dirty="0" smtClean="0"/>
              <a:t> (Target Audience)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para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menyukainya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: Acara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Olah</a:t>
            </a:r>
            <a:r>
              <a:rPr lang="en-US" dirty="0" smtClean="0"/>
              <a:t> Raga, </a:t>
            </a:r>
            <a:r>
              <a:rPr lang="en-US" dirty="0" err="1" smtClean="0"/>
              <a:t>Musik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="1" dirty="0"/>
              <a:t>. </a:t>
            </a:r>
            <a:r>
              <a:rPr lang="en-US" b="1" dirty="0" err="1"/>
              <a:t>Kelompok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(Target Groups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,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 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anak-anak</a:t>
            </a:r>
            <a:r>
              <a:rPr lang="en-US" dirty="0" smtClean="0"/>
              <a:t>, </a:t>
            </a:r>
            <a:r>
              <a:rPr lang="en-US" dirty="0" err="1" smtClean="0"/>
              <a:t>remaja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, orang </a:t>
            </a:r>
            <a:r>
              <a:rPr lang="en-US" dirty="0" err="1" smtClean="0"/>
              <a:t>tua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kelompok</a:t>
            </a:r>
            <a:r>
              <a:rPr lang="en-US" dirty="0" smtClean="0"/>
              <a:t> status social 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petani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TNI/</a:t>
            </a:r>
            <a:r>
              <a:rPr lang="en-US" dirty="0" err="1" smtClean="0"/>
              <a:t>Polri</a:t>
            </a:r>
            <a:r>
              <a:rPr lang="en-US" dirty="0" smtClean="0"/>
              <a:t>),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kelompok</a:t>
            </a:r>
            <a:r>
              <a:rPr lang="en-US" dirty="0" smtClean="0"/>
              <a:t> agama  : Islam, Kristen, Hindu, </a:t>
            </a:r>
            <a:r>
              <a:rPr lang="en-US" dirty="0" err="1" smtClean="0"/>
              <a:t>Budha,Konghucu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5626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421</TotalTime>
  <Words>492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Pertemuan Ke Lima</vt:lpstr>
      <vt:lpstr> Unsur Dasar Program Televisi</vt:lpstr>
      <vt:lpstr>1. Idea (Ide)  </vt:lpstr>
      <vt:lpstr>2. Artist (Pemain)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Lima</dc:title>
  <dc:creator>KING OF KING</dc:creator>
  <cp:lastModifiedBy>KING OF KING</cp:lastModifiedBy>
  <cp:revision>6</cp:revision>
  <dcterms:created xsi:type="dcterms:W3CDTF">2018-05-24T07:43:57Z</dcterms:created>
  <dcterms:modified xsi:type="dcterms:W3CDTF">2018-05-24T14:45:17Z</dcterms:modified>
</cp:coreProperties>
</file>