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9876-2F0F-4842-BBA1-FDAB505448CB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EEDCCB7-8E2D-4139-B523-03FE13BF59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070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9876-2F0F-4842-BBA1-FDAB505448CB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EDCCB7-8E2D-4139-B523-03FE13BF59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18490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9876-2F0F-4842-BBA1-FDAB505448CB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EDCCB7-8E2D-4139-B523-03FE13BF5995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1063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9876-2F0F-4842-BBA1-FDAB505448CB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EDCCB7-8E2D-4139-B523-03FE13BF59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3582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9876-2F0F-4842-BBA1-FDAB505448CB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EDCCB7-8E2D-4139-B523-03FE13BF5995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6672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9876-2F0F-4842-BBA1-FDAB505448CB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EDCCB7-8E2D-4139-B523-03FE13BF59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0285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9876-2F0F-4842-BBA1-FDAB505448CB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CCB7-8E2D-4139-B523-03FE13BF59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530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9876-2F0F-4842-BBA1-FDAB505448CB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CCB7-8E2D-4139-B523-03FE13BF59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979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9876-2F0F-4842-BBA1-FDAB505448CB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CCB7-8E2D-4139-B523-03FE13BF59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8058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9876-2F0F-4842-BBA1-FDAB505448CB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EDCCB7-8E2D-4139-B523-03FE13BF59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826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9876-2F0F-4842-BBA1-FDAB505448CB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EDCCB7-8E2D-4139-B523-03FE13BF59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51171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9876-2F0F-4842-BBA1-FDAB505448CB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EDCCB7-8E2D-4139-B523-03FE13BF59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7553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9876-2F0F-4842-BBA1-FDAB505448CB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CCB7-8E2D-4139-B523-03FE13BF59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1336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9876-2F0F-4842-BBA1-FDAB505448CB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CCB7-8E2D-4139-B523-03FE13BF59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2289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9876-2F0F-4842-BBA1-FDAB505448CB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CCB7-8E2D-4139-B523-03FE13BF59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939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69876-2F0F-4842-BBA1-FDAB505448CB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EDCCB7-8E2D-4139-B523-03FE13BF59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74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69876-2F0F-4842-BBA1-FDAB505448CB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EEDCCB7-8E2D-4139-B523-03FE13BF59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95894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7081" y="2167468"/>
            <a:ext cx="3667654" cy="634999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Pertemuan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Enam</a:t>
            </a:r>
            <a:endParaRPr lang="id-ID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1546" y="2963333"/>
            <a:ext cx="6106053" cy="1744134"/>
          </a:xfrm>
        </p:spPr>
        <p:txBody>
          <a:bodyPr>
            <a:normAutofit fontScale="40000" lnSpcReduction="20000"/>
          </a:bodyPr>
          <a:lstStyle/>
          <a:p>
            <a:r>
              <a:rPr lang="en-US" sz="5000" b="1" dirty="0" smtClean="0"/>
              <a:t>Mata </a:t>
            </a:r>
            <a:r>
              <a:rPr lang="en-US" sz="5000" b="1" dirty="0" err="1" smtClean="0"/>
              <a:t>Kuliah</a:t>
            </a:r>
            <a:r>
              <a:rPr lang="en-US" sz="5000" b="1" dirty="0" smtClean="0"/>
              <a:t> : </a:t>
            </a:r>
            <a:r>
              <a:rPr lang="en-US" sz="5000" b="1" dirty="0" err="1" smtClean="0"/>
              <a:t>Pengantar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Ilmu</a:t>
            </a:r>
            <a:r>
              <a:rPr lang="en-US" sz="5000" b="1" dirty="0" smtClean="0"/>
              <a:t> Broadcasting</a:t>
            </a:r>
          </a:p>
          <a:p>
            <a:r>
              <a:rPr lang="en-US" sz="5000" b="1" dirty="0" smtClean="0"/>
              <a:t>Semester      : </a:t>
            </a:r>
            <a:r>
              <a:rPr lang="en-US" sz="5000" b="1" dirty="0" err="1" smtClean="0"/>
              <a:t>Genap</a:t>
            </a:r>
            <a:endParaRPr lang="en-US" sz="5000" b="1" dirty="0" smtClean="0"/>
          </a:p>
          <a:p>
            <a:r>
              <a:rPr lang="en-US" sz="5000" b="1" dirty="0" err="1" smtClean="0"/>
              <a:t>Dosen</a:t>
            </a:r>
            <a:r>
              <a:rPr lang="en-US" sz="5000" b="1" dirty="0" smtClean="0"/>
              <a:t>           : </a:t>
            </a:r>
            <a:r>
              <a:rPr lang="en-US" sz="5000" b="1" dirty="0" err="1" smtClean="0"/>
              <a:t>Bambang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Sudjati</a:t>
            </a:r>
            <a:endParaRPr lang="en-US" sz="5000" b="1" dirty="0" smtClean="0"/>
          </a:p>
          <a:p>
            <a:r>
              <a:rPr lang="en-US" sz="5000" b="1" dirty="0" err="1" smtClean="0"/>
              <a:t>Tahun</a:t>
            </a:r>
            <a:r>
              <a:rPr lang="en-US" sz="5000" b="1" dirty="0" smtClean="0"/>
              <a:t>            : 2018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44582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9848" y="1242177"/>
            <a:ext cx="6203942" cy="662823"/>
          </a:xfrm>
        </p:spPr>
        <p:txBody>
          <a:bodyPr/>
          <a:lstStyle/>
          <a:p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                         </a:t>
            </a:r>
            <a:r>
              <a:rPr lang="en-US" b="1" dirty="0" smtClean="0"/>
              <a:t>Outline Idea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Outlne</a:t>
            </a:r>
            <a:r>
              <a:rPr lang="en-US" b="1" dirty="0" smtClean="0"/>
              <a:t> Technical Requirement            Draft Script           Outline </a:t>
            </a:r>
            <a:r>
              <a:rPr lang="en-US" b="1" dirty="0" err="1" smtClean="0"/>
              <a:t>Designes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Detail Technical Requirement         Detail Script          Detail Designs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Lighting Plot                                         Rehearsal                Property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Light Set Studio                                Camera Script            Studio Setting</a:t>
            </a:r>
            <a:endParaRPr lang="id-ID" b="1" dirty="0"/>
          </a:p>
        </p:txBody>
      </p:sp>
      <p:sp>
        <p:nvSpPr>
          <p:cNvPr id="7" name="Down Arrow 6"/>
          <p:cNvSpPr/>
          <p:nvPr/>
        </p:nvSpPr>
        <p:spPr>
          <a:xfrm>
            <a:off x="6968067" y="2517547"/>
            <a:ext cx="484632" cy="521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ight Arrow 8"/>
          <p:cNvSpPr/>
          <p:nvPr/>
        </p:nvSpPr>
        <p:spPr>
          <a:xfrm>
            <a:off x="8097232" y="2853911"/>
            <a:ext cx="4846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ight Arrow 9"/>
          <p:cNvSpPr/>
          <p:nvPr/>
        </p:nvSpPr>
        <p:spPr>
          <a:xfrm>
            <a:off x="6088212" y="2853911"/>
            <a:ext cx="67360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Down Arrow 10"/>
          <p:cNvSpPr/>
          <p:nvPr/>
        </p:nvSpPr>
        <p:spPr>
          <a:xfrm>
            <a:off x="7083305" y="3267355"/>
            <a:ext cx="484632" cy="521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ight Arrow 11"/>
          <p:cNvSpPr/>
          <p:nvPr/>
        </p:nvSpPr>
        <p:spPr>
          <a:xfrm>
            <a:off x="5954140" y="3717511"/>
            <a:ext cx="4846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ight Arrow 12"/>
          <p:cNvSpPr/>
          <p:nvPr/>
        </p:nvSpPr>
        <p:spPr>
          <a:xfrm>
            <a:off x="7876730" y="3717511"/>
            <a:ext cx="4846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Down Arrow 13"/>
          <p:cNvSpPr/>
          <p:nvPr/>
        </p:nvSpPr>
        <p:spPr>
          <a:xfrm>
            <a:off x="6995386" y="4068080"/>
            <a:ext cx="484632" cy="521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ight Arrow 14"/>
          <p:cNvSpPr/>
          <p:nvPr/>
        </p:nvSpPr>
        <p:spPr>
          <a:xfrm>
            <a:off x="8036632" y="4484219"/>
            <a:ext cx="4846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ight Arrow 15"/>
          <p:cNvSpPr/>
          <p:nvPr/>
        </p:nvSpPr>
        <p:spPr>
          <a:xfrm>
            <a:off x="4351867" y="4484219"/>
            <a:ext cx="208690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ight Arrow 16"/>
          <p:cNvSpPr/>
          <p:nvPr/>
        </p:nvSpPr>
        <p:spPr>
          <a:xfrm>
            <a:off x="4445000" y="5325312"/>
            <a:ext cx="17514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ight Arrow 17"/>
          <p:cNvSpPr/>
          <p:nvPr/>
        </p:nvSpPr>
        <p:spPr>
          <a:xfrm>
            <a:off x="8097232" y="5325312"/>
            <a:ext cx="4846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Down Arrow 18"/>
          <p:cNvSpPr/>
          <p:nvPr/>
        </p:nvSpPr>
        <p:spPr>
          <a:xfrm>
            <a:off x="7007931" y="4922318"/>
            <a:ext cx="484632" cy="521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6324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7350655" cy="377762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Light                                 Studio Day                   Floor Manager</a:t>
            </a:r>
          </a:p>
          <a:p>
            <a:pPr marL="0" indent="0">
              <a:buNone/>
            </a:pPr>
            <a:r>
              <a:rPr lang="en-US" b="1" dirty="0" smtClean="0"/>
              <a:t>Camera                             Producer                      Costume</a:t>
            </a:r>
          </a:p>
          <a:p>
            <a:pPr marL="0" indent="0">
              <a:buNone/>
            </a:pPr>
            <a:r>
              <a:rPr lang="en-US" b="1" dirty="0" smtClean="0"/>
              <a:t>Sound                                 Director                         Make Up</a:t>
            </a:r>
          </a:p>
          <a:p>
            <a:pPr marL="0" indent="0">
              <a:buNone/>
            </a:pPr>
            <a:r>
              <a:rPr lang="en-US" b="1" dirty="0" err="1" smtClean="0"/>
              <a:t>Enginering</a:t>
            </a:r>
            <a:r>
              <a:rPr lang="en-US" b="1" dirty="0" smtClean="0"/>
              <a:t>                     Production Ass             Vision Mixer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                                             Transmission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                                               Viewer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953933" y="2590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ight Arrow 5"/>
          <p:cNvSpPr/>
          <p:nvPr/>
        </p:nvSpPr>
        <p:spPr>
          <a:xfrm>
            <a:off x="6663267" y="2590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Down Arrow 6"/>
          <p:cNvSpPr/>
          <p:nvPr/>
        </p:nvSpPr>
        <p:spPr>
          <a:xfrm>
            <a:off x="5892799" y="3824004"/>
            <a:ext cx="484632" cy="7185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Down Arrow 7"/>
          <p:cNvSpPr/>
          <p:nvPr/>
        </p:nvSpPr>
        <p:spPr>
          <a:xfrm>
            <a:off x="5952066" y="4834465"/>
            <a:ext cx="484632" cy="6077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251783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119</TotalTime>
  <Words>72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Wisp</vt:lpstr>
      <vt:lpstr>Pertemuan Ke Enam</vt:lpstr>
      <vt:lpstr>Alur Kerja Produksi Televisi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 Enam</dc:title>
  <dc:creator>KING OF KING</dc:creator>
  <cp:lastModifiedBy>KING OF KING</cp:lastModifiedBy>
  <cp:revision>1</cp:revision>
  <dcterms:created xsi:type="dcterms:W3CDTF">2018-05-24T14:46:04Z</dcterms:created>
  <dcterms:modified xsi:type="dcterms:W3CDTF">2018-05-24T16:46:02Z</dcterms:modified>
</cp:coreProperties>
</file>