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23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735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13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673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77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2806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4619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744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5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6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4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385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95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46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8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65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5C69-D5AD-4A20-9F11-E49B32F12F6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6321EC-C71F-4856-99F2-C723079606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66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680" y="1803400"/>
            <a:ext cx="4455053" cy="1009714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Tujuh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347" y="3075579"/>
            <a:ext cx="5970587" cy="184355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    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         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12815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6326" y="1843310"/>
            <a:ext cx="4832342" cy="73902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Elemen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Komponen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Produksi</a:t>
            </a:r>
            <a:r>
              <a:rPr lang="en-US" sz="2400" b="1" dirty="0" smtClean="0"/>
              <a:t> TV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113" y="2463800"/>
            <a:ext cx="2270655" cy="186266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Man :</a:t>
            </a:r>
          </a:p>
          <a:p>
            <a:pPr marL="0" indent="0">
              <a:buNone/>
            </a:pPr>
            <a:r>
              <a:rPr lang="en-US" sz="2000" b="1" dirty="0" smtClean="0"/>
              <a:t>Technical</a:t>
            </a:r>
          </a:p>
          <a:p>
            <a:pPr marL="0" indent="0">
              <a:buNone/>
            </a:pPr>
            <a:r>
              <a:rPr lang="en-US" sz="2000" b="1" dirty="0" smtClean="0"/>
              <a:t>Human</a:t>
            </a:r>
          </a:p>
          <a:p>
            <a:pPr marL="0" indent="0">
              <a:buNone/>
            </a:pPr>
            <a:r>
              <a:rPr lang="en-US" sz="2000" b="1" dirty="0" smtClean="0"/>
              <a:t>Conceptual</a:t>
            </a:r>
          </a:p>
          <a:p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65789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545" y="2159000"/>
            <a:ext cx="4582055" cy="2531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Methode</a:t>
            </a:r>
            <a:r>
              <a:rPr lang="en-US" sz="2400" b="1" dirty="0" smtClean="0"/>
              <a:t> :</a:t>
            </a:r>
          </a:p>
          <a:p>
            <a:pPr marL="0" indent="0">
              <a:buNone/>
            </a:pPr>
            <a:r>
              <a:rPr lang="en-US" sz="2400" b="1" dirty="0" err="1" smtClean="0"/>
              <a:t>Manajemen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Money :                                  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Budgeting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76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145" y="2463800"/>
            <a:ext cx="4641321" cy="1871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Material  : </a:t>
            </a:r>
            <a:r>
              <a:rPr lang="en-US" sz="2800" b="1" dirty="0" err="1" smtClean="0"/>
              <a:t>Bahan</a:t>
            </a:r>
            <a:r>
              <a:rPr lang="en-US" sz="2800" b="1" dirty="0" smtClean="0"/>
              <a:t> Baku</a:t>
            </a:r>
          </a:p>
          <a:p>
            <a:pPr marL="0" indent="0">
              <a:buNone/>
            </a:pPr>
            <a:r>
              <a:rPr lang="en-US" sz="2800" b="1" dirty="0" smtClean="0"/>
              <a:t>Machine : </a:t>
            </a:r>
            <a:r>
              <a:rPr lang="en-US" sz="2800" b="1" dirty="0" err="1" smtClean="0"/>
              <a:t>Peralatan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Market    : </a:t>
            </a:r>
            <a:r>
              <a:rPr lang="en-US" sz="2800" b="1" dirty="0" err="1" smtClean="0"/>
              <a:t>Pemirsa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911438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46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Pertemuan Ke Tujuh</vt:lpstr>
      <vt:lpstr>Elemen/Komponen Produksi TV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Tujuh</dc:title>
  <dc:creator>KING OF KING</dc:creator>
  <cp:lastModifiedBy>KING OF KING</cp:lastModifiedBy>
  <cp:revision>1</cp:revision>
  <dcterms:created xsi:type="dcterms:W3CDTF">2018-05-24T15:10:54Z</dcterms:created>
  <dcterms:modified xsi:type="dcterms:W3CDTF">2018-05-24T16:45:22Z</dcterms:modified>
</cp:coreProperties>
</file>