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47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90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661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13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15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100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117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00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692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299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24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862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67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216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21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254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62AF-BCE1-445B-A81C-7F97814063F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28B86A-A585-4BF5-A7D5-E2CC2379355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749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281" y="1566334"/>
            <a:ext cx="4996920" cy="113453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Delapan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6546" y="2872379"/>
            <a:ext cx="6825719" cy="178428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    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          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6656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6926" y="2165044"/>
            <a:ext cx="3562342" cy="73902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Format Acara TV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760133"/>
            <a:ext cx="8915400" cy="23452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perencanaa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acara TV , </a:t>
            </a:r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b="1" i="1" dirty="0" err="1" smtClean="0"/>
              <a:t>kreatifitas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design </a:t>
            </a:r>
            <a:r>
              <a:rPr lang="en-US" b="1" i="1" dirty="0" err="1" smtClean="0"/>
              <a:t>produksi</a:t>
            </a:r>
            <a:r>
              <a:rPr lang="en-US" b="1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target </a:t>
            </a:r>
            <a:r>
              <a:rPr lang="en-US" dirty="0" err="1" smtClean="0"/>
              <a:t>pemirsa</a:t>
            </a:r>
            <a:r>
              <a:rPr lang="en-US" dirty="0" smtClean="0"/>
              <a:t> acara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Naratama</a:t>
            </a:r>
            <a:r>
              <a:rPr lang="en-US" dirty="0" smtClean="0"/>
              <a:t>, 2000)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638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612" y="2319867"/>
            <a:ext cx="4632855" cy="2836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Drama :</a:t>
            </a:r>
          </a:p>
          <a:p>
            <a:pPr marL="0" indent="0">
              <a:buNone/>
            </a:pPr>
            <a:r>
              <a:rPr lang="en-US" sz="2400" b="1" dirty="0" smtClean="0"/>
              <a:t>              Tragedy</a:t>
            </a:r>
          </a:p>
          <a:p>
            <a:pPr marL="0" indent="0">
              <a:buNone/>
            </a:pPr>
            <a:r>
              <a:rPr lang="en-US" sz="2400" b="1" dirty="0" smtClean="0"/>
              <a:t>              </a:t>
            </a:r>
            <a:r>
              <a:rPr lang="en-US" sz="2400" b="1" dirty="0" err="1" smtClean="0"/>
              <a:t>Komedi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  Action</a:t>
            </a:r>
          </a:p>
          <a:p>
            <a:pPr marL="0" indent="0">
              <a:buNone/>
            </a:pPr>
            <a:r>
              <a:rPr lang="en-US" sz="2400" b="1" dirty="0" smtClean="0"/>
              <a:t>              </a:t>
            </a:r>
            <a:r>
              <a:rPr lang="en-US" sz="2400" b="1" dirty="0" err="1" smtClean="0"/>
              <a:t>Cinta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  </a:t>
            </a:r>
            <a:r>
              <a:rPr lang="en-US" sz="2400" b="1" dirty="0" err="1" smtClean="0"/>
              <a:t>Legenda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  </a:t>
            </a:r>
            <a:r>
              <a:rPr lang="en-US" sz="2400" b="1" dirty="0" err="1" smtClean="0"/>
              <a:t>Horor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02803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479" y="2099733"/>
            <a:ext cx="5081588" cy="351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Non Drama :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</a:t>
            </a:r>
            <a:r>
              <a:rPr lang="en-US" sz="2400" b="1" dirty="0" err="1" smtClean="0"/>
              <a:t>Musik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         Magazine Show</a:t>
            </a:r>
          </a:p>
          <a:p>
            <a:pPr marL="0" indent="0">
              <a:buNone/>
            </a:pPr>
            <a:r>
              <a:rPr lang="en-US" sz="2400" b="1" dirty="0" smtClean="0"/>
              <a:t>                     Talk Show</a:t>
            </a:r>
          </a:p>
          <a:p>
            <a:pPr marL="0" indent="0">
              <a:buNone/>
            </a:pPr>
            <a:r>
              <a:rPr lang="en-US" sz="2400" b="1" dirty="0" smtClean="0"/>
              <a:t>                     Variety Show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Game Show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</a:t>
            </a:r>
            <a:r>
              <a:rPr lang="en-US" sz="2400" b="1" dirty="0" err="1" smtClean="0"/>
              <a:t>Kuis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409378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012" y="2556933"/>
            <a:ext cx="3930121" cy="198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Berita</a:t>
            </a:r>
            <a:r>
              <a:rPr lang="en-US" sz="2400" b="1" dirty="0" smtClean="0"/>
              <a:t>/News :</a:t>
            </a:r>
          </a:p>
          <a:p>
            <a:pPr marL="0" indent="0">
              <a:buNone/>
            </a:pPr>
            <a:r>
              <a:rPr lang="en-US" sz="2400" b="1" dirty="0" smtClean="0"/>
              <a:t>                        Feature</a:t>
            </a:r>
          </a:p>
          <a:p>
            <a:pPr marL="0" indent="0">
              <a:buNone/>
            </a:pPr>
            <a:r>
              <a:rPr lang="en-US" sz="2400" b="1" dirty="0" smtClean="0"/>
              <a:t>                        Sport</a:t>
            </a:r>
          </a:p>
          <a:p>
            <a:pPr marL="0" indent="0">
              <a:buNone/>
            </a:pPr>
            <a:r>
              <a:rPr lang="en-US" sz="2400" b="1" dirty="0" smtClean="0"/>
              <a:t>                        News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8362052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105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Pertemuan Ke Delapan</vt:lpstr>
      <vt:lpstr>Format Acara TV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Delapan</dc:title>
  <dc:creator>KING OF KING</dc:creator>
  <cp:lastModifiedBy>KING OF KING</cp:lastModifiedBy>
  <cp:revision>1</cp:revision>
  <dcterms:created xsi:type="dcterms:W3CDTF">2018-05-24T15:20:46Z</dcterms:created>
  <dcterms:modified xsi:type="dcterms:W3CDTF">2018-05-24T16:45:53Z</dcterms:modified>
</cp:coreProperties>
</file>