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140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401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45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9904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27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387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8452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1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377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185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411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448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974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662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168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716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240-7FCE-4981-A28D-BA2D80186296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4A240D-9A4B-4040-A2A6-13B42E0AC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674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4747" y="2150533"/>
            <a:ext cx="4031720" cy="897467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Pertemuan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Sembilan</a:t>
            </a:r>
            <a:endParaRPr lang="id-ID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6281" y="3236446"/>
            <a:ext cx="7062786" cy="177582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Mata </a:t>
            </a:r>
            <a:r>
              <a:rPr lang="en-US" sz="2000" b="1" dirty="0" err="1" smtClean="0"/>
              <a:t>Kuliah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Pengantar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Broadcasting</a:t>
            </a:r>
          </a:p>
          <a:p>
            <a:r>
              <a:rPr lang="en-US" sz="2000" b="1" dirty="0" smtClean="0"/>
              <a:t>Semester      : </a:t>
            </a:r>
            <a:r>
              <a:rPr lang="en-US" sz="2000" b="1" dirty="0" err="1" smtClean="0"/>
              <a:t>Genap</a:t>
            </a:r>
            <a:endParaRPr lang="en-US" sz="2000" b="1" dirty="0" smtClean="0"/>
          </a:p>
          <a:p>
            <a:r>
              <a:rPr lang="en-US" sz="2000" b="1" dirty="0" err="1" smtClean="0"/>
              <a:t>Dosen</a:t>
            </a:r>
            <a:r>
              <a:rPr lang="en-US" sz="2000" b="1" dirty="0" smtClean="0"/>
              <a:t>           : </a:t>
            </a:r>
            <a:r>
              <a:rPr lang="en-US" sz="2000" b="1" dirty="0" err="1" smtClean="0"/>
              <a:t>Bambang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Sudjati</a:t>
            </a:r>
            <a:endParaRPr lang="en-US" sz="2000" b="1" dirty="0" smtClean="0"/>
          </a:p>
          <a:p>
            <a:r>
              <a:rPr lang="en-US" sz="2000" b="1" dirty="0" err="1" smtClean="0"/>
              <a:t>Tahun</a:t>
            </a:r>
            <a:r>
              <a:rPr lang="en-US" sz="2000" b="1" dirty="0" smtClean="0"/>
              <a:t>            : 2018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95222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2192" y="1276044"/>
            <a:ext cx="5585875" cy="63742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Tahapan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Produksi</a:t>
            </a:r>
            <a:r>
              <a:rPr lang="en-US" sz="2400" b="1" dirty="0" smtClean="0"/>
              <a:t> Program Acara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478" y="2048933"/>
            <a:ext cx="5995988" cy="292946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PRA PRODUKSI :</a:t>
            </a:r>
          </a:p>
          <a:p>
            <a:pPr marL="0" indent="0">
              <a:buNone/>
            </a:pPr>
            <a:r>
              <a:rPr lang="en-US" sz="2000" dirty="0" err="1" smtClean="0"/>
              <a:t>Menentuka</a:t>
            </a:r>
            <a:r>
              <a:rPr lang="en-US" sz="2000" dirty="0" smtClean="0"/>
              <a:t> </a:t>
            </a:r>
            <a:r>
              <a:rPr lang="en-US" sz="2000" dirty="0" err="1" smtClean="0"/>
              <a:t>tema</a:t>
            </a:r>
            <a:r>
              <a:rPr lang="en-US" sz="2000" dirty="0" smtClean="0"/>
              <a:t>/</a:t>
            </a:r>
            <a:r>
              <a:rPr lang="en-US" sz="2000" dirty="0" err="1" smtClean="0"/>
              <a:t>topik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Riset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Observasi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Naskah</a:t>
            </a:r>
            <a:r>
              <a:rPr lang="en-US" sz="2000" dirty="0" smtClean="0"/>
              <a:t>, rundown</a:t>
            </a:r>
          </a:p>
          <a:p>
            <a:pPr marL="0" indent="0">
              <a:buNone/>
            </a:pPr>
            <a:r>
              <a:rPr lang="en-US" sz="2000" dirty="0" smtClean="0"/>
              <a:t>Breakdown Equipment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lain</a:t>
            </a:r>
          </a:p>
          <a:p>
            <a:pPr marL="0" indent="0">
              <a:buNone/>
            </a:pPr>
            <a:r>
              <a:rPr lang="en-US" sz="2000" dirty="0" smtClean="0"/>
              <a:t>Production Meeting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44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945" y="2667000"/>
            <a:ext cx="8915400" cy="168486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PRODUKSI :</a:t>
            </a:r>
          </a:p>
          <a:p>
            <a:pPr marL="0" indent="0">
              <a:buNone/>
            </a:pPr>
            <a:r>
              <a:rPr lang="en-US" sz="2400" b="1" dirty="0" err="1" smtClean="0"/>
              <a:t>Melakukan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pengambilan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gambar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live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taping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4129299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612" y="2472267"/>
            <a:ext cx="4446588" cy="246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Pasca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Produksi</a:t>
            </a:r>
            <a:r>
              <a:rPr lang="en-US" sz="2400" b="1" dirty="0" smtClean="0"/>
              <a:t>/Post Pro:</a:t>
            </a:r>
          </a:p>
          <a:p>
            <a:pPr marL="0" indent="0">
              <a:buNone/>
            </a:pPr>
            <a:r>
              <a:rPr lang="en-US" sz="2400" b="1" dirty="0" smtClean="0"/>
              <a:t>Editing</a:t>
            </a:r>
          </a:p>
          <a:p>
            <a:pPr marL="0" indent="0">
              <a:buNone/>
            </a:pPr>
            <a:r>
              <a:rPr lang="en-US" sz="2400" b="1" dirty="0" err="1" smtClean="0"/>
              <a:t>Evaluasi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review</a:t>
            </a:r>
          </a:p>
          <a:p>
            <a:pPr marL="0" indent="0">
              <a:buNone/>
            </a:pPr>
            <a:r>
              <a:rPr lang="en-US" sz="2400" b="1" dirty="0" smtClean="0"/>
              <a:t>QC (Quality Control)</a:t>
            </a:r>
          </a:p>
          <a:p>
            <a:pPr marL="0" indent="0">
              <a:buNone/>
            </a:pPr>
            <a:r>
              <a:rPr lang="en-US" sz="2400" b="1" dirty="0" smtClean="0"/>
              <a:t>Filing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7541496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65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Pertemuan Ke Sembilan</vt:lpstr>
      <vt:lpstr>Tahapan Produksi Program Acara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Sembilan</dc:title>
  <dc:creator>KING OF KING</dc:creator>
  <cp:lastModifiedBy>KING OF KING</cp:lastModifiedBy>
  <cp:revision>1</cp:revision>
  <dcterms:created xsi:type="dcterms:W3CDTF">2018-05-24T15:32:52Z</dcterms:created>
  <dcterms:modified xsi:type="dcterms:W3CDTF">2018-05-24T16:45:30Z</dcterms:modified>
</cp:coreProperties>
</file>