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 id="2147483841" r:id="rId2"/>
  </p:sldMasterIdLst>
  <p:notesMasterIdLst>
    <p:notesMasterId r:id="rId39"/>
  </p:notesMasterIdLst>
  <p:handoutMasterIdLst>
    <p:handoutMasterId r:id="rId40"/>
  </p:handoutMasterIdLst>
  <p:sldIdLst>
    <p:sldId id="256" r:id="rId3"/>
    <p:sldId id="301" r:id="rId4"/>
    <p:sldId id="302" r:id="rId5"/>
    <p:sldId id="303" r:id="rId6"/>
    <p:sldId id="304" r:id="rId7"/>
    <p:sldId id="305" r:id="rId8"/>
    <p:sldId id="279" r:id="rId9"/>
    <p:sldId id="278" r:id="rId10"/>
    <p:sldId id="315" r:id="rId11"/>
    <p:sldId id="316" r:id="rId12"/>
    <p:sldId id="318" r:id="rId13"/>
    <p:sldId id="314" r:id="rId14"/>
    <p:sldId id="284" r:id="rId15"/>
    <p:sldId id="272" r:id="rId16"/>
    <p:sldId id="319" r:id="rId17"/>
    <p:sldId id="261" r:id="rId18"/>
    <p:sldId id="297" r:id="rId19"/>
    <p:sldId id="267" r:id="rId20"/>
    <p:sldId id="286" r:id="rId21"/>
    <p:sldId id="298" r:id="rId22"/>
    <p:sldId id="265" r:id="rId23"/>
    <p:sldId id="287" r:id="rId24"/>
    <p:sldId id="264" r:id="rId25"/>
    <p:sldId id="285" r:id="rId26"/>
    <p:sldId id="292" r:id="rId27"/>
    <p:sldId id="293" r:id="rId28"/>
    <p:sldId id="299" r:id="rId29"/>
    <p:sldId id="263" r:id="rId30"/>
    <p:sldId id="311" r:id="rId31"/>
    <p:sldId id="294" r:id="rId32"/>
    <p:sldId id="295" r:id="rId33"/>
    <p:sldId id="296" r:id="rId34"/>
    <p:sldId id="307" r:id="rId35"/>
    <p:sldId id="321" r:id="rId36"/>
    <p:sldId id="308" r:id="rId37"/>
    <p:sldId id="320" r:id="rId38"/>
  </p:sldIdLst>
  <p:sldSz cx="9144000" cy="6858000" type="screen4x3"/>
  <p:notesSz cx="6854825" cy="9237663"/>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66FF66"/>
    <a:srgbClr val="CCECFF"/>
    <a:srgbClr val="2F297B"/>
    <a:srgbClr val="FF3300"/>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23" autoAdjust="0"/>
    <p:restoredTop sz="94660"/>
  </p:normalViewPr>
  <p:slideViewPr>
    <p:cSldViewPr>
      <p:cViewPr>
        <p:scale>
          <a:sx n="76" d="100"/>
          <a:sy n="76" d="100"/>
        </p:scale>
        <p:origin x="-216" y="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96259" name="Rectangle 3"/>
          <p:cNvSpPr>
            <a:spLocks noGrp="1" noChangeArrowheads="1"/>
          </p:cNvSpPr>
          <p:nvPr>
            <p:ph type="dt" sz="quarter" idx="1"/>
          </p:nvPr>
        </p:nvSpPr>
        <p:spPr bwMode="auto">
          <a:xfrm>
            <a:off x="3883025"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96260" name="Rectangle 4"/>
          <p:cNvSpPr>
            <a:spLocks noGrp="1" noChangeArrowheads="1"/>
          </p:cNvSpPr>
          <p:nvPr>
            <p:ph type="ftr" sz="quarter" idx="2"/>
          </p:nvPr>
        </p:nvSpPr>
        <p:spPr bwMode="auto">
          <a:xfrm>
            <a:off x="0"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96261" name="Rectangle 5"/>
          <p:cNvSpPr>
            <a:spLocks noGrp="1" noChangeArrowheads="1"/>
          </p:cNvSpPr>
          <p:nvPr>
            <p:ph type="sldNum" sz="quarter" idx="3"/>
          </p:nvPr>
        </p:nvSpPr>
        <p:spPr bwMode="auto">
          <a:xfrm>
            <a:off x="3883025"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2963ECD0-BE10-46DE-90DC-3C07960FF9A3}" type="slidenum">
              <a:rPr lang="en-US"/>
              <a:pPr/>
              <a:t>‹#›</a:t>
            </a:fld>
            <a:endParaRPr lang="en-US"/>
          </a:p>
        </p:txBody>
      </p:sp>
    </p:spTree>
    <p:extLst>
      <p:ext uri="{BB962C8B-B14F-4D97-AF65-F5344CB8AC3E}">
        <p14:creationId xmlns:p14="http://schemas.microsoft.com/office/powerpoint/2010/main" val="1191234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3666" name="Rectangle 2"/>
          <p:cNvSpPr>
            <a:spLocks noGrp="1" noChangeArrowheads="1"/>
          </p:cNvSpPr>
          <p:nvPr>
            <p:ph type="hdr" sz="quarter"/>
          </p:nvPr>
        </p:nvSpPr>
        <p:spPr bwMode="auto">
          <a:xfrm>
            <a:off x="0"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753667" name="Rectangle 3"/>
          <p:cNvSpPr>
            <a:spLocks noGrp="1" noChangeArrowheads="1"/>
          </p:cNvSpPr>
          <p:nvPr>
            <p:ph type="dt" idx="1"/>
          </p:nvPr>
        </p:nvSpPr>
        <p:spPr bwMode="auto">
          <a:xfrm>
            <a:off x="3883025"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753668" name="Rectangle 4"/>
          <p:cNvSpPr>
            <a:spLocks noGrp="1" noRot="1" noChangeAspect="1" noChangeArrowheads="1" noTextEdit="1"/>
          </p:cNvSpPr>
          <p:nvPr>
            <p:ph type="sldImg" idx="2"/>
          </p:nvPr>
        </p:nvSpPr>
        <p:spPr bwMode="auto">
          <a:xfrm>
            <a:off x="1117600" y="692150"/>
            <a:ext cx="4619625" cy="3465513"/>
          </a:xfrm>
          <a:prstGeom prst="rect">
            <a:avLst/>
          </a:prstGeom>
          <a:noFill/>
          <a:ln w="9525">
            <a:solidFill>
              <a:srgbClr val="000000"/>
            </a:solidFill>
            <a:miter lim="800000"/>
            <a:headEnd/>
            <a:tailEnd/>
          </a:ln>
          <a:effectLst/>
        </p:spPr>
      </p:sp>
      <p:sp>
        <p:nvSpPr>
          <p:cNvPr id="753669" name="Rectangle 5"/>
          <p:cNvSpPr>
            <a:spLocks noGrp="1" noChangeArrowheads="1"/>
          </p:cNvSpPr>
          <p:nvPr>
            <p:ph type="body" sz="quarter" idx="3"/>
          </p:nvPr>
        </p:nvSpPr>
        <p:spPr bwMode="auto">
          <a:xfrm>
            <a:off x="685800" y="4387850"/>
            <a:ext cx="5483225" cy="4157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53670" name="Rectangle 6"/>
          <p:cNvSpPr>
            <a:spLocks noGrp="1" noChangeArrowheads="1"/>
          </p:cNvSpPr>
          <p:nvPr>
            <p:ph type="ftr" sz="quarter" idx="4"/>
          </p:nvPr>
        </p:nvSpPr>
        <p:spPr bwMode="auto">
          <a:xfrm>
            <a:off x="0"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753671" name="Rectangle 7"/>
          <p:cNvSpPr>
            <a:spLocks noGrp="1" noChangeArrowheads="1"/>
          </p:cNvSpPr>
          <p:nvPr>
            <p:ph type="sldNum" sz="quarter" idx="5"/>
          </p:nvPr>
        </p:nvSpPr>
        <p:spPr bwMode="auto">
          <a:xfrm>
            <a:off x="3883025"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BED9879D-64FE-42A4-B53B-F5597C255C27}" type="slidenum">
              <a:rPr lang="en-US"/>
              <a:pPr/>
              <a:t>‹#›</a:t>
            </a:fld>
            <a:endParaRPr lang="en-US"/>
          </a:p>
        </p:txBody>
      </p:sp>
    </p:spTree>
    <p:extLst>
      <p:ext uri="{BB962C8B-B14F-4D97-AF65-F5344CB8AC3E}">
        <p14:creationId xmlns:p14="http://schemas.microsoft.com/office/powerpoint/2010/main" val="289245140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AD041A-3C36-428C-9082-EDEC5FABC5AB}" type="slidenum">
              <a:rPr lang="en-US"/>
              <a:pPr/>
              <a:t>1</a:t>
            </a:fld>
            <a:endParaRPr lang="en-US"/>
          </a:p>
        </p:txBody>
      </p:sp>
      <p:sp>
        <p:nvSpPr>
          <p:cNvPr id="797698" name="Rectangle 2"/>
          <p:cNvSpPr>
            <a:spLocks noGrp="1" noRot="1" noChangeAspect="1" noChangeArrowheads="1" noTextEdit="1"/>
          </p:cNvSpPr>
          <p:nvPr>
            <p:ph type="sldImg"/>
          </p:nvPr>
        </p:nvSpPr>
        <p:spPr>
          <a:ln/>
        </p:spPr>
      </p:sp>
      <p:sp>
        <p:nvSpPr>
          <p:cNvPr id="797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10</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11</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12</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66B569-C57F-48D8-9F4B-A39DB1B9B73D}" type="slidenum">
              <a:rPr lang="en-US"/>
              <a:pPr/>
              <a:t>13</a:t>
            </a:fld>
            <a:endParaRPr lang="en-US"/>
          </a:p>
        </p:txBody>
      </p:sp>
      <p:sp>
        <p:nvSpPr>
          <p:cNvPr id="809986" name="Rectangle 2"/>
          <p:cNvSpPr>
            <a:spLocks noGrp="1" noRot="1" noChangeAspect="1" noChangeArrowheads="1" noTextEdit="1"/>
          </p:cNvSpPr>
          <p:nvPr>
            <p:ph type="sldImg"/>
          </p:nvPr>
        </p:nvSpPr>
        <p:spPr>
          <a:ln/>
        </p:spPr>
      </p:sp>
      <p:sp>
        <p:nvSpPr>
          <p:cNvPr id="809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1A4592-3ACC-42D8-A29A-98B61CA4EF45}" type="slidenum">
              <a:rPr lang="en-US"/>
              <a:pPr/>
              <a:t>14</a:t>
            </a:fld>
            <a:endParaRPr lang="en-US"/>
          </a:p>
        </p:txBody>
      </p:sp>
      <p:sp>
        <p:nvSpPr>
          <p:cNvPr id="811010" name="Rectangle 2"/>
          <p:cNvSpPr>
            <a:spLocks noGrp="1" noRot="1" noChangeAspect="1" noChangeArrowheads="1" noTextEdit="1"/>
          </p:cNvSpPr>
          <p:nvPr>
            <p:ph type="sldImg"/>
          </p:nvPr>
        </p:nvSpPr>
        <p:spPr>
          <a:ln/>
        </p:spPr>
      </p:sp>
      <p:sp>
        <p:nvSpPr>
          <p:cNvPr id="81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15</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4522E1-E92C-41AD-ABC4-39092AF3557C}" type="slidenum">
              <a:rPr lang="en-US"/>
              <a:pPr/>
              <a:t>16</a:t>
            </a:fld>
            <a:endParaRPr lang="en-US"/>
          </a:p>
        </p:txBody>
      </p:sp>
      <p:sp>
        <p:nvSpPr>
          <p:cNvPr id="813058" name="Rectangle 2"/>
          <p:cNvSpPr>
            <a:spLocks noGrp="1" noRot="1" noChangeAspect="1" noChangeArrowheads="1" noTextEdit="1"/>
          </p:cNvSpPr>
          <p:nvPr>
            <p:ph type="sldImg"/>
          </p:nvPr>
        </p:nvSpPr>
        <p:spPr>
          <a:ln/>
        </p:spPr>
      </p:sp>
      <p:sp>
        <p:nvSpPr>
          <p:cNvPr id="81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4B1132-4EBA-49CE-8590-4AC18E6ED67A}" type="slidenum">
              <a:rPr lang="en-US"/>
              <a:pPr/>
              <a:t>17</a:t>
            </a:fld>
            <a:endParaRPr lang="en-US"/>
          </a:p>
        </p:txBody>
      </p:sp>
      <p:sp>
        <p:nvSpPr>
          <p:cNvPr id="814082" name="Rectangle 2"/>
          <p:cNvSpPr>
            <a:spLocks noGrp="1" noRot="1" noChangeAspect="1" noChangeArrowheads="1" noTextEdit="1"/>
          </p:cNvSpPr>
          <p:nvPr>
            <p:ph type="sldImg"/>
          </p:nvPr>
        </p:nvSpPr>
        <p:spPr>
          <a:ln/>
        </p:spPr>
      </p:sp>
      <p:sp>
        <p:nvSpPr>
          <p:cNvPr id="81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BD888F-105D-410B-A2FF-838278CC88B2}" type="slidenum">
              <a:rPr lang="en-US"/>
              <a:pPr/>
              <a:t>18</a:t>
            </a:fld>
            <a:endParaRPr lang="en-US"/>
          </a:p>
        </p:txBody>
      </p:sp>
      <p:sp>
        <p:nvSpPr>
          <p:cNvPr id="815106" name="Rectangle 2"/>
          <p:cNvSpPr>
            <a:spLocks noGrp="1" noRot="1" noChangeAspect="1" noChangeArrowheads="1" noTextEdit="1"/>
          </p:cNvSpPr>
          <p:nvPr>
            <p:ph type="sldImg"/>
          </p:nvPr>
        </p:nvSpPr>
        <p:spPr>
          <a:ln/>
        </p:spPr>
      </p:sp>
      <p:sp>
        <p:nvSpPr>
          <p:cNvPr id="81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D0A5FC-996C-4E2A-9C32-C2846D2515FE}" type="slidenum">
              <a:rPr lang="en-US"/>
              <a:pPr/>
              <a:t>19</a:t>
            </a:fld>
            <a:endParaRPr lang="en-US"/>
          </a:p>
        </p:txBody>
      </p:sp>
      <p:sp>
        <p:nvSpPr>
          <p:cNvPr id="816130" name="Rectangle 2"/>
          <p:cNvSpPr>
            <a:spLocks noGrp="1" noRot="1" noChangeAspect="1" noChangeArrowheads="1" noTextEdit="1"/>
          </p:cNvSpPr>
          <p:nvPr>
            <p:ph type="sldImg"/>
          </p:nvPr>
        </p:nvSpPr>
        <p:spPr>
          <a:ln/>
        </p:spPr>
      </p:sp>
      <p:sp>
        <p:nvSpPr>
          <p:cNvPr id="81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6A6650-5656-48F3-81E6-672DAE949A3D}" type="slidenum">
              <a:rPr lang="en-US"/>
              <a:pPr/>
              <a:t>2</a:t>
            </a:fld>
            <a:endParaRPr lang="en-US"/>
          </a:p>
        </p:txBody>
      </p:sp>
      <p:sp>
        <p:nvSpPr>
          <p:cNvPr id="798722" name="Rectangle 2"/>
          <p:cNvSpPr>
            <a:spLocks noGrp="1" noRot="1" noChangeAspect="1" noChangeArrowheads="1" noTextEdit="1"/>
          </p:cNvSpPr>
          <p:nvPr>
            <p:ph type="sldImg"/>
          </p:nvPr>
        </p:nvSpPr>
        <p:spPr>
          <a:ln/>
        </p:spPr>
      </p:sp>
      <p:sp>
        <p:nvSpPr>
          <p:cNvPr id="79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E7F9E3-5FF3-4ED5-9EBD-E0A52255694F}" type="slidenum">
              <a:rPr lang="en-US"/>
              <a:pPr/>
              <a:t>20</a:t>
            </a:fld>
            <a:endParaRPr lang="en-US"/>
          </a:p>
        </p:txBody>
      </p:sp>
      <p:sp>
        <p:nvSpPr>
          <p:cNvPr id="817154" name="Rectangle 2"/>
          <p:cNvSpPr>
            <a:spLocks noGrp="1" noRot="1" noChangeAspect="1" noChangeArrowheads="1" noTextEdit="1"/>
          </p:cNvSpPr>
          <p:nvPr>
            <p:ph type="sldImg"/>
          </p:nvPr>
        </p:nvSpPr>
        <p:spPr>
          <a:ln/>
        </p:spPr>
      </p:sp>
      <p:sp>
        <p:nvSpPr>
          <p:cNvPr id="817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CD8EF0-F548-4F67-9581-3F0E77642825}" type="slidenum">
              <a:rPr lang="en-US"/>
              <a:pPr/>
              <a:t>21</a:t>
            </a:fld>
            <a:endParaRPr lang="en-US"/>
          </a:p>
        </p:txBody>
      </p:sp>
      <p:sp>
        <p:nvSpPr>
          <p:cNvPr id="818178" name="Rectangle 2"/>
          <p:cNvSpPr>
            <a:spLocks noGrp="1" noRot="1" noChangeAspect="1" noChangeArrowheads="1" noTextEdit="1"/>
          </p:cNvSpPr>
          <p:nvPr>
            <p:ph type="sldImg"/>
          </p:nvPr>
        </p:nvSpPr>
        <p:spPr>
          <a:ln/>
        </p:spPr>
      </p:sp>
      <p:sp>
        <p:nvSpPr>
          <p:cNvPr id="818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84CD3E-7F89-42BC-8B09-42737FC5C55E}" type="slidenum">
              <a:rPr lang="en-US"/>
              <a:pPr/>
              <a:t>22</a:t>
            </a:fld>
            <a:endParaRPr lang="en-US"/>
          </a:p>
        </p:txBody>
      </p:sp>
      <p:sp>
        <p:nvSpPr>
          <p:cNvPr id="819202" name="Rectangle 2"/>
          <p:cNvSpPr>
            <a:spLocks noGrp="1" noRot="1" noChangeAspect="1" noChangeArrowheads="1" noTextEdit="1"/>
          </p:cNvSpPr>
          <p:nvPr>
            <p:ph type="sldImg"/>
          </p:nvPr>
        </p:nvSpPr>
        <p:spPr>
          <a:ln/>
        </p:spPr>
      </p:sp>
      <p:sp>
        <p:nvSpPr>
          <p:cNvPr id="81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072FE4-E787-4FC7-90F3-47C374280B1B}" type="slidenum">
              <a:rPr lang="en-US"/>
              <a:pPr/>
              <a:t>23</a:t>
            </a:fld>
            <a:endParaRPr lang="en-US"/>
          </a:p>
        </p:txBody>
      </p:sp>
      <p:sp>
        <p:nvSpPr>
          <p:cNvPr id="820226" name="Rectangle 2"/>
          <p:cNvSpPr>
            <a:spLocks noGrp="1" noRot="1" noChangeAspect="1" noChangeArrowheads="1" noTextEdit="1"/>
          </p:cNvSpPr>
          <p:nvPr>
            <p:ph type="sldImg"/>
          </p:nvPr>
        </p:nvSpPr>
        <p:spPr>
          <a:ln/>
        </p:spPr>
      </p:sp>
      <p:sp>
        <p:nvSpPr>
          <p:cNvPr id="820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0A7F4B-01C9-40E4-8631-3AB0B49D5AAD}" type="slidenum">
              <a:rPr lang="en-US"/>
              <a:pPr/>
              <a:t>24</a:t>
            </a:fld>
            <a:endParaRPr lang="en-US"/>
          </a:p>
        </p:txBody>
      </p:sp>
      <p:sp>
        <p:nvSpPr>
          <p:cNvPr id="821250" name="Rectangle 2"/>
          <p:cNvSpPr>
            <a:spLocks noGrp="1" noRot="1" noChangeAspect="1" noChangeArrowheads="1" noTextEdit="1"/>
          </p:cNvSpPr>
          <p:nvPr>
            <p:ph type="sldImg"/>
          </p:nvPr>
        </p:nvSpPr>
        <p:spPr>
          <a:ln/>
        </p:spPr>
      </p:sp>
      <p:sp>
        <p:nvSpPr>
          <p:cNvPr id="821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05290D-C757-436B-89D9-40A7A8EF2950}" type="slidenum">
              <a:rPr lang="en-US"/>
              <a:pPr/>
              <a:t>25</a:t>
            </a:fld>
            <a:endParaRPr lang="en-US"/>
          </a:p>
        </p:txBody>
      </p:sp>
      <p:sp>
        <p:nvSpPr>
          <p:cNvPr id="822274" name="Rectangle 2"/>
          <p:cNvSpPr>
            <a:spLocks noGrp="1" noRot="1" noChangeAspect="1" noChangeArrowheads="1" noTextEdit="1"/>
          </p:cNvSpPr>
          <p:nvPr>
            <p:ph type="sldImg"/>
          </p:nvPr>
        </p:nvSpPr>
        <p:spPr>
          <a:ln/>
        </p:spPr>
      </p:sp>
      <p:sp>
        <p:nvSpPr>
          <p:cNvPr id="822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34F4D0-D7B6-425D-94DB-CA473FE382CC}" type="slidenum">
              <a:rPr lang="en-US"/>
              <a:pPr/>
              <a:t>26</a:t>
            </a:fld>
            <a:endParaRPr lang="en-US"/>
          </a:p>
        </p:txBody>
      </p:sp>
      <p:sp>
        <p:nvSpPr>
          <p:cNvPr id="823298" name="Rectangle 2"/>
          <p:cNvSpPr>
            <a:spLocks noGrp="1" noRot="1" noChangeAspect="1" noChangeArrowheads="1" noTextEdit="1"/>
          </p:cNvSpPr>
          <p:nvPr>
            <p:ph type="sldImg"/>
          </p:nvPr>
        </p:nvSpPr>
        <p:spPr>
          <a:ln/>
        </p:spPr>
      </p:sp>
      <p:sp>
        <p:nvSpPr>
          <p:cNvPr id="823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DF47AD-0009-47C1-8FB9-08A64F66BF00}" type="slidenum">
              <a:rPr lang="en-US"/>
              <a:pPr/>
              <a:t>27</a:t>
            </a:fld>
            <a:endParaRPr lang="en-US"/>
          </a:p>
        </p:txBody>
      </p:sp>
      <p:sp>
        <p:nvSpPr>
          <p:cNvPr id="824322" name="Rectangle 2"/>
          <p:cNvSpPr>
            <a:spLocks noGrp="1" noRot="1" noChangeAspect="1" noChangeArrowheads="1" noTextEdit="1"/>
          </p:cNvSpPr>
          <p:nvPr>
            <p:ph type="sldImg"/>
          </p:nvPr>
        </p:nvSpPr>
        <p:spPr>
          <a:ln/>
        </p:spPr>
      </p:sp>
      <p:sp>
        <p:nvSpPr>
          <p:cNvPr id="82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DF5480-CC8B-4000-9982-C39E457962B3}" type="slidenum">
              <a:rPr lang="en-US"/>
              <a:pPr/>
              <a:t>28</a:t>
            </a:fld>
            <a:endParaRPr lang="en-US"/>
          </a:p>
        </p:txBody>
      </p:sp>
      <p:sp>
        <p:nvSpPr>
          <p:cNvPr id="825346" name="Rectangle 2"/>
          <p:cNvSpPr>
            <a:spLocks noGrp="1" noRot="1" noChangeAspect="1" noChangeArrowheads="1" noTextEdit="1"/>
          </p:cNvSpPr>
          <p:nvPr>
            <p:ph type="sldImg"/>
          </p:nvPr>
        </p:nvSpPr>
        <p:spPr>
          <a:ln/>
        </p:spPr>
      </p:sp>
      <p:sp>
        <p:nvSpPr>
          <p:cNvPr id="8253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29</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6F45C2-81E0-4950-A4CC-C40A5C1AF643}" type="slidenum">
              <a:rPr lang="en-US"/>
              <a:pPr/>
              <a:t>3</a:t>
            </a:fld>
            <a:endParaRPr lang="en-US"/>
          </a:p>
        </p:txBody>
      </p:sp>
      <p:sp>
        <p:nvSpPr>
          <p:cNvPr id="799746" name="Rectangle 2"/>
          <p:cNvSpPr>
            <a:spLocks noGrp="1" noRot="1" noChangeAspect="1" noChangeArrowheads="1" noTextEdit="1"/>
          </p:cNvSpPr>
          <p:nvPr>
            <p:ph type="sldImg"/>
          </p:nvPr>
        </p:nvSpPr>
        <p:spPr>
          <a:ln/>
        </p:spPr>
      </p:sp>
      <p:sp>
        <p:nvSpPr>
          <p:cNvPr id="799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650309-1EE5-4E2B-90C8-D332E99979C6}" type="slidenum">
              <a:rPr lang="en-US"/>
              <a:pPr/>
              <a:t>30</a:t>
            </a:fld>
            <a:endParaRPr lang="en-US"/>
          </a:p>
        </p:txBody>
      </p:sp>
      <p:sp>
        <p:nvSpPr>
          <p:cNvPr id="827394" name="Rectangle 2"/>
          <p:cNvSpPr>
            <a:spLocks noGrp="1" noRot="1" noChangeAspect="1" noChangeArrowheads="1" noTextEdit="1"/>
          </p:cNvSpPr>
          <p:nvPr>
            <p:ph type="sldImg"/>
          </p:nvPr>
        </p:nvSpPr>
        <p:spPr>
          <a:ln/>
        </p:spPr>
      </p:sp>
      <p:sp>
        <p:nvSpPr>
          <p:cNvPr id="82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E6B045-4E50-4BA7-BAE1-6178286F66DF}" type="slidenum">
              <a:rPr lang="en-US"/>
              <a:pPr/>
              <a:t>31</a:t>
            </a:fld>
            <a:endParaRPr lang="en-US"/>
          </a:p>
        </p:txBody>
      </p:sp>
      <p:sp>
        <p:nvSpPr>
          <p:cNvPr id="828418" name="Rectangle 2"/>
          <p:cNvSpPr>
            <a:spLocks noGrp="1" noRot="1" noChangeAspect="1" noChangeArrowheads="1" noTextEdit="1"/>
          </p:cNvSpPr>
          <p:nvPr>
            <p:ph type="sldImg"/>
          </p:nvPr>
        </p:nvSpPr>
        <p:spPr>
          <a:ln/>
        </p:spPr>
      </p:sp>
      <p:sp>
        <p:nvSpPr>
          <p:cNvPr id="828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1571CC-86A1-4548-A7FD-EE2D8FC0DBA5}" type="slidenum">
              <a:rPr lang="en-US"/>
              <a:pPr/>
              <a:t>32</a:t>
            </a:fld>
            <a:endParaRPr lang="en-US"/>
          </a:p>
        </p:txBody>
      </p:sp>
      <p:sp>
        <p:nvSpPr>
          <p:cNvPr id="829442" name="Rectangle 2"/>
          <p:cNvSpPr>
            <a:spLocks noGrp="1" noRot="1" noChangeAspect="1" noChangeArrowheads="1" noTextEdit="1"/>
          </p:cNvSpPr>
          <p:nvPr>
            <p:ph type="sldImg"/>
          </p:nvPr>
        </p:nvSpPr>
        <p:spPr>
          <a:ln/>
        </p:spPr>
      </p:sp>
      <p:sp>
        <p:nvSpPr>
          <p:cNvPr id="82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025E18-B111-4681-A26C-22AD1E00774E}" type="slidenum">
              <a:rPr lang="en-US"/>
              <a:pPr/>
              <a:t>33</a:t>
            </a:fld>
            <a:endParaRPr lang="en-US"/>
          </a:p>
        </p:txBody>
      </p:sp>
      <p:sp>
        <p:nvSpPr>
          <p:cNvPr id="830466" name="Rectangle 2"/>
          <p:cNvSpPr>
            <a:spLocks noGrp="1" noRot="1" noChangeAspect="1" noChangeArrowheads="1" noTextEdit="1"/>
          </p:cNvSpPr>
          <p:nvPr>
            <p:ph type="sldImg"/>
          </p:nvPr>
        </p:nvSpPr>
        <p:spPr>
          <a:ln/>
        </p:spPr>
      </p:sp>
      <p:sp>
        <p:nvSpPr>
          <p:cNvPr id="83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025E18-B111-4681-A26C-22AD1E00774E}" type="slidenum">
              <a:rPr lang="en-US"/>
              <a:pPr/>
              <a:t>34</a:t>
            </a:fld>
            <a:endParaRPr lang="en-US"/>
          </a:p>
        </p:txBody>
      </p:sp>
      <p:sp>
        <p:nvSpPr>
          <p:cNvPr id="830466" name="Rectangle 2"/>
          <p:cNvSpPr>
            <a:spLocks noGrp="1" noRot="1" noChangeAspect="1" noChangeArrowheads="1" noTextEdit="1"/>
          </p:cNvSpPr>
          <p:nvPr>
            <p:ph type="sldImg"/>
          </p:nvPr>
        </p:nvSpPr>
        <p:spPr>
          <a:ln/>
        </p:spPr>
      </p:sp>
      <p:sp>
        <p:nvSpPr>
          <p:cNvPr id="83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8D2DB2-E1EB-40AD-A12A-3F8E1906E0D1}" type="slidenum">
              <a:rPr lang="en-US"/>
              <a:pPr/>
              <a:t>35</a:t>
            </a:fld>
            <a:endParaRPr lang="en-US"/>
          </a:p>
        </p:txBody>
      </p:sp>
      <p:sp>
        <p:nvSpPr>
          <p:cNvPr id="831490" name="Rectangle 2"/>
          <p:cNvSpPr>
            <a:spLocks noGrp="1" noRot="1" noChangeAspect="1" noChangeArrowheads="1" noTextEdit="1"/>
          </p:cNvSpPr>
          <p:nvPr>
            <p:ph type="sldImg"/>
          </p:nvPr>
        </p:nvSpPr>
        <p:spPr>
          <a:ln/>
        </p:spPr>
      </p:sp>
      <p:sp>
        <p:nvSpPr>
          <p:cNvPr id="831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8D2DB2-E1EB-40AD-A12A-3F8E1906E0D1}" type="slidenum">
              <a:rPr lang="en-US"/>
              <a:pPr/>
              <a:t>36</a:t>
            </a:fld>
            <a:endParaRPr lang="en-US"/>
          </a:p>
        </p:txBody>
      </p:sp>
      <p:sp>
        <p:nvSpPr>
          <p:cNvPr id="831490" name="Rectangle 2"/>
          <p:cNvSpPr>
            <a:spLocks noGrp="1" noRot="1" noChangeAspect="1" noChangeArrowheads="1" noTextEdit="1"/>
          </p:cNvSpPr>
          <p:nvPr>
            <p:ph type="sldImg"/>
          </p:nvPr>
        </p:nvSpPr>
        <p:spPr>
          <a:ln/>
        </p:spPr>
      </p:sp>
      <p:sp>
        <p:nvSpPr>
          <p:cNvPr id="831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FE4F3A-7A4A-4334-AEA7-357C2EA1459D}" type="slidenum">
              <a:rPr lang="en-US"/>
              <a:pPr/>
              <a:t>4</a:t>
            </a:fld>
            <a:endParaRPr lang="en-US"/>
          </a:p>
        </p:txBody>
      </p:sp>
      <p:sp>
        <p:nvSpPr>
          <p:cNvPr id="800770" name="Rectangle 2"/>
          <p:cNvSpPr>
            <a:spLocks noGrp="1" noRot="1" noChangeAspect="1" noChangeArrowheads="1" noTextEdit="1"/>
          </p:cNvSpPr>
          <p:nvPr>
            <p:ph type="sldImg"/>
          </p:nvPr>
        </p:nvSpPr>
        <p:spPr>
          <a:ln/>
        </p:spPr>
      </p:sp>
      <p:sp>
        <p:nvSpPr>
          <p:cNvPr id="80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C19FF9-CE28-4A8B-ABEF-E27762041CA1}" type="slidenum">
              <a:rPr lang="en-US"/>
              <a:pPr/>
              <a:t>5</a:t>
            </a:fld>
            <a:endParaRPr lang="en-US"/>
          </a:p>
        </p:txBody>
      </p:sp>
      <p:sp>
        <p:nvSpPr>
          <p:cNvPr id="801794" name="Rectangle 2"/>
          <p:cNvSpPr>
            <a:spLocks noGrp="1" noRot="1" noChangeAspect="1" noChangeArrowheads="1" noTextEdit="1"/>
          </p:cNvSpPr>
          <p:nvPr>
            <p:ph type="sldImg"/>
          </p:nvPr>
        </p:nvSpPr>
        <p:spPr>
          <a:ln/>
        </p:spPr>
      </p:sp>
      <p:sp>
        <p:nvSpPr>
          <p:cNvPr id="80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39CBB9-7D1E-43DA-A2FD-2B09FC54DAED}" type="slidenum">
              <a:rPr lang="en-US"/>
              <a:pPr/>
              <a:t>6</a:t>
            </a:fld>
            <a:endParaRPr lang="en-US"/>
          </a:p>
        </p:txBody>
      </p:sp>
      <p:sp>
        <p:nvSpPr>
          <p:cNvPr id="802818" name="Rectangle 2"/>
          <p:cNvSpPr>
            <a:spLocks noGrp="1" noRot="1" noChangeAspect="1" noChangeArrowheads="1" noTextEdit="1"/>
          </p:cNvSpPr>
          <p:nvPr>
            <p:ph type="sldImg"/>
          </p:nvPr>
        </p:nvSpPr>
        <p:spPr>
          <a:ln/>
        </p:spPr>
      </p:sp>
      <p:sp>
        <p:nvSpPr>
          <p:cNvPr id="80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7</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E5E6B9-6687-4A69-A329-B3A15F1ADB0D}" type="slidenum">
              <a:rPr lang="en-US"/>
              <a:pPr/>
              <a:t>8</a:t>
            </a:fld>
            <a:endParaRPr lang="en-US"/>
          </a:p>
        </p:txBody>
      </p:sp>
      <p:sp>
        <p:nvSpPr>
          <p:cNvPr id="804866" name="Rectangle 2"/>
          <p:cNvSpPr>
            <a:spLocks noGrp="1" noRot="1" noChangeAspect="1" noChangeArrowheads="1" noTextEdit="1"/>
          </p:cNvSpPr>
          <p:nvPr>
            <p:ph type="sldImg"/>
          </p:nvPr>
        </p:nvSpPr>
        <p:spPr>
          <a:ln/>
        </p:spPr>
      </p:sp>
      <p:sp>
        <p:nvSpPr>
          <p:cNvPr id="80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9</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endParaRPr lang="en-US" altLang="en-US"/>
          </a:p>
        </p:txBody>
      </p:sp>
      <p:sp>
        <p:nvSpPr>
          <p:cNvPr id="17" name="Footer Placeholder 16"/>
          <p:cNvSpPr>
            <a:spLocks noGrp="1"/>
          </p:cNvSpPr>
          <p:nvPr>
            <p:ph type="ftr" sz="quarter" idx="11"/>
          </p:nvPr>
        </p:nvSpPr>
        <p:spPr/>
        <p:txBody>
          <a:bodyPr/>
          <a:lstStyle/>
          <a:p>
            <a:endParaRPr lang="en-US" altLang="en-US"/>
          </a:p>
        </p:txBody>
      </p:sp>
      <p:sp>
        <p:nvSpPr>
          <p:cNvPr id="29" name="Slide Number Placeholder 28"/>
          <p:cNvSpPr>
            <a:spLocks noGrp="1"/>
          </p:cNvSpPr>
          <p:nvPr>
            <p:ph type="sldNum" sz="quarter" idx="12"/>
          </p:nvPr>
        </p:nvSpPr>
        <p:spPr/>
        <p:txBody>
          <a:bodyPr/>
          <a:lstStyle/>
          <a:p>
            <a:fld id="{E8BFEFBB-4330-4780-B81C-155279151703}" type="slidenum">
              <a:rPr lang="en-US" altLang="en-US" smtClean="0"/>
              <a:pPr/>
              <a:t>‹#›</a:t>
            </a:fld>
            <a:endParaRPr lang="en-US" alt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wipe(left)">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1D143B3-977F-46B0-8230-5C0F1385C5DA}"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a:xfrm>
            <a:off x="7924800" y="6416675"/>
            <a:ext cx="762000" cy="365125"/>
          </a:xfrm>
        </p:spPr>
        <p:txBody>
          <a:bodyPr/>
          <a:lstStyle/>
          <a:p>
            <a:fld id="{28D3C6A3-74AF-4D68-8CAA-FE560EA2543C}"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BD118920-C117-4C15-A82B-904526454C45}"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A72FFD39-CF28-4862-AF56-64D415D0300D}"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BCA610DB-A2A1-4364-BCB2-2DCCD996217C}"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C039ED0B-F43B-4A5F-A446-F83C0F4B03B0}" type="slidenum">
              <a:rPr lang="en-US" altLang="en-US" smtClean="0"/>
              <a:pPr/>
              <a:t>‹#›</a:t>
            </a:fld>
            <a:endParaRPr lang="en-US"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B4A414F0-1D30-4D71-BCEA-4194386E9C60}"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AA966854-5409-43DD-AF06-D1A7D87819AF}"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7F11543-29C8-4ADB-AC53-6A67A5F10E2D}"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BC6E0F52-FC38-400D-8B22-7569C0313399}"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1843AD58-3BA4-4761-87D5-D99DF36710A6}" type="slidenum">
              <a:rPr lang="en-US" altLang="en-US"/>
              <a:pPr/>
              <a:t>‹#›</a:t>
            </a:fld>
            <a:endParaRPr lang="en-US"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D740A1-3C29-499A-A5CC-050866DE670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7B941E-0E71-4660-A2B5-033EE02E40B2}" type="datetimeFigureOut">
              <a:rPr lang="id-ID" smtClean="0"/>
              <a:pPr/>
              <a:t>28/04/2015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82090-0BC9-40EC-A18F-0EB072878AEF}"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F7B941E-0E71-4660-A2B5-033EE02E40B2}" type="datetimeFigureOut">
              <a:rPr lang="id-ID" smtClean="0"/>
              <a:pPr/>
              <a:t>28/04/2015</a:t>
            </a:fld>
            <a:endParaRPr lang="id-ID"/>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id-ID"/>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4182090-0BC9-40EC-A18F-0EB072878AEF}"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 id="2147483853" r:id="rId12"/>
    <p:sldLayoutId id="2147483828" r:id="rId13"/>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20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wipe(left)">
                                      <p:cBhvr>
                                        <p:cTn id="12" dur="500"/>
                                        <p:tgtEl>
                                          <p:spTgt spid="13">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animEffect transition="in" filter="wipe(left)">
                                      <p:cBhvr>
                                        <p:cTn id="15" dur="500"/>
                                        <p:tgtEl>
                                          <p:spTgt spid="13">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3">
                                            <p:txEl>
                                              <p:pRg st="2" end="2"/>
                                            </p:txEl>
                                          </p:spTgt>
                                        </p:tgtEl>
                                        <p:attrNameLst>
                                          <p:attrName>style.visibility</p:attrName>
                                        </p:attrNameLst>
                                      </p:cBhvr>
                                      <p:to>
                                        <p:strVal val="visible"/>
                                      </p:to>
                                    </p:set>
                                    <p:animEffect transition="in" filter="wipe(left)">
                                      <p:cBhvr>
                                        <p:cTn id="18" dur="500"/>
                                        <p:tgtEl>
                                          <p:spTgt spid="13">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3">
                                            <p:txEl>
                                              <p:pRg st="3" end="3"/>
                                            </p:txEl>
                                          </p:spTgt>
                                        </p:tgtEl>
                                        <p:attrNameLst>
                                          <p:attrName>style.visibility</p:attrName>
                                        </p:attrNameLst>
                                      </p:cBhvr>
                                      <p:to>
                                        <p:strVal val="visible"/>
                                      </p:to>
                                    </p:set>
                                    <p:animEffect transition="in" filter="wipe(left)">
                                      <p:cBhvr>
                                        <p:cTn id="21" dur="500"/>
                                        <p:tgtEl>
                                          <p:spTgt spid="13">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3">
                                            <p:txEl>
                                              <p:pRg st="4" end="4"/>
                                            </p:txEl>
                                          </p:spTgt>
                                        </p:tgtEl>
                                        <p:attrNameLst>
                                          <p:attrName>style.visibility</p:attrName>
                                        </p:attrNameLst>
                                      </p:cBhvr>
                                      <p:to>
                                        <p:strVal val="visible"/>
                                      </p:to>
                                    </p:set>
                                    <p:animEffect transition="in" filter="wipe(left)">
                                      <p:cBhvr>
                                        <p:cTn id="24"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3" grpId="0" build="p"/>
    </p:bld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43608" y="3356992"/>
            <a:ext cx="7200800" cy="1470025"/>
          </a:xfrm>
          <a:noFill/>
          <a:ln/>
        </p:spPr>
        <p:txBody>
          <a:bodyPr>
            <a:normAutofit fontScale="90000"/>
          </a:bodyPr>
          <a:lstStyle/>
          <a:p>
            <a:r>
              <a:rPr lang="en-US" sz="6600" b="1" dirty="0">
                <a:solidFill>
                  <a:srgbClr val="FF0000"/>
                </a:solidFill>
                <a:latin typeface="Calibri" pitchFamily="34" charset="0"/>
              </a:rPr>
              <a:t>EDITING </a:t>
            </a:r>
            <a:r>
              <a:rPr lang="id-ID" sz="6600" b="1" dirty="0" smtClean="0">
                <a:solidFill>
                  <a:srgbClr val="FF0000"/>
                </a:solidFill>
                <a:latin typeface="Calibri" pitchFamily="34" charset="0"/>
              </a:rPr>
              <a:t/>
            </a:r>
            <a:br>
              <a:rPr lang="id-ID" sz="6600" b="1" dirty="0" smtClean="0">
                <a:solidFill>
                  <a:srgbClr val="FF0000"/>
                </a:solidFill>
                <a:latin typeface="Calibri" pitchFamily="34" charset="0"/>
              </a:rPr>
            </a:br>
            <a:r>
              <a:rPr lang="id-ID" sz="4900" dirty="0" smtClean="0">
                <a:solidFill>
                  <a:srgbClr val="FF0000"/>
                </a:solidFill>
                <a:latin typeface="Calibri" pitchFamily="34" charset="0"/>
              </a:rPr>
              <a:t>(Paska Produksi)</a:t>
            </a:r>
            <a:br>
              <a:rPr lang="id-ID" sz="4900" dirty="0" smtClean="0">
                <a:solidFill>
                  <a:srgbClr val="FF0000"/>
                </a:solidFill>
                <a:latin typeface="Calibri" pitchFamily="34" charset="0"/>
              </a:rPr>
            </a:br>
            <a:r>
              <a:rPr lang="id-ID" sz="2700" dirty="0" smtClean="0">
                <a:solidFill>
                  <a:srgbClr val="FF0000"/>
                </a:solidFill>
                <a:latin typeface="Calibri" pitchFamily="34" charset="0"/>
              </a:rPr>
              <a:t>oleh:</a:t>
            </a:r>
            <a:br>
              <a:rPr lang="id-ID" sz="2700" dirty="0" smtClean="0">
                <a:solidFill>
                  <a:srgbClr val="FF0000"/>
                </a:solidFill>
                <a:latin typeface="Calibri" pitchFamily="34" charset="0"/>
              </a:rPr>
            </a:br>
            <a:r>
              <a:rPr lang="id-ID" sz="2700" dirty="0" smtClean="0">
                <a:solidFill>
                  <a:srgbClr val="FF0000"/>
                </a:solidFill>
                <a:latin typeface="Calibri" pitchFamily="34" charset="0"/>
              </a:rPr>
              <a:t>Defri Dahler, MM</a:t>
            </a:r>
            <a:endParaRPr lang="en-US" sz="2700" b="1" dirty="0">
              <a:solidFill>
                <a:srgbClr val="FF0000"/>
              </a:solidFill>
              <a:latin typeface="Calibri"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2000" fill="hold"/>
                                        <p:tgtEl>
                                          <p:spTgt spid="205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a:xfrm>
            <a:off x="755650" y="765175"/>
            <a:ext cx="8424863" cy="5256213"/>
          </a:xfrm>
        </p:spPr>
        <p:txBody>
          <a:bodyPr>
            <a:normAutofit lnSpcReduction="10000"/>
          </a:bodyPr>
          <a:lstStyle/>
          <a:p>
            <a:pPr>
              <a:lnSpc>
                <a:spcPct val="80000"/>
              </a:lnSpc>
              <a:buFont typeface="Wingdings" pitchFamily="2" charset="2"/>
              <a:buNone/>
            </a:pPr>
            <a:r>
              <a:rPr lang="en-US" sz="2400" b="1" dirty="0">
                <a:solidFill>
                  <a:srgbClr val="FFFF00"/>
                </a:solidFill>
                <a:latin typeface="Calibri" pitchFamily="34" charset="0"/>
              </a:rPr>
              <a:t> </a:t>
            </a:r>
            <a:r>
              <a:rPr lang="en-US" sz="2800" b="1" u="sng" dirty="0">
                <a:solidFill>
                  <a:srgbClr val="FFFF00"/>
                </a:solidFill>
                <a:latin typeface="Calibri" pitchFamily="34" charset="0"/>
              </a:rPr>
              <a:t>2.Faktor </a:t>
            </a:r>
            <a:r>
              <a:rPr lang="en-US" sz="2800" b="1" u="sng" dirty="0" err="1">
                <a:solidFill>
                  <a:srgbClr val="FFFF00"/>
                </a:solidFill>
                <a:latin typeface="Calibri" pitchFamily="34" charset="0"/>
              </a:rPr>
              <a:t>ruan</a:t>
            </a:r>
            <a:r>
              <a:rPr lang="en-US" sz="2800" b="1" dirty="0" err="1">
                <a:solidFill>
                  <a:srgbClr val="FFFF00"/>
                </a:solidFill>
                <a:latin typeface="Calibri" pitchFamily="34" charset="0"/>
              </a:rPr>
              <a:t>g</a:t>
            </a:r>
            <a:r>
              <a:rPr lang="en-US" sz="2400" b="1"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a:t>
            </a:r>
            <a:r>
              <a:rPr lang="en-US" sz="2400" dirty="0" err="1">
                <a:solidFill>
                  <a:srgbClr val="FFFF00"/>
                </a:solidFill>
                <a:latin typeface="Calibri" pitchFamily="34" charset="0"/>
              </a:rPr>
              <a:t>Faktor</a:t>
            </a:r>
            <a:r>
              <a:rPr lang="en-US" sz="2400" dirty="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terbagi</a:t>
            </a:r>
            <a:r>
              <a:rPr lang="en-US" sz="2400" dirty="0">
                <a:solidFill>
                  <a:srgbClr val="FFFF00"/>
                </a:solidFill>
                <a:latin typeface="Calibri" pitchFamily="34" charset="0"/>
              </a:rPr>
              <a:t> </a:t>
            </a:r>
            <a:r>
              <a:rPr lang="en-US" sz="2400" dirty="0" err="1">
                <a:solidFill>
                  <a:srgbClr val="FFFF00"/>
                </a:solidFill>
                <a:latin typeface="Calibri" pitchFamily="34" charset="0"/>
              </a:rPr>
              <a:t>menjadi</a:t>
            </a:r>
            <a:r>
              <a:rPr lang="en-US" sz="2400" dirty="0">
                <a:solidFill>
                  <a:srgbClr val="FFFF00"/>
                </a:solidFill>
                <a:latin typeface="Calibri" pitchFamily="34" charset="0"/>
              </a:rPr>
              <a:t> 2 (</a:t>
            </a:r>
            <a:r>
              <a:rPr lang="en-US" sz="2400" dirty="0" err="1">
                <a:solidFill>
                  <a:srgbClr val="FFFF00"/>
                </a:solidFill>
                <a:latin typeface="Calibri" pitchFamily="34" charset="0"/>
              </a:rPr>
              <a:t>dua</a:t>
            </a:r>
            <a:r>
              <a:rPr lang="en-US" sz="2400" dirty="0">
                <a:solidFill>
                  <a:srgbClr val="FFFF00"/>
                </a:solidFill>
                <a:latin typeface="Calibri" pitchFamily="34" charset="0"/>
              </a:rPr>
              <a:t>)</a:t>
            </a:r>
          </a:p>
          <a:p>
            <a:pPr>
              <a:lnSpc>
                <a:spcPct val="80000"/>
              </a:lnSpc>
              <a:buFont typeface="Wingdings" pitchFamily="2" charset="2"/>
              <a:buNone/>
            </a:pPr>
            <a:r>
              <a:rPr lang="en-US" sz="2400" dirty="0">
                <a:solidFill>
                  <a:srgbClr val="FFFF00"/>
                </a:solidFill>
                <a:latin typeface="Calibri" pitchFamily="34" charset="0"/>
              </a:rPr>
              <a:t> </a:t>
            </a:r>
            <a:r>
              <a:rPr lang="en-US" sz="2400" dirty="0" err="1">
                <a:solidFill>
                  <a:srgbClr val="FFFF00"/>
                </a:solidFill>
                <a:latin typeface="Calibri" pitchFamily="34" charset="0"/>
              </a:rPr>
              <a:t>bagian</a:t>
            </a:r>
            <a:r>
              <a:rPr lang="en-US" sz="2400" dirty="0">
                <a:solidFill>
                  <a:srgbClr val="FFFF00"/>
                </a:solidFill>
                <a:latin typeface="Calibri" pitchFamily="34" charset="0"/>
              </a:rPr>
              <a:t> </a:t>
            </a:r>
            <a:r>
              <a:rPr lang="en-US" sz="2400" dirty="0" err="1">
                <a:solidFill>
                  <a:srgbClr val="FFFF00"/>
                </a:solidFill>
                <a:latin typeface="Calibri" pitchFamily="34" charset="0"/>
              </a:rPr>
              <a:t>yaitu</a:t>
            </a:r>
            <a:r>
              <a:rPr lang="en-US" sz="2400"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1.Ruang </a:t>
            </a:r>
            <a:r>
              <a:rPr lang="en-US" sz="2400" dirty="0" err="1">
                <a:solidFill>
                  <a:srgbClr val="FFFF00"/>
                </a:solidFill>
                <a:latin typeface="Calibri" pitchFamily="34" charset="0"/>
              </a:rPr>
              <a:t>alami</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adalah</a:t>
            </a:r>
            <a:r>
              <a:rPr lang="en-US" sz="2400" dirty="0" smtClean="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tempat</a:t>
            </a:r>
            <a:r>
              <a:rPr lang="en-US" sz="2400" dirty="0">
                <a:solidFill>
                  <a:srgbClr val="FFFF00"/>
                </a:solidFill>
                <a:latin typeface="Calibri" pitchFamily="34" charset="0"/>
              </a:rPr>
              <a:t> </a:t>
            </a:r>
            <a:r>
              <a:rPr lang="en-US" sz="2400" dirty="0" err="1">
                <a:solidFill>
                  <a:srgbClr val="FFFF00"/>
                </a:solidFill>
                <a:latin typeface="Calibri" pitchFamily="34" charset="0"/>
              </a:rPr>
              <a:t>sesungguhnya</a:t>
            </a:r>
            <a:r>
              <a:rPr lang="en-US" sz="2400" dirty="0">
                <a:solidFill>
                  <a:srgbClr val="FFFF00"/>
                </a:solidFill>
                <a:latin typeface="Calibri" pitchFamily="34" charset="0"/>
              </a:rPr>
              <a:t> </a:t>
            </a:r>
            <a:r>
              <a:rPr lang="en-US" sz="2400" dirty="0" err="1">
                <a:solidFill>
                  <a:srgbClr val="FFFF00"/>
                </a:solidFill>
                <a:latin typeface="Calibri" pitchFamily="34" charset="0"/>
              </a:rPr>
              <a:t>dimana</a:t>
            </a:r>
            <a:r>
              <a:rPr lang="en-US" sz="2400" dirty="0">
                <a:solidFill>
                  <a:srgbClr val="FFFF00"/>
                </a:solidFill>
                <a:latin typeface="Calibri" pitchFamily="34" charset="0"/>
              </a:rPr>
              <a:t> </a:t>
            </a:r>
            <a:r>
              <a:rPr lang="en-US" sz="2400" dirty="0" err="1" smtClean="0">
                <a:solidFill>
                  <a:srgbClr val="FFFF00"/>
                </a:solidFill>
                <a:latin typeface="Calibri" pitchFamily="34" charset="0"/>
              </a:rPr>
              <a:t>sebuah</a:t>
            </a:r>
            <a:r>
              <a:rPr lang="en-US" sz="2400" dirty="0" smtClean="0">
                <a:solidFill>
                  <a:srgbClr val="FFFF00"/>
                </a:solidFill>
                <a:latin typeface="Calibri" pitchFamily="34" charset="0"/>
              </a:rPr>
              <a:t> </a:t>
            </a:r>
            <a:r>
              <a:rPr lang="en-US" sz="2400" dirty="0" err="1" smtClean="0">
                <a:solidFill>
                  <a:srgbClr val="FFFF00"/>
                </a:solidFill>
                <a:latin typeface="Calibri" pitchFamily="34" charset="0"/>
              </a:rPr>
              <a:t>peristiwa</a:t>
            </a:r>
            <a:r>
              <a:rPr lang="en-US" sz="2400" dirty="0" smtClean="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direkam</a:t>
            </a:r>
            <a:r>
              <a:rPr lang="en-US" sz="2400"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2.Ruang non </a:t>
            </a:r>
            <a:r>
              <a:rPr lang="en-US" sz="2400" dirty="0" err="1">
                <a:solidFill>
                  <a:srgbClr val="FFFF00"/>
                </a:solidFill>
                <a:latin typeface="Calibri" pitchFamily="34" charset="0"/>
              </a:rPr>
              <a:t>alami</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adalah</a:t>
            </a:r>
            <a:r>
              <a:rPr lang="en-US" sz="2400" dirty="0" smtClean="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tempat</a:t>
            </a:r>
            <a:r>
              <a:rPr lang="en-US" sz="2400" dirty="0">
                <a:solidFill>
                  <a:srgbClr val="FFFF00"/>
                </a:solidFill>
                <a:latin typeface="Calibri" pitchFamily="34" charset="0"/>
              </a:rPr>
              <a:t> </a:t>
            </a:r>
            <a:r>
              <a:rPr lang="en-US" sz="2400" dirty="0" err="1">
                <a:solidFill>
                  <a:srgbClr val="FFFF00"/>
                </a:solidFill>
                <a:latin typeface="Calibri" pitchFamily="34" charset="0"/>
              </a:rPr>
              <a:t>pengganti</a:t>
            </a:r>
            <a:r>
              <a:rPr lang="en-US" sz="2400" dirty="0">
                <a:solidFill>
                  <a:srgbClr val="FFFF00"/>
                </a:solidFill>
                <a:latin typeface="Calibri" pitchFamily="34" charset="0"/>
              </a:rPr>
              <a:t> yang </a:t>
            </a:r>
            <a:r>
              <a:rPr lang="en-US" sz="2400" dirty="0" err="1">
                <a:solidFill>
                  <a:srgbClr val="FFFF00"/>
                </a:solidFill>
                <a:latin typeface="Calibri" pitchFamily="34" charset="0"/>
              </a:rPr>
              <a:t>dipakai</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untuk</a:t>
            </a:r>
            <a:r>
              <a:rPr lang="en-US" sz="2400" dirty="0" smtClean="0">
                <a:solidFill>
                  <a:srgbClr val="FFFF00"/>
                </a:solidFill>
                <a:latin typeface="Calibri" pitchFamily="34" charset="0"/>
              </a:rPr>
              <a:t> </a:t>
            </a:r>
            <a:r>
              <a:rPr lang="en-US" sz="2400" dirty="0" err="1">
                <a:solidFill>
                  <a:srgbClr val="FFFF00"/>
                </a:solidFill>
                <a:latin typeface="Calibri" pitchFamily="34" charset="0"/>
              </a:rPr>
              <a:t>menggambarkan</a:t>
            </a:r>
            <a:r>
              <a:rPr lang="en-US" sz="2400" dirty="0">
                <a:solidFill>
                  <a:srgbClr val="FFFF00"/>
                </a:solidFill>
                <a:latin typeface="Calibri" pitchFamily="34" charset="0"/>
              </a:rPr>
              <a:t> </a:t>
            </a:r>
            <a:r>
              <a:rPr lang="en-US" sz="2400" dirty="0" err="1">
                <a:solidFill>
                  <a:srgbClr val="FFFF00"/>
                </a:solidFill>
                <a:latin typeface="Calibri" pitchFamily="34" charset="0"/>
              </a:rPr>
              <a:t>suatu</a:t>
            </a:r>
            <a:r>
              <a:rPr lang="en-US" sz="2400" dirty="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atau</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adegan</a:t>
            </a:r>
            <a:r>
              <a:rPr lang="en-US" sz="2400" dirty="0">
                <a:solidFill>
                  <a:srgbClr val="FFFF00"/>
                </a:solidFill>
                <a:latin typeface="Calibri" pitchFamily="34" charset="0"/>
              </a:rPr>
              <a:t>.</a:t>
            </a:r>
          </a:p>
          <a:p>
            <a:pPr>
              <a:lnSpc>
                <a:spcPct val="80000"/>
              </a:lnSpc>
              <a:buFont typeface="Wingdings" pitchFamily="2" charset="2"/>
              <a:buNone/>
            </a:pP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kata</a:t>
            </a:r>
            <a:r>
              <a:rPr lang="en-US" sz="2400" dirty="0">
                <a:solidFill>
                  <a:srgbClr val="FFFF00"/>
                </a:solidFill>
                <a:latin typeface="Calibri" pitchFamily="34" charset="0"/>
              </a:rPr>
              <a:t> lain </a:t>
            </a:r>
            <a:r>
              <a:rPr lang="en-US" sz="2400" dirty="0" err="1">
                <a:solidFill>
                  <a:srgbClr val="FFFF00"/>
                </a:solidFill>
                <a:latin typeface="Calibri" pitchFamily="34" charset="0"/>
              </a:rPr>
              <a:t>ruang</a:t>
            </a:r>
            <a:r>
              <a:rPr lang="en-US" sz="2400" dirty="0">
                <a:solidFill>
                  <a:srgbClr val="FFFF00"/>
                </a:solidFill>
                <a:latin typeface="Calibri" pitchFamily="34" charset="0"/>
              </a:rPr>
              <a:t> non </a:t>
            </a:r>
            <a:r>
              <a:rPr lang="en-US" sz="2400" dirty="0" err="1">
                <a:solidFill>
                  <a:srgbClr val="FFFF00"/>
                </a:solidFill>
                <a:latin typeface="Calibri" pitchFamily="34" charset="0"/>
              </a:rPr>
              <a:t>alami</a:t>
            </a:r>
            <a:r>
              <a:rPr lang="en-US" sz="2400" dirty="0">
                <a:solidFill>
                  <a:srgbClr val="FFFF00"/>
                </a:solidFill>
                <a:latin typeface="Calibri" pitchFamily="34" charset="0"/>
              </a:rPr>
              <a:t> </a:t>
            </a:r>
            <a:r>
              <a:rPr lang="en-US" sz="2400" dirty="0" err="1">
                <a:solidFill>
                  <a:srgbClr val="FFFF00"/>
                </a:solidFill>
                <a:latin typeface="Calibri" pitchFamily="34" charset="0"/>
              </a:rPr>
              <a:t>sering</a:t>
            </a:r>
            <a:r>
              <a:rPr lang="en-US" sz="2400" dirty="0">
                <a:solidFill>
                  <a:srgbClr val="FFFF00"/>
                </a:solidFill>
                <a:latin typeface="Calibri" pitchFamily="34" charset="0"/>
              </a:rPr>
              <a:t>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kita</a:t>
            </a:r>
            <a:endParaRPr lang="en-US" sz="2400" dirty="0">
              <a:solidFill>
                <a:srgbClr val="FFFF00"/>
              </a:solidFill>
              <a:latin typeface="Calibri" pitchFamily="34" charset="0"/>
            </a:endParaRPr>
          </a:p>
          <a:p>
            <a:pPr>
              <a:lnSpc>
                <a:spcPct val="80000"/>
              </a:lnSpc>
              <a:buFont typeface="Wingdings" pitchFamily="2" charset="2"/>
              <a:buNone/>
            </a:pPr>
            <a:r>
              <a:rPr lang="en-US" sz="2400" dirty="0" err="1">
                <a:solidFill>
                  <a:srgbClr val="FFFF00"/>
                </a:solidFill>
                <a:latin typeface="Calibri" pitchFamily="34" charset="0"/>
              </a:rPr>
              <a:t>kenal</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studio yang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direkayasa</a:t>
            </a:r>
            <a:endParaRPr lang="en-US" sz="2400" dirty="0">
              <a:solidFill>
                <a:srgbClr val="FFFF00"/>
              </a:solidFill>
              <a:latin typeface="Calibri" pitchFamily="34" charset="0"/>
            </a:endParaRPr>
          </a:p>
          <a:p>
            <a:pPr>
              <a:lnSpc>
                <a:spcPct val="80000"/>
              </a:lnSpc>
              <a:buFont typeface="Wingdings" pitchFamily="2" charset="2"/>
              <a:buNone/>
            </a:pPr>
            <a:r>
              <a:rPr lang="en-US" sz="2400" dirty="0" err="1">
                <a:solidFill>
                  <a:srgbClr val="FFFF00"/>
                </a:solidFill>
                <a:latin typeface="Calibri" pitchFamily="34" charset="0"/>
              </a:rPr>
              <a:t>menjadi</a:t>
            </a:r>
            <a:r>
              <a:rPr lang="en-US" sz="2400" dirty="0">
                <a:solidFill>
                  <a:srgbClr val="FFFF00"/>
                </a:solidFill>
                <a:latin typeface="Calibri" pitchFamily="34" charset="0"/>
              </a:rPr>
              <a:t> </a:t>
            </a:r>
            <a:r>
              <a:rPr lang="en-US" sz="2400" dirty="0" err="1">
                <a:solidFill>
                  <a:srgbClr val="FFFF00"/>
                </a:solidFill>
                <a:latin typeface="Calibri" pitchFamily="34" charset="0"/>
              </a:rPr>
              <a:t>suatu</a:t>
            </a:r>
            <a:r>
              <a:rPr lang="en-US" sz="2400" dirty="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yang</a:t>
            </a:r>
          </a:p>
          <a:p>
            <a:pPr>
              <a:lnSpc>
                <a:spcPct val="80000"/>
              </a:lnSpc>
              <a:buFont typeface="Wingdings" pitchFamily="2" charset="2"/>
              <a:buNone/>
            </a:pPr>
            <a:r>
              <a:rPr lang="en-US" sz="2400" dirty="0" err="1">
                <a:solidFill>
                  <a:srgbClr val="FFFF00"/>
                </a:solidFill>
                <a:latin typeface="Calibri" pitchFamily="34" charset="0"/>
              </a:rPr>
              <a:t>diinginkan</a:t>
            </a:r>
            <a:r>
              <a:rPr lang="en-US" sz="2400" dirty="0">
                <a:solidFill>
                  <a:srgbClr val="FFFF00"/>
                </a:solidFill>
                <a:latin typeface="Calibri" pitchFamily="34" charset="0"/>
              </a:rPr>
              <a:t> </a:t>
            </a:r>
            <a:r>
              <a:rPr lang="en-US" sz="2400" dirty="0" err="1">
                <a:solidFill>
                  <a:srgbClr val="FFFF00"/>
                </a:solidFill>
                <a:latin typeface="Calibri" pitchFamily="34" charset="0"/>
              </a:rPr>
              <a:t>sesuai</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kebutuhanya</a:t>
            </a:r>
            <a:r>
              <a:rPr lang="en-US" sz="2400"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a:t>
            </a:r>
            <a:r>
              <a:rPr lang="en-US" sz="2400" u="sng"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left)">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left)">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left)">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wipe(left)">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wipe(left)">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wipe(left)">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wipe(left)">
                                      <p:cBhvr>
                                        <p:cTn id="57" dur="500"/>
                                        <p:tgtEl>
                                          <p:spTgt spid="2">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
                                            <p:txEl>
                                              <p:pRg st="11" end="11"/>
                                            </p:txEl>
                                          </p:spTgt>
                                        </p:tgtEl>
                                        <p:attrNameLst>
                                          <p:attrName>style.visibility</p:attrName>
                                        </p:attrNameLst>
                                      </p:cBhvr>
                                      <p:to>
                                        <p:strVal val="visible"/>
                                      </p:to>
                                    </p:set>
                                    <p:animEffect transition="in" filter="wipe(left)">
                                      <p:cBhvr>
                                        <p:cTn id="62" dur="500"/>
                                        <p:tgtEl>
                                          <p:spTgt spid="2">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2">
                                            <p:txEl>
                                              <p:pRg st="12" end="12"/>
                                            </p:txEl>
                                          </p:spTgt>
                                        </p:tgtEl>
                                        <p:attrNameLst>
                                          <p:attrName>style.visibility</p:attrName>
                                        </p:attrNameLst>
                                      </p:cBhvr>
                                      <p:to>
                                        <p:strVal val="visible"/>
                                      </p:to>
                                    </p:set>
                                    <p:animEffect transition="in" filter="wipe(left)">
                                      <p:cBhvr>
                                        <p:cTn id="67" dur="500"/>
                                        <p:tgtEl>
                                          <p:spTgt spid="2">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2">
                                            <p:txEl>
                                              <p:pRg st="13" end="13"/>
                                            </p:txEl>
                                          </p:spTgt>
                                        </p:tgtEl>
                                        <p:attrNameLst>
                                          <p:attrName>style.visibility</p:attrName>
                                        </p:attrNameLst>
                                      </p:cBhvr>
                                      <p:to>
                                        <p:strVal val="visible"/>
                                      </p:to>
                                    </p:set>
                                    <p:animEffect transition="in" filter="wipe(left)">
                                      <p:cBhvr>
                                        <p:cTn id="72" dur="5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a:xfrm>
            <a:off x="0" y="1412776"/>
            <a:ext cx="9144000" cy="6381750"/>
          </a:xfrm>
        </p:spPr>
        <p:txBody>
          <a:bodyPr/>
          <a:lstStyle/>
          <a:p>
            <a:pPr>
              <a:buFont typeface="Wingdings" pitchFamily="2" charset="2"/>
              <a:buNone/>
            </a:pPr>
            <a:r>
              <a:rPr lang="en-US" sz="4800" dirty="0">
                <a:solidFill>
                  <a:srgbClr val="FFFF00"/>
                </a:solidFill>
                <a:latin typeface="Calibri" pitchFamily="34" charset="0"/>
              </a:rPr>
              <a:t>  </a:t>
            </a:r>
            <a:r>
              <a:rPr lang="en-US" sz="3000" b="1" u="sng" dirty="0">
                <a:solidFill>
                  <a:srgbClr val="FFFF00"/>
                </a:solidFill>
                <a:latin typeface="Calibri" pitchFamily="34" charset="0"/>
              </a:rPr>
              <a:t>3.Faktor </a:t>
            </a:r>
            <a:r>
              <a:rPr lang="en-US" sz="3000" b="1" u="sng" dirty="0" err="1">
                <a:solidFill>
                  <a:srgbClr val="FFFF00"/>
                </a:solidFill>
                <a:latin typeface="Calibri" pitchFamily="34" charset="0"/>
              </a:rPr>
              <a:t>waktu</a:t>
            </a:r>
            <a:r>
              <a:rPr lang="en-US" sz="3000" b="1" dirty="0">
                <a:solidFill>
                  <a:srgbClr val="FFFF00"/>
                </a:solidFill>
                <a:latin typeface="Calibri" pitchFamily="34" charset="0"/>
              </a:rPr>
              <a:t> :</a:t>
            </a:r>
          </a:p>
          <a:p>
            <a:pPr>
              <a:buFont typeface="Wingdings" pitchFamily="2" charset="2"/>
              <a:buNone/>
            </a:pPr>
            <a:r>
              <a:rPr lang="en-US" dirty="0">
                <a:solidFill>
                  <a:srgbClr val="FFFF00"/>
                </a:solidFill>
                <a:latin typeface="Calibri" pitchFamily="34" charset="0"/>
              </a:rPr>
              <a:t>	</a:t>
            </a:r>
            <a:r>
              <a:rPr lang="en-US" sz="2700" dirty="0" err="1">
                <a:solidFill>
                  <a:srgbClr val="FFFF00"/>
                </a:solidFill>
                <a:latin typeface="Calibri" pitchFamily="34" charset="0"/>
              </a:rPr>
              <a:t>Faktor</a:t>
            </a:r>
            <a:r>
              <a:rPr lang="en-US" sz="2700" dirty="0">
                <a:solidFill>
                  <a:srgbClr val="FFFF00"/>
                </a:solidFill>
                <a:latin typeface="Calibri" pitchFamily="34" charset="0"/>
              </a:rPr>
              <a:t> </a:t>
            </a:r>
            <a:r>
              <a:rPr lang="en-US" sz="2700" dirty="0" err="1">
                <a:solidFill>
                  <a:srgbClr val="FFFF00"/>
                </a:solidFill>
                <a:latin typeface="Calibri" pitchFamily="34" charset="0"/>
              </a:rPr>
              <a:t>waktu</a:t>
            </a:r>
            <a:r>
              <a:rPr lang="en-US" sz="2700" dirty="0">
                <a:solidFill>
                  <a:srgbClr val="FFFF00"/>
                </a:solidFill>
                <a:latin typeface="Calibri" pitchFamily="34" charset="0"/>
              </a:rPr>
              <a:t> </a:t>
            </a:r>
            <a:r>
              <a:rPr lang="en-US" sz="2700" dirty="0" err="1">
                <a:solidFill>
                  <a:srgbClr val="FFFF00"/>
                </a:solidFill>
                <a:latin typeface="Calibri" pitchFamily="34" charset="0"/>
              </a:rPr>
              <a:t>dalam</a:t>
            </a:r>
            <a:r>
              <a:rPr lang="en-US" sz="2700" dirty="0">
                <a:solidFill>
                  <a:srgbClr val="FFFF00"/>
                </a:solidFill>
                <a:latin typeface="Calibri" pitchFamily="34" charset="0"/>
              </a:rPr>
              <a:t> film </a:t>
            </a:r>
            <a:r>
              <a:rPr lang="en-US" sz="2700" dirty="0" err="1">
                <a:solidFill>
                  <a:srgbClr val="FFFF00"/>
                </a:solidFill>
                <a:latin typeface="Calibri" pitchFamily="34" charset="0"/>
              </a:rPr>
              <a:t>bisa</a:t>
            </a:r>
            <a:r>
              <a:rPr lang="en-US" sz="2700" dirty="0">
                <a:solidFill>
                  <a:srgbClr val="FFFF00"/>
                </a:solidFill>
                <a:latin typeface="Calibri" pitchFamily="34" charset="0"/>
              </a:rPr>
              <a:t> </a:t>
            </a:r>
            <a:r>
              <a:rPr lang="en-US" sz="2700" dirty="0" err="1">
                <a:solidFill>
                  <a:srgbClr val="FFFF00"/>
                </a:solidFill>
                <a:latin typeface="Calibri" pitchFamily="34" charset="0"/>
              </a:rPr>
              <a:t>memiliki</a:t>
            </a:r>
            <a:r>
              <a:rPr lang="en-US" sz="2700" dirty="0">
                <a:solidFill>
                  <a:srgbClr val="FFFF00"/>
                </a:solidFill>
                <a:latin typeface="Calibri" pitchFamily="34" charset="0"/>
              </a:rPr>
              <a:t> 2 (</a:t>
            </a:r>
            <a:r>
              <a:rPr lang="en-US" sz="2700" dirty="0" err="1">
                <a:solidFill>
                  <a:srgbClr val="FFFF00"/>
                </a:solidFill>
                <a:latin typeface="Calibri" pitchFamily="34" charset="0"/>
              </a:rPr>
              <a:t>dua</a:t>
            </a:r>
            <a:r>
              <a:rPr lang="en-US" sz="2700" dirty="0">
                <a:solidFill>
                  <a:srgbClr val="FFFF00"/>
                </a:solidFill>
                <a:latin typeface="Calibri" pitchFamily="34" charset="0"/>
              </a:rPr>
              <a:t>) </a:t>
            </a:r>
            <a:r>
              <a:rPr lang="en-US" sz="2700" dirty="0" err="1">
                <a:solidFill>
                  <a:srgbClr val="FFFF00"/>
                </a:solidFill>
                <a:latin typeface="Calibri" pitchFamily="34" charset="0"/>
              </a:rPr>
              <a:t>pengertian</a:t>
            </a:r>
            <a:r>
              <a:rPr lang="en-US" sz="2700" dirty="0">
                <a:solidFill>
                  <a:srgbClr val="FFFF00"/>
                </a:solidFill>
                <a:latin typeface="Calibri" pitchFamily="34" charset="0"/>
              </a:rPr>
              <a:t>, </a:t>
            </a:r>
            <a:r>
              <a:rPr lang="en-US" sz="2700" dirty="0" err="1">
                <a:solidFill>
                  <a:srgbClr val="FFFF00"/>
                </a:solidFill>
                <a:latin typeface="Calibri" pitchFamily="34" charset="0"/>
              </a:rPr>
              <a:t>yaitu</a:t>
            </a:r>
            <a:r>
              <a:rPr lang="en-US" sz="2700" dirty="0">
                <a:solidFill>
                  <a:srgbClr val="FFFF00"/>
                </a:solidFill>
                <a:latin typeface="Calibri" pitchFamily="34" charset="0"/>
              </a:rPr>
              <a:t> </a:t>
            </a:r>
            <a:r>
              <a:rPr lang="en-US" sz="2700" dirty="0" err="1">
                <a:solidFill>
                  <a:srgbClr val="FFFF00"/>
                </a:solidFill>
                <a:latin typeface="Calibri" pitchFamily="34" charset="0"/>
              </a:rPr>
              <a:t>pengertian</a:t>
            </a:r>
            <a:r>
              <a:rPr lang="en-US" sz="2700" dirty="0">
                <a:solidFill>
                  <a:srgbClr val="FFFF00"/>
                </a:solidFill>
                <a:latin typeface="Calibri" pitchFamily="34" charset="0"/>
              </a:rPr>
              <a:t> </a:t>
            </a:r>
            <a:r>
              <a:rPr lang="en-US" sz="2700" u="sng" dirty="0" err="1">
                <a:solidFill>
                  <a:srgbClr val="FFFF00"/>
                </a:solidFill>
                <a:latin typeface="Calibri" pitchFamily="34" charset="0"/>
              </a:rPr>
              <a:t>waktu</a:t>
            </a:r>
            <a:r>
              <a:rPr lang="en-US" sz="2700" u="sng" dirty="0">
                <a:solidFill>
                  <a:srgbClr val="FFFF00"/>
                </a:solidFill>
                <a:latin typeface="Calibri" pitchFamily="34" charset="0"/>
              </a:rPr>
              <a:t> </a:t>
            </a:r>
            <a:r>
              <a:rPr lang="en-US" sz="2700" u="sng" dirty="0" err="1">
                <a:solidFill>
                  <a:srgbClr val="FFFF00"/>
                </a:solidFill>
                <a:latin typeface="Calibri" pitchFamily="34" charset="0"/>
              </a:rPr>
              <a:t>secara</a:t>
            </a:r>
            <a:r>
              <a:rPr lang="en-US" sz="2700" u="sng" dirty="0">
                <a:solidFill>
                  <a:srgbClr val="FFFF00"/>
                </a:solidFill>
                <a:latin typeface="Calibri" pitchFamily="34" charset="0"/>
              </a:rPr>
              <a:t> </a:t>
            </a:r>
            <a:r>
              <a:rPr lang="en-US" sz="2700" u="sng" dirty="0" err="1">
                <a:solidFill>
                  <a:srgbClr val="FFFF00"/>
                </a:solidFill>
                <a:latin typeface="Calibri" pitchFamily="34" charset="0"/>
              </a:rPr>
              <a:t>fisik</a:t>
            </a:r>
            <a:r>
              <a:rPr lang="en-US" sz="2700" dirty="0">
                <a:solidFill>
                  <a:srgbClr val="FFFF00"/>
                </a:solidFill>
                <a:latin typeface="Calibri" pitchFamily="34" charset="0"/>
              </a:rPr>
              <a:t> </a:t>
            </a:r>
            <a:r>
              <a:rPr lang="en-US" sz="2700" dirty="0" err="1">
                <a:solidFill>
                  <a:srgbClr val="FFFF00"/>
                </a:solidFill>
                <a:latin typeface="Calibri" pitchFamily="34" charset="0"/>
              </a:rPr>
              <a:t>seperti</a:t>
            </a:r>
            <a:r>
              <a:rPr lang="en-US" sz="2700" dirty="0">
                <a:solidFill>
                  <a:srgbClr val="FFFF00"/>
                </a:solidFill>
                <a:latin typeface="Calibri" pitchFamily="34" charset="0"/>
              </a:rPr>
              <a:t> </a:t>
            </a:r>
            <a:r>
              <a:rPr lang="en-US" sz="2700" dirty="0" err="1">
                <a:solidFill>
                  <a:srgbClr val="FFFF00"/>
                </a:solidFill>
                <a:latin typeface="Calibri" pitchFamily="34" charset="0"/>
              </a:rPr>
              <a:t>pagi</a:t>
            </a:r>
            <a:r>
              <a:rPr lang="en-US" sz="2700" dirty="0">
                <a:solidFill>
                  <a:srgbClr val="FFFF00"/>
                </a:solidFill>
                <a:latin typeface="Calibri" pitchFamily="34" charset="0"/>
              </a:rPr>
              <a:t>, </a:t>
            </a:r>
            <a:r>
              <a:rPr lang="en-US" sz="2700" dirty="0" err="1">
                <a:solidFill>
                  <a:srgbClr val="FFFF00"/>
                </a:solidFill>
                <a:latin typeface="Calibri" pitchFamily="34" charset="0"/>
              </a:rPr>
              <a:t>siang</a:t>
            </a:r>
            <a:r>
              <a:rPr lang="en-US" sz="2700" dirty="0">
                <a:solidFill>
                  <a:srgbClr val="FFFF00"/>
                </a:solidFill>
                <a:latin typeface="Calibri" pitchFamily="34" charset="0"/>
              </a:rPr>
              <a:t> </a:t>
            </a:r>
            <a:r>
              <a:rPr lang="en-US" sz="2700" dirty="0" err="1">
                <a:solidFill>
                  <a:srgbClr val="FFFF00"/>
                </a:solidFill>
                <a:latin typeface="Calibri" pitchFamily="34" charset="0"/>
              </a:rPr>
              <a:t>dan</a:t>
            </a:r>
            <a:r>
              <a:rPr lang="en-US" sz="2700" dirty="0">
                <a:solidFill>
                  <a:srgbClr val="FFFF00"/>
                </a:solidFill>
                <a:latin typeface="Calibri" pitchFamily="34" charset="0"/>
              </a:rPr>
              <a:t> </a:t>
            </a:r>
            <a:r>
              <a:rPr lang="en-US" sz="2700" dirty="0" err="1">
                <a:solidFill>
                  <a:srgbClr val="FFFF00"/>
                </a:solidFill>
                <a:latin typeface="Calibri" pitchFamily="34" charset="0"/>
              </a:rPr>
              <a:t>malam</a:t>
            </a:r>
            <a:r>
              <a:rPr lang="en-US" sz="2700" dirty="0">
                <a:solidFill>
                  <a:srgbClr val="FFFF00"/>
                </a:solidFill>
                <a:latin typeface="Calibri" pitchFamily="34" charset="0"/>
              </a:rPr>
              <a:t>, </a:t>
            </a:r>
            <a:r>
              <a:rPr lang="en-US" sz="2700" dirty="0" err="1">
                <a:solidFill>
                  <a:srgbClr val="FFFF00"/>
                </a:solidFill>
                <a:latin typeface="Calibri" pitchFamily="34" charset="0"/>
              </a:rPr>
              <a:t>serta</a:t>
            </a:r>
            <a:r>
              <a:rPr lang="en-US" sz="2700" dirty="0">
                <a:solidFill>
                  <a:srgbClr val="FFFF00"/>
                </a:solidFill>
                <a:latin typeface="Calibri" pitchFamily="34" charset="0"/>
              </a:rPr>
              <a:t> </a:t>
            </a:r>
            <a:r>
              <a:rPr lang="en-US" sz="2700" u="sng" dirty="0" err="1">
                <a:solidFill>
                  <a:srgbClr val="FFFF00"/>
                </a:solidFill>
                <a:latin typeface="Calibri" pitchFamily="34" charset="0"/>
              </a:rPr>
              <a:t>waktu</a:t>
            </a:r>
            <a:r>
              <a:rPr lang="en-US" sz="2700" u="sng" dirty="0">
                <a:solidFill>
                  <a:srgbClr val="FFFF00"/>
                </a:solidFill>
                <a:latin typeface="Calibri" pitchFamily="34" charset="0"/>
              </a:rPr>
              <a:t> </a:t>
            </a:r>
            <a:r>
              <a:rPr lang="en-US" sz="2700" u="sng" dirty="0" err="1">
                <a:solidFill>
                  <a:srgbClr val="FFFF00"/>
                </a:solidFill>
                <a:latin typeface="Calibri" pitchFamily="34" charset="0"/>
              </a:rPr>
              <a:t>kejadian</a:t>
            </a:r>
            <a:r>
              <a:rPr lang="en-US" sz="2700" dirty="0">
                <a:solidFill>
                  <a:srgbClr val="FFFF00"/>
                </a:solidFill>
                <a:latin typeface="Calibri" pitchFamily="34" charset="0"/>
              </a:rPr>
              <a:t> </a:t>
            </a:r>
            <a:r>
              <a:rPr lang="en-US" sz="2700" dirty="0" err="1">
                <a:solidFill>
                  <a:srgbClr val="FFFF00"/>
                </a:solidFill>
                <a:latin typeface="Calibri" pitchFamily="34" charset="0"/>
              </a:rPr>
              <a:t>ketika</a:t>
            </a:r>
            <a:r>
              <a:rPr lang="en-US" sz="2700" dirty="0">
                <a:solidFill>
                  <a:srgbClr val="FFFF00"/>
                </a:solidFill>
                <a:latin typeface="Calibri" pitchFamily="34" charset="0"/>
              </a:rPr>
              <a:t> </a:t>
            </a:r>
            <a:r>
              <a:rPr lang="en-US" sz="2700" dirty="0" err="1">
                <a:solidFill>
                  <a:srgbClr val="FFFF00"/>
                </a:solidFill>
                <a:latin typeface="Calibri" pitchFamily="34" charset="0"/>
              </a:rPr>
              <a:t>sebuah</a:t>
            </a:r>
            <a:r>
              <a:rPr lang="en-US" sz="2700" dirty="0">
                <a:solidFill>
                  <a:srgbClr val="FFFF00"/>
                </a:solidFill>
                <a:latin typeface="Calibri" pitchFamily="34" charset="0"/>
              </a:rPr>
              <a:t> </a:t>
            </a:r>
            <a:r>
              <a:rPr lang="en-US" sz="2700" dirty="0" err="1">
                <a:solidFill>
                  <a:srgbClr val="FFFF00"/>
                </a:solidFill>
                <a:latin typeface="Calibri" pitchFamily="34" charset="0"/>
              </a:rPr>
              <a:t>peristiwa</a:t>
            </a:r>
            <a:r>
              <a:rPr lang="en-US" sz="2700" dirty="0">
                <a:solidFill>
                  <a:srgbClr val="FFFF00"/>
                </a:solidFill>
                <a:latin typeface="Calibri" pitchFamily="34" charset="0"/>
              </a:rPr>
              <a:t> </a:t>
            </a:r>
            <a:r>
              <a:rPr lang="en-US" sz="2700" dirty="0" err="1">
                <a:solidFill>
                  <a:srgbClr val="FFFF00"/>
                </a:solidFill>
                <a:latin typeface="Calibri" pitchFamily="34" charset="0"/>
              </a:rPr>
              <a:t>berlangsung</a:t>
            </a:r>
            <a:r>
              <a:rPr lang="en-US" sz="2700" dirty="0">
                <a:solidFill>
                  <a:srgbClr val="FFFF00"/>
                </a:solidFill>
                <a:latin typeface="Calibri" pitchFamily="34" charset="0"/>
              </a:rPr>
              <a:t>.</a:t>
            </a:r>
          </a:p>
          <a:p>
            <a:pPr>
              <a:buFont typeface="Wingdings" pitchFamily="2" charset="2"/>
              <a:buNone/>
            </a:pPr>
            <a:r>
              <a:rPr lang="en-US" sz="2700" dirty="0">
                <a:solidFill>
                  <a:srgbClr val="FFFF00"/>
                </a:solidFill>
                <a:latin typeface="Calibri" pitchFamily="34" charset="0"/>
              </a:rPr>
              <a:t>	</a:t>
            </a:r>
            <a:r>
              <a:rPr lang="en-US" sz="2700" dirty="0" err="1">
                <a:solidFill>
                  <a:srgbClr val="FFFF00"/>
                </a:solidFill>
                <a:latin typeface="Calibri" pitchFamily="34" charset="0"/>
              </a:rPr>
              <a:t>Disamping</a:t>
            </a:r>
            <a:r>
              <a:rPr lang="en-US" sz="2700" dirty="0">
                <a:solidFill>
                  <a:srgbClr val="FFFF00"/>
                </a:solidFill>
                <a:latin typeface="Calibri" pitchFamily="34" charset="0"/>
              </a:rPr>
              <a:t> </a:t>
            </a:r>
            <a:r>
              <a:rPr lang="en-US" sz="2700" dirty="0" err="1">
                <a:solidFill>
                  <a:srgbClr val="FFFF00"/>
                </a:solidFill>
                <a:latin typeface="Calibri" pitchFamily="34" charset="0"/>
              </a:rPr>
              <a:t>itu</a:t>
            </a:r>
            <a:r>
              <a:rPr lang="en-US" sz="2700" dirty="0">
                <a:solidFill>
                  <a:srgbClr val="FFFF00"/>
                </a:solidFill>
                <a:latin typeface="Calibri" pitchFamily="34" charset="0"/>
              </a:rPr>
              <a:t> </a:t>
            </a:r>
            <a:r>
              <a:rPr lang="en-US" sz="2700" dirty="0" err="1">
                <a:solidFill>
                  <a:srgbClr val="FFFF00"/>
                </a:solidFill>
                <a:latin typeface="Calibri" pitchFamily="34" charset="0"/>
              </a:rPr>
              <a:t>faktor</a:t>
            </a:r>
            <a:r>
              <a:rPr lang="en-US" sz="2700" dirty="0">
                <a:solidFill>
                  <a:srgbClr val="FFFF00"/>
                </a:solidFill>
                <a:latin typeface="Calibri" pitchFamily="34" charset="0"/>
              </a:rPr>
              <a:t> </a:t>
            </a:r>
            <a:r>
              <a:rPr lang="en-US" sz="2700" dirty="0" err="1">
                <a:solidFill>
                  <a:srgbClr val="FFFF00"/>
                </a:solidFill>
                <a:latin typeface="Calibri" pitchFamily="34" charset="0"/>
              </a:rPr>
              <a:t>waktu</a:t>
            </a:r>
            <a:r>
              <a:rPr lang="en-US" sz="2700" dirty="0">
                <a:solidFill>
                  <a:srgbClr val="FFFF00"/>
                </a:solidFill>
                <a:latin typeface="Calibri" pitchFamily="34" charset="0"/>
              </a:rPr>
              <a:t> </a:t>
            </a:r>
            <a:r>
              <a:rPr lang="en-US" sz="2700" dirty="0" err="1">
                <a:solidFill>
                  <a:srgbClr val="FFFF00"/>
                </a:solidFill>
                <a:latin typeface="Calibri" pitchFamily="34" charset="0"/>
              </a:rPr>
              <a:t>di</a:t>
            </a:r>
            <a:r>
              <a:rPr lang="en-US" sz="2700" dirty="0">
                <a:solidFill>
                  <a:srgbClr val="FFFF00"/>
                </a:solidFill>
                <a:latin typeface="Calibri" pitchFamily="34" charset="0"/>
              </a:rPr>
              <a:t> </a:t>
            </a:r>
            <a:r>
              <a:rPr lang="en-US" sz="2700" dirty="0" err="1">
                <a:solidFill>
                  <a:srgbClr val="FFFF00"/>
                </a:solidFill>
                <a:latin typeface="Calibri" pitchFamily="34" charset="0"/>
              </a:rPr>
              <a:t>dalam</a:t>
            </a:r>
            <a:r>
              <a:rPr lang="en-US" sz="2700" dirty="0">
                <a:solidFill>
                  <a:srgbClr val="FFFF00"/>
                </a:solidFill>
                <a:latin typeface="Calibri" pitchFamily="34" charset="0"/>
              </a:rPr>
              <a:t> media film (yang </a:t>
            </a:r>
            <a:r>
              <a:rPr lang="en-US" sz="2700" dirty="0" err="1">
                <a:solidFill>
                  <a:srgbClr val="FFFF00"/>
                </a:solidFill>
                <a:latin typeface="Calibri" pitchFamily="34" charset="0"/>
              </a:rPr>
              <a:t>biasa</a:t>
            </a:r>
            <a:r>
              <a:rPr lang="en-US" sz="2700" dirty="0">
                <a:solidFill>
                  <a:srgbClr val="FFFF00"/>
                </a:solidFill>
                <a:latin typeface="Calibri" pitchFamily="34" charset="0"/>
              </a:rPr>
              <a:t> </a:t>
            </a:r>
            <a:r>
              <a:rPr lang="en-US" sz="2700" dirty="0" err="1">
                <a:solidFill>
                  <a:srgbClr val="FFFF00"/>
                </a:solidFill>
                <a:latin typeface="Calibri" pitchFamily="34" charset="0"/>
              </a:rPr>
              <a:t>juga</a:t>
            </a:r>
            <a:r>
              <a:rPr lang="en-US" sz="2700" dirty="0">
                <a:solidFill>
                  <a:srgbClr val="FFFF00"/>
                </a:solidFill>
                <a:latin typeface="Calibri" pitchFamily="34" charset="0"/>
              </a:rPr>
              <a:t> </a:t>
            </a:r>
            <a:r>
              <a:rPr lang="en-US" sz="2700" dirty="0" err="1">
                <a:solidFill>
                  <a:srgbClr val="FFFF00"/>
                </a:solidFill>
                <a:latin typeface="Calibri" pitchFamily="34" charset="0"/>
              </a:rPr>
              <a:t>disebut</a:t>
            </a:r>
            <a:r>
              <a:rPr lang="en-US" sz="2700" dirty="0">
                <a:solidFill>
                  <a:srgbClr val="FFFF00"/>
                </a:solidFill>
                <a:latin typeface="Calibri" pitchFamily="34" charset="0"/>
              </a:rPr>
              <a:t> </a:t>
            </a:r>
            <a:r>
              <a:rPr lang="en-US" sz="2700" b="1" i="1" u="sng" dirty="0">
                <a:solidFill>
                  <a:srgbClr val="FFFF00"/>
                </a:solidFill>
                <a:latin typeface="Calibri" pitchFamily="34" charset="0"/>
              </a:rPr>
              <a:t>film time</a:t>
            </a:r>
            <a:r>
              <a:rPr lang="en-US" sz="2700" dirty="0">
                <a:solidFill>
                  <a:srgbClr val="FFFF00"/>
                </a:solidFill>
                <a:latin typeface="Calibri" pitchFamily="34" charset="0"/>
              </a:rPr>
              <a:t>), </a:t>
            </a:r>
            <a:r>
              <a:rPr lang="en-US" sz="2700" dirty="0" err="1">
                <a:solidFill>
                  <a:srgbClr val="FFFF00"/>
                </a:solidFill>
                <a:latin typeface="Calibri" pitchFamily="34" charset="0"/>
              </a:rPr>
              <a:t>bisa</a:t>
            </a:r>
            <a:r>
              <a:rPr lang="en-US" sz="2700" dirty="0">
                <a:solidFill>
                  <a:srgbClr val="FFFF00"/>
                </a:solidFill>
                <a:latin typeface="Calibri" pitchFamily="34" charset="0"/>
              </a:rPr>
              <a:t> </a:t>
            </a:r>
            <a:r>
              <a:rPr lang="en-US" sz="2700" dirty="0" err="1">
                <a:solidFill>
                  <a:srgbClr val="FFFF00"/>
                </a:solidFill>
                <a:latin typeface="Calibri" pitchFamily="34" charset="0"/>
              </a:rPr>
              <a:t>berbeda</a:t>
            </a:r>
            <a:r>
              <a:rPr lang="en-US" sz="2700" dirty="0">
                <a:solidFill>
                  <a:srgbClr val="FFFF00"/>
                </a:solidFill>
                <a:latin typeface="Calibri" pitchFamily="34" charset="0"/>
              </a:rPr>
              <a:t> </a:t>
            </a:r>
            <a:r>
              <a:rPr lang="en-US" sz="2700" dirty="0" err="1">
                <a:solidFill>
                  <a:srgbClr val="FFFF00"/>
                </a:solidFill>
                <a:latin typeface="Calibri" pitchFamily="34" charset="0"/>
              </a:rPr>
              <a:t>dengan</a:t>
            </a:r>
            <a:r>
              <a:rPr lang="en-US" sz="2700" dirty="0">
                <a:solidFill>
                  <a:srgbClr val="FFFF00"/>
                </a:solidFill>
                <a:latin typeface="Calibri" pitchFamily="34" charset="0"/>
              </a:rPr>
              <a:t> </a:t>
            </a:r>
            <a:r>
              <a:rPr lang="en-US" sz="2700" dirty="0" err="1">
                <a:solidFill>
                  <a:srgbClr val="FFFF00"/>
                </a:solidFill>
                <a:latin typeface="Calibri" pitchFamily="34" charset="0"/>
              </a:rPr>
              <a:t>waktu</a:t>
            </a:r>
            <a:r>
              <a:rPr lang="en-US" sz="2700" dirty="0">
                <a:solidFill>
                  <a:srgbClr val="FFFF00"/>
                </a:solidFill>
                <a:latin typeface="Calibri" pitchFamily="34" charset="0"/>
              </a:rPr>
              <a:t> yang </a:t>
            </a:r>
            <a:r>
              <a:rPr lang="en-US" sz="2700" dirty="0" err="1">
                <a:solidFill>
                  <a:srgbClr val="FFFF00"/>
                </a:solidFill>
                <a:latin typeface="Calibri" pitchFamily="34" charset="0"/>
              </a:rPr>
              <a:t>sesungguhnya</a:t>
            </a:r>
            <a:r>
              <a:rPr lang="en-US" sz="2700" dirty="0">
                <a:solidFill>
                  <a:srgbClr val="FFFF00"/>
                </a:solidFill>
                <a:latin typeface="Calibri" pitchFamily="34" charset="0"/>
              </a:rPr>
              <a:t> (</a:t>
            </a:r>
            <a:r>
              <a:rPr lang="en-US" sz="2700" b="1" i="1" u="sng" dirty="0">
                <a:solidFill>
                  <a:srgbClr val="FFFF00"/>
                </a:solidFill>
                <a:latin typeface="Calibri" pitchFamily="34" charset="0"/>
              </a:rPr>
              <a:t>real time</a:t>
            </a:r>
            <a:r>
              <a:rPr lang="en-US" sz="2700" dirty="0">
                <a:solidFill>
                  <a:srgbClr val="FFFF00"/>
                </a:solidFill>
                <a:latin typeface="Calibri" pitchFamily="34" charset="0"/>
              </a:rPr>
              <a:t>) </a:t>
            </a:r>
            <a:r>
              <a:rPr lang="en-US" sz="2700" dirty="0" err="1">
                <a:solidFill>
                  <a:srgbClr val="FFFF00"/>
                </a:solidFill>
                <a:latin typeface="Calibri" pitchFamily="34" charset="0"/>
              </a:rPr>
              <a:t>ketika</a:t>
            </a:r>
            <a:r>
              <a:rPr lang="en-US" sz="2700" dirty="0">
                <a:solidFill>
                  <a:srgbClr val="FFFF00"/>
                </a:solidFill>
                <a:latin typeface="Calibri" pitchFamily="34" charset="0"/>
              </a:rPr>
              <a:t> </a:t>
            </a:r>
            <a:r>
              <a:rPr lang="en-US" sz="2700" dirty="0" err="1">
                <a:solidFill>
                  <a:srgbClr val="FFFF00"/>
                </a:solidFill>
                <a:latin typeface="Calibri" pitchFamily="34" charset="0"/>
              </a:rPr>
              <a:t>sebuah</a:t>
            </a:r>
            <a:r>
              <a:rPr lang="en-US" sz="2700" dirty="0">
                <a:solidFill>
                  <a:srgbClr val="FFFF00"/>
                </a:solidFill>
                <a:latin typeface="Calibri" pitchFamily="34" charset="0"/>
              </a:rPr>
              <a:t> </a:t>
            </a:r>
            <a:r>
              <a:rPr lang="en-US" sz="2700" dirty="0" err="1">
                <a:solidFill>
                  <a:srgbClr val="FFFF00"/>
                </a:solidFill>
                <a:latin typeface="Calibri" pitchFamily="34" charset="0"/>
              </a:rPr>
              <a:t>peristiwa</a:t>
            </a:r>
            <a:r>
              <a:rPr lang="en-US" sz="2700" dirty="0">
                <a:solidFill>
                  <a:srgbClr val="FFFF00"/>
                </a:solidFill>
                <a:latin typeface="Calibri" pitchFamily="34" charset="0"/>
              </a:rPr>
              <a:t> </a:t>
            </a:r>
            <a:r>
              <a:rPr lang="en-US" sz="2700" dirty="0" err="1">
                <a:solidFill>
                  <a:srgbClr val="FFFF00"/>
                </a:solidFill>
                <a:latin typeface="Calibri" pitchFamily="34" charset="0"/>
              </a:rPr>
              <a:t>terjadi</a:t>
            </a:r>
            <a:r>
              <a:rPr lang="en-US" sz="2700" dirty="0">
                <a:solidFill>
                  <a:srgbClr val="FFFF00"/>
                </a:solidFill>
                <a:latin typeface="Calibri" pitchFamily="34" charset="0"/>
              </a:rPr>
              <a:t>.</a:t>
            </a:r>
          </a:p>
          <a:p>
            <a:pPr>
              <a:buFont typeface="Wingdings" pitchFamily="2" charset="2"/>
              <a:buNone/>
            </a:pPr>
            <a:r>
              <a:rPr lang="en-US"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2"/>
          <p:cNvSpPr>
            <a:spLocks noGrp="1" noChangeArrowheads="1"/>
          </p:cNvSpPr>
          <p:nvPr>
            <p:ph idx="1"/>
          </p:nvPr>
        </p:nvSpPr>
        <p:spPr>
          <a:xfrm>
            <a:off x="467544" y="1196752"/>
            <a:ext cx="8316912" cy="4679950"/>
          </a:xfrm>
        </p:spPr>
        <p:txBody>
          <a:bodyPr>
            <a:normAutofit/>
          </a:bodyPr>
          <a:lstStyle/>
          <a:p>
            <a:pPr>
              <a:lnSpc>
                <a:spcPct val="80000"/>
              </a:lnSpc>
              <a:buFontTx/>
              <a:buNone/>
            </a:pPr>
            <a:r>
              <a:rPr lang="en-US" sz="3000" b="1" dirty="0">
                <a:solidFill>
                  <a:srgbClr val="FFFF00"/>
                </a:solidFill>
                <a:latin typeface="Calibri" pitchFamily="34" charset="0"/>
              </a:rPr>
              <a:t>           </a:t>
            </a:r>
            <a:r>
              <a:rPr lang="en-US" sz="3000" b="1" u="sng" dirty="0">
                <a:solidFill>
                  <a:srgbClr val="FFFF00"/>
                </a:solidFill>
                <a:latin typeface="Calibri" pitchFamily="34" charset="0"/>
              </a:rPr>
              <a:t>4.faktor </a:t>
            </a:r>
            <a:r>
              <a:rPr lang="en-US" sz="3000" b="1" u="sng" dirty="0" err="1">
                <a:solidFill>
                  <a:srgbClr val="FFFF00"/>
                </a:solidFill>
                <a:latin typeface="Calibri" pitchFamily="34" charset="0"/>
              </a:rPr>
              <a:t>peristiwa</a:t>
            </a:r>
            <a:r>
              <a:rPr lang="en-US" sz="3000" b="1" u="sng" dirty="0">
                <a:solidFill>
                  <a:srgbClr val="FFFF00"/>
                </a:solidFill>
                <a:latin typeface="Calibri" pitchFamily="34" charset="0"/>
              </a:rPr>
              <a:t> </a:t>
            </a:r>
            <a:r>
              <a:rPr lang="en-US" sz="3000" b="1" u="sng" dirty="0" err="1">
                <a:solidFill>
                  <a:srgbClr val="FFFF00"/>
                </a:solidFill>
                <a:latin typeface="Calibri" pitchFamily="34" charset="0"/>
              </a:rPr>
              <a:t>dramatik</a:t>
            </a:r>
            <a:r>
              <a:rPr lang="en-US" sz="3000" b="1" dirty="0">
                <a:solidFill>
                  <a:srgbClr val="FFFF00"/>
                </a:solidFill>
                <a:latin typeface="Calibri" pitchFamily="34" charset="0"/>
              </a:rPr>
              <a:t> :</a:t>
            </a:r>
          </a:p>
          <a:p>
            <a:pPr>
              <a:lnSpc>
                <a:spcPct val="80000"/>
              </a:lnSpc>
              <a:buFontTx/>
              <a:buNone/>
            </a:pPr>
            <a:endParaRPr lang="en-US" sz="1100" b="1"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Tanpa</a:t>
            </a:r>
            <a:r>
              <a:rPr lang="en-US" sz="2400" dirty="0">
                <a:solidFill>
                  <a:srgbClr val="FFFF00"/>
                </a:solidFill>
                <a:latin typeface="Calibri" pitchFamily="34" charset="0"/>
              </a:rPr>
              <a:t> </a:t>
            </a:r>
            <a:r>
              <a:rPr lang="en-US" sz="2400" dirty="0" err="1">
                <a:solidFill>
                  <a:srgbClr val="FFFF00"/>
                </a:solidFill>
                <a:latin typeface="Calibri" pitchFamily="34" charset="0"/>
              </a:rPr>
              <a:t>adanya</a:t>
            </a:r>
            <a:r>
              <a:rPr lang="en-US" sz="2400" dirty="0">
                <a:solidFill>
                  <a:srgbClr val="FFFF00"/>
                </a:solidFill>
                <a:latin typeface="Calibri" pitchFamily="34" charset="0"/>
              </a:rPr>
              <a:t> </a:t>
            </a:r>
            <a:r>
              <a:rPr lang="en-US" sz="2400" dirty="0" err="1">
                <a:solidFill>
                  <a:srgbClr val="FFFF00"/>
                </a:solidFill>
                <a:latin typeface="Calibri" pitchFamily="34" charset="0"/>
              </a:rPr>
              <a:t>peristiwa,ruang</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waktu</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tidak</a:t>
            </a:r>
            <a:r>
              <a:rPr lang="en-US" sz="2400" dirty="0">
                <a:solidFill>
                  <a:srgbClr val="FFFF00"/>
                </a:solidFill>
                <a:latin typeface="Calibri" pitchFamily="34" charset="0"/>
              </a:rPr>
              <a:t> </a:t>
            </a:r>
            <a:r>
              <a:rPr lang="en-US" sz="2400" dirty="0" err="1">
                <a:solidFill>
                  <a:srgbClr val="FFFF00"/>
                </a:solidFill>
                <a:latin typeface="Calibri" pitchFamily="34" charset="0"/>
              </a:rPr>
              <a:t>akan</a:t>
            </a:r>
            <a:r>
              <a:rPr lang="en-US" sz="2400" dirty="0">
                <a:solidFill>
                  <a:srgbClr val="FFFF00"/>
                </a:solidFill>
                <a:latin typeface="Calibri" pitchFamily="34" charset="0"/>
              </a:rPr>
              <a:t> </a:t>
            </a:r>
            <a:r>
              <a:rPr lang="en-US" sz="2400" dirty="0" err="1">
                <a:solidFill>
                  <a:srgbClr val="FFFF00"/>
                </a:solidFill>
                <a:latin typeface="Calibri" pitchFamily="34" charset="0"/>
              </a:rPr>
              <a:t>memiliki</a:t>
            </a:r>
            <a:r>
              <a:rPr lang="en-US" sz="2400" dirty="0">
                <a:solidFill>
                  <a:srgbClr val="FFFF00"/>
                </a:solidFill>
                <a:latin typeface="Calibri" pitchFamily="34" charset="0"/>
              </a:rPr>
              <a:t> </a:t>
            </a:r>
            <a:r>
              <a:rPr lang="en-US" sz="2400" dirty="0" err="1">
                <a:solidFill>
                  <a:srgbClr val="FFFF00"/>
                </a:solidFill>
                <a:latin typeface="Calibri" pitchFamily="34" charset="0"/>
              </a:rPr>
              <a:t>nilai</a:t>
            </a:r>
            <a:r>
              <a:rPr lang="en-US" sz="2400" dirty="0">
                <a:solidFill>
                  <a:srgbClr val="FFFF00"/>
                </a:solidFill>
                <a:latin typeface="Calibri" pitchFamily="34" charset="0"/>
              </a:rPr>
              <a:t> </a:t>
            </a:r>
            <a:r>
              <a:rPr lang="en-US" sz="2400" dirty="0" err="1">
                <a:solidFill>
                  <a:srgbClr val="FFFF00"/>
                </a:solidFill>
                <a:latin typeface="Calibri" pitchFamily="34" charset="0"/>
              </a:rPr>
              <a:t>dramatik</a:t>
            </a:r>
            <a:r>
              <a:rPr lang="en-US" sz="2400" dirty="0">
                <a:solidFill>
                  <a:srgbClr val="FFFF00"/>
                </a:solidFill>
                <a:latin typeface="Calibri" pitchFamily="34" charset="0"/>
              </a:rPr>
              <a:t>.</a:t>
            </a: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dalam</a:t>
            </a:r>
            <a:r>
              <a:rPr lang="en-US" sz="2400" dirty="0">
                <a:solidFill>
                  <a:srgbClr val="FFFF00"/>
                </a:solidFill>
                <a:latin typeface="Calibri" pitchFamily="34" charset="0"/>
              </a:rPr>
              <a:t> film </a:t>
            </a:r>
            <a:r>
              <a:rPr lang="en-US" sz="2400" dirty="0" err="1">
                <a:solidFill>
                  <a:srgbClr val="FFFF00"/>
                </a:solidFill>
                <a:latin typeface="Calibri" pitchFamily="34" charset="0"/>
              </a:rPr>
              <a:t>realitanya</a:t>
            </a:r>
            <a:r>
              <a:rPr lang="en-US" sz="2400" dirty="0">
                <a:solidFill>
                  <a:srgbClr val="FFFF00"/>
                </a:solidFill>
                <a:latin typeface="Calibri" pitchFamily="34" charset="0"/>
              </a:rPr>
              <a:t> </a:t>
            </a:r>
            <a:r>
              <a:rPr lang="en-US" sz="2400" dirty="0" err="1">
                <a:solidFill>
                  <a:srgbClr val="FFFF00"/>
                </a:solidFill>
                <a:latin typeface="Calibri" pitchFamily="34" charset="0"/>
              </a:rPr>
              <a:t>sangat</a:t>
            </a:r>
            <a:r>
              <a:rPr lang="en-US" sz="2400" dirty="0">
                <a:solidFill>
                  <a:srgbClr val="FFFF00"/>
                </a:solidFill>
                <a:latin typeface="Calibri" pitchFamily="34" charset="0"/>
              </a:rPr>
              <a:t> </a:t>
            </a:r>
            <a:r>
              <a:rPr lang="en-US" sz="2400" dirty="0" err="1">
                <a:solidFill>
                  <a:srgbClr val="FFFF00"/>
                </a:solidFill>
                <a:latin typeface="Calibri" pitchFamily="34" charset="0"/>
              </a:rPr>
              <a:t>relatif,akan</a:t>
            </a:r>
            <a:r>
              <a:rPr lang="en-US" sz="2400" dirty="0">
                <a:solidFill>
                  <a:srgbClr val="FFFF00"/>
                </a:solidFill>
                <a:latin typeface="Calibri" pitchFamily="34" charset="0"/>
              </a:rPr>
              <a:t> </a:t>
            </a:r>
            <a:r>
              <a:rPr lang="en-US" sz="2400" dirty="0" err="1">
                <a:solidFill>
                  <a:srgbClr val="FFFF00"/>
                </a:solidFill>
                <a:latin typeface="Calibri" pitchFamily="34" charset="0"/>
              </a:rPr>
              <a:t>tetapi</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dalam</a:t>
            </a:r>
            <a:r>
              <a:rPr lang="en-US" sz="2400" dirty="0">
                <a:solidFill>
                  <a:srgbClr val="FFFF00"/>
                </a:solidFill>
                <a:latin typeface="Calibri" pitchFamily="34" charset="0"/>
              </a:rPr>
              <a:t> film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dimungkinkan</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menimbulkan</a:t>
            </a:r>
            <a:r>
              <a:rPr lang="en-US" sz="2400" dirty="0">
                <a:solidFill>
                  <a:srgbClr val="FFFF00"/>
                </a:solidFill>
                <a:latin typeface="Calibri" pitchFamily="34" charset="0"/>
              </a:rPr>
              <a:t> </a:t>
            </a:r>
            <a:r>
              <a:rPr lang="en-US" sz="2400" dirty="0" err="1">
                <a:solidFill>
                  <a:srgbClr val="FFFF00"/>
                </a:solidFill>
                <a:latin typeface="Calibri" pitchFamily="34" charset="0"/>
              </a:rPr>
              <a:t>reaksi</a:t>
            </a:r>
            <a:r>
              <a:rPr lang="en-US" sz="2400" dirty="0">
                <a:solidFill>
                  <a:srgbClr val="FFFF00"/>
                </a:solidFill>
                <a:latin typeface="Calibri" pitchFamily="34" charset="0"/>
              </a:rPr>
              <a:t> </a:t>
            </a:r>
            <a:r>
              <a:rPr lang="en-US" sz="2400" dirty="0" err="1">
                <a:solidFill>
                  <a:srgbClr val="FFFF00"/>
                </a:solidFill>
                <a:latin typeface="Calibri" pitchFamily="34" charset="0"/>
              </a:rPr>
              <a:t>emosinal</a:t>
            </a:r>
            <a:r>
              <a:rPr lang="en-US" sz="2400" dirty="0">
                <a:solidFill>
                  <a:srgbClr val="FFFF00"/>
                </a:solidFill>
                <a:latin typeface="Calibri" pitchFamily="34" charset="0"/>
              </a:rPr>
              <a:t> </a:t>
            </a:r>
            <a:r>
              <a:rPr lang="en-US" sz="2400" dirty="0" err="1">
                <a:solidFill>
                  <a:srgbClr val="FFFF00"/>
                </a:solidFill>
                <a:latin typeface="Calibri" pitchFamily="34" charset="0"/>
              </a:rPr>
              <a:t>penonton</a:t>
            </a:r>
            <a:r>
              <a:rPr lang="en-US" sz="2400" dirty="0">
                <a:solidFill>
                  <a:srgbClr val="FFFF00"/>
                </a:solidFill>
                <a:latin typeface="Calibri" pitchFamily="34" charset="0"/>
              </a:rPr>
              <a:t> yang </a:t>
            </a:r>
            <a:r>
              <a:rPr lang="en-US" sz="2400" dirty="0" err="1">
                <a:solidFill>
                  <a:srgbClr val="FFFF00"/>
                </a:solidFill>
                <a:latin typeface="Calibri" pitchFamily="34" charset="0"/>
              </a:rPr>
              <a:t>lebih</a:t>
            </a:r>
            <a:r>
              <a:rPr lang="en-US" sz="2400" dirty="0">
                <a:solidFill>
                  <a:srgbClr val="FFFF00"/>
                </a:solidFill>
                <a:latin typeface="Calibri" pitchFamily="34" charset="0"/>
              </a:rPr>
              <a:t> </a:t>
            </a: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besar</a:t>
            </a:r>
            <a:r>
              <a:rPr lang="en-US" sz="2400" dirty="0">
                <a:solidFill>
                  <a:srgbClr val="FFFF00"/>
                </a:solidFill>
                <a:latin typeface="Calibri" pitchFamily="34" charset="0"/>
              </a:rPr>
              <a:t> </a:t>
            </a:r>
            <a:r>
              <a:rPr lang="en-US" sz="2400" dirty="0" err="1">
                <a:solidFill>
                  <a:srgbClr val="FFFF00"/>
                </a:solidFill>
                <a:latin typeface="Calibri" pitchFamily="34" charset="0"/>
              </a:rPr>
              <a:t>dibandingkan</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sebenarnya</a:t>
            </a:r>
            <a:r>
              <a:rPr lang="en-US" sz="2400" dirty="0">
                <a:solidFill>
                  <a:srgbClr val="FFFF00"/>
                </a:solidFill>
                <a:latin typeface="Calibri" pitchFamily="34" charset="0"/>
              </a:rPr>
              <a:t>. </a:t>
            </a: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Pada</a:t>
            </a:r>
            <a:r>
              <a:rPr lang="en-US" sz="2400" dirty="0">
                <a:solidFill>
                  <a:srgbClr val="FFFF00"/>
                </a:solidFill>
                <a:latin typeface="Calibri" pitchFamily="34" charset="0"/>
              </a:rPr>
              <a:t>  film-film </a:t>
            </a:r>
            <a:r>
              <a:rPr lang="en-US" sz="2400" dirty="0" err="1">
                <a:solidFill>
                  <a:srgbClr val="FFFF00"/>
                </a:solidFill>
                <a:latin typeface="Calibri" pitchFamily="34" charset="0"/>
              </a:rPr>
              <a:t>dokumenter,peristiwa</a:t>
            </a:r>
            <a:r>
              <a:rPr lang="en-US" sz="2400" dirty="0">
                <a:solidFill>
                  <a:srgbClr val="FFFF00"/>
                </a:solidFill>
                <a:latin typeface="Calibri" pitchFamily="34" charset="0"/>
              </a:rPr>
              <a:t> yang </a:t>
            </a:r>
            <a:r>
              <a:rPr lang="en-US" sz="2400" dirty="0" err="1">
                <a:solidFill>
                  <a:srgbClr val="FFFF00"/>
                </a:solidFill>
                <a:latin typeface="Calibri" pitchFamily="34" charset="0"/>
              </a:rPr>
              <a:t>sifatnya</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faktual</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aktual</a:t>
            </a:r>
            <a:r>
              <a:rPr lang="en-US" sz="2400" dirty="0">
                <a:solidFill>
                  <a:srgbClr val="FFFF00"/>
                </a:solidFill>
                <a:latin typeface="Calibri" pitchFamily="34" charset="0"/>
              </a:rPr>
              <a:t> </a:t>
            </a:r>
            <a:r>
              <a:rPr lang="en-US" sz="2400" dirty="0" err="1">
                <a:solidFill>
                  <a:srgbClr val="FFFF00"/>
                </a:solidFill>
                <a:latin typeface="Calibri" pitchFamily="34" charset="0"/>
              </a:rPr>
              <a:t>menuntut</a:t>
            </a:r>
            <a:r>
              <a:rPr lang="en-US" sz="2400" dirty="0">
                <a:solidFill>
                  <a:srgbClr val="FFFF00"/>
                </a:solidFill>
                <a:latin typeface="Calibri" pitchFamily="34" charset="0"/>
              </a:rPr>
              <a:t> editor </a:t>
            </a:r>
            <a:r>
              <a:rPr lang="en-US" sz="2400" dirty="0" err="1">
                <a:solidFill>
                  <a:srgbClr val="FFFF00"/>
                </a:solidFill>
                <a:latin typeface="Calibri" pitchFamily="34" charset="0"/>
              </a:rPr>
              <a:t>lebih</a:t>
            </a:r>
            <a:r>
              <a:rPr lang="en-US" sz="2400" dirty="0">
                <a:solidFill>
                  <a:srgbClr val="FFFF00"/>
                </a:solidFill>
                <a:latin typeface="Calibri" pitchFamily="34" charset="0"/>
              </a:rPr>
              <a:t> </a:t>
            </a:r>
            <a:r>
              <a:rPr lang="en-US" sz="2400" dirty="0" err="1">
                <a:solidFill>
                  <a:srgbClr val="FFFF00"/>
                </a:solidFill>
                <a:latin typeface="Calibri" pitchFamily="34" charset="0"/>
              </a:rPr>
              <a:t>jeli</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melihat</a:t>
            </a:r>
            <a:r>
              <a:rPr lang="en-US" sz="2400" dirty="0">
                <a:solidFill>
                  <a:srgbClr val="FFFF00"/>
                </a:solidFill>
                <a:latin typeface="Calibri" pitchFamily="34" charset="0"/>
              </a:rPr>
              <a:t> </a:t>
            </a:r>
            <a:r>
              <a:rPr lang="en-US" sz="2400" dirty="0" err="1">
                <a:solidFill>
                  <a:srgbClr val="FFFF00"/>
                </a:solidFill>
                <a:latin typeface="Calibri" pitchFamily="34" charset="0"/>
              </a:rPr>
              <a:t>jalinan</a:t>
            </a:r>
            <a:r>
              <a:rPr lang="en-US" sz="2400" dirty="0">
                <a:solidFill>
                  <a:srgbClr val="FFFF00"/>
                </a:solidFill>
                <a:latin typeface="Calibri" pitchFamily="34" charset="0"/>
              </a:rPr>
              <a:t> </a:t>
            </a:r>
            <a:r>
              <a:rPr lang="en-US" sz="2400" dirty="0" err="1">
                <a:solidFill>
                  <a:srgbClr val="FFFF00"/>
                </a:solidFill>
                <a:latin typeface="Calibri" pitchFamily="34" charset="0"/>
              </a:rPr>
              <a:t>materi</a:t>
            </a:r>
            <a:r>
              <a:rPr lang="en-US" sz="2400" dirty="0">
                <a:solidFill>
                  <a:srgbClr val="FFFF00"/>
                </a:solidFill>
                <a:latin typeface="Calibri" pitchFamily="34" charset="0"/>
              </a:rPr>
              <a:t> </a:t>
            </a:r>
            <a:r>
              <a:rPr lang="en-US" sz="2400" i="1" dirty="0">
                <a:solidFill>
                  <a:srgbClr val="FFFF00"/>
                </a:solidFill>
                <a:latin typeface="Calibri" pitchFamily="34" charset="0"/>
              </a:rPr>
              <a:t>stock shot </a:t>
            </a:r>
            <a:r>
              <a:rPr lang="en-US" sz="2400" dirty="0">
                <a:solidFill>
                  <a:srgbClr val="FFFF00"/>
                </a:solidFill>
                <a:latin typeface="Calibri" pitchFamily="34" charset="0"/>
              </a:rPr>
              <a:t>yang </a:t>
            </a:r>
            <a:r>
              <a:rPr lang="en-US" sz="2400" dirty="0" err="1">
                <a:solidFill>
                  <a:srgbClr val="FFFF00"/>
                </a:solidFill>
                <a:latin typeface="Calibri" pitchFamily="34" charset="0"/>
              </a:rPr>
              <a:t>tersedia</a:t>
            </a:r>
            <a:r>
              <a:rPr lang="en-US" sz="2400" dirty="0">
                <a:solidFill>
                  <a:srgbClr val="FFFF00"/>
                </a:solidFill>
                <a:latin typeface="Calibri" pitchFamily="34" charset="0"/>
              </a:rPr>
              <a:t>, </a:t>
            </a:r>
            <a:r>
              <a:rPr lang="en-US" sz="2400" dirty="0" err="1">
                <a:solidFill>
                  <a:srgbClr val="FFFF00"/>
                </a:solidFill>
                <a:latin typeface="Calibri" pitchFamily="34" charset="0"/>
              </a:rPr>
              <a:t>karena</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sering</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yang </a:t>
            </a:r>
            <a:r>
              <a:rPr lang="en-US" sz="2400" dirty="0" err="1">
                <a:solidFill>
                  <a:srgbClr val="FFFF00"/>
                </a:solidFill>
                <a:latin typeface="Calibri" pitchFamily="34" charset="0"/>
              </a:rPr>
              <a:t>terjadi</a:t>
            </a:r>
            <a:r>
              <a:rPr lang="en-US" sz="2400" dirty="0">
                <a:solidFill>
                  <a:srgbClr val="FFFF00"/>
                </a:solidFill>
                <a:latin typeface="Calibri" pitchFamily="34" charset="0"/>
              </a:rPr>
              <a:t> </a:t>
            </a:r>
            <a:r>
              <a:rPr lang="en-US" sz="2400" dirty="0" err="1">
                <a:solidFill>
                  <a:srgbClr val="FFFF00"/>
                </a:solidFill>
                <a:latin typeface="Calibri" pitchFamily="34" charset="0"/>
              </a:rPr>
              <a:t>baru</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dipahami</a:t>
            </a:r>
            <a:r>
              <a:rPr lang="en-US" sz="2400" dirty="0">
                <a:solidFill>
                  <a:srgbClr val="FFFF00"/>
                </a:solidFill>
                <a:latin typeface="Calibri" pitchFamily="34" charset="0"/>
              </a:rPr>
              <a:t> </a:t>
            </a:r>
            <a:r>
              <a:rPr lang="en-US" sz="2400" dirty="0" err="1">
                <a:solidFill>
                  <a:srgbClr val="FFFF00"/>
                </a:solidFill>
                <a:latin typeface="Calibri" pitchFamily="34" charset="0"/>
              </a:rPr>
              <a:t>setelah</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beberapa</a:t>
            </a:r>
            <a:r>
              <a:rPr lang="en-US" sz="2400" dirty="0">
                <a:solidFill>
                  <a:srgbClr val="FFFF00"/>
                </a:solidFill>
                <a:latin typeface="Calibri" pitchFamily="34" charset="0"/>
              </a:rPr>
              <a:t> </a:t>
            </a:r>
            <a:r>
              <a:rPr lang="en-US" sz="2400" i="1" dirty="0">
                <a:solidFill>
                  <a:srgbClr val="FFFF00"/>
                </a:solidFill>
                <a:latin typeface="Calibri" pitchFamily="34" charset="0"/>
              </a:rPr>
              <a:t>shot </a:t>
            </a:r>
            <a:r>
              <a:rPr lang="en-US" sz="2400" dirty="0" err="1">
                <a:solidFill>
                  <a:srgbClr val="FFFF00"/>
                </a:solidFill>
                <a:latin typeface="Calibri" pitchFamily="34" charset="0"/>
              </a:rPr>
              <a:t>dirangkai</a:t>
            </a:r>
            <a:r>
              <a:rPr lang="en-US" sz="2400" dirty="0">
                <a:solidFill>
                  <a:srgbClr val="FFFF00"/>
                </a:solidFill>
                <a:latin typeface="Calibri" pitchFamily="34" charset="0"/>
              </a:rPr>
              <a:t>.            </a:t>
            </a:r>
            <a:r>
              <a:rPr lang="en-US" sz="2400" u="sng"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left)">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left)">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left)">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wipe(left)">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wipe(left)">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wipe(left)">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wipe(left)">
                                      <p:cBhvr>
                                        <p:cTn id="42" dur="5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Effect transition="in" filter="wipe(left)">
                                      <p:cBhvr>
                                        <p:cTn id="47" dur="500"/>
                                        <p:tgtEl>
                                          <p:spTgt spid="2">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
                                            <p:txEl>
                                              <p:pRg st="10" end="10"/>
                                            </p:txEl>
                                          </p:spTgt>
                                        </p:tgtEl>
                                        <p:attrNameLst>
                                          <p:attrName>style.visibility</p:attrName>
                                        </p:attrNameLst>
                                      </p:cBhvr>
                                      <p:to>
                                        <p:strVal val="visible"/>
                                      </p:to>
                                    </p:set>
                                    <p:animEffect transition="in" filter="wipe(left)">
                                      <p:cBhvr>
                                        <p:cTn id="52" dur="500"/>
                                        <p:tgtEl>
                                          <p:spTgt spid="2">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
                                            <p:txEl>
                                              <p:pRg st="11" end="11"/>
                                            </p:txEl>
                                          </p:spTgt>
                                        </p:tgtEl>
                                        <p:attrNameLst>
                                          <p:attrName>style.visibility</p:attrName>
                                        </p:attrNameLst>
                                      </p:cBhvr>
                                      <p:to>
                                        <p:strVal val="visible"/>
                                      </p:to>
                                    </p:set>
                                    <p:animEffect transition="in" filter="wipe(left)">
                                      <p:cBhvr>
                                        <p:cTn id="57" dur="500"/>
                                        <p:tgtEl>
                                          <p:spTgt spid="2">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
                                            <p:txEl>
                                              <p:pRg st="12" end="12"/>
                                            </p:txEl>
                                          </p:spTgt>
                                        </p:tgtEl>
                                        <p:attrNameLst>
                                          <p:attrName>style.visibility</p:attrName>
                                        </p:attrNameLst>
                                      </p:cBhvr>
                                      <p:to>
                                        <p:strVal val="visible"/>
                                      </p:to>
                                    </p:set>
                                    <p:animEffect transition="in" filter="wipe(left)">
                                      <p:cBhvr>
                                        <p:cTn id="62"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9" name="Rectangle 3"/>
          <p:cNvSpPr>
            <a:spLocks noGrp="1" noChangeArrowheads="1"/>
          </p:cNvSpPr>
          <p:nvPr>
            <p:ph type="title"/>
          </p:nvPr>
        </p:nvSpPr>
        <p:spPr/>
        <p:txBody>
          <a:bodyPr/>
          <a:lstStyle/>
          <a:p>
            <a:r>
              <a:rPr lang="en-US" sz="800"/>
              <a:t>.</a:t>
            </a:r>
          </a:p>
        </p:txBody>
      </p:sp>
      <p:sp>
        <p:nvSpPr>
          <p:cNvPr id="321538" name="Rectangle 2"/>
          <p:cNvSpPr>
            <a:spLocks noGrp="1" noChangeArrowheads="1"/>
          </p:cNvSpPr>
          <p:nvPr>
            <p:ph type="body" sz="half" idx="1"/>
          </p:nvPr>
        </p:nvSpPr>
        <p:spPr>
          <a:xfrm>
            <a:off x="-252536" y="620688"/>
            <a:ext cx="9144000" cy="6048375"/>
          </a:xfrm>
        </p:spPr>
        <p:txBody>
          <a:bodyPr>
            <a:normAutofit/>
          </a:bodyPr>
          <a:lstStyle/>
          <a:p>
            <a:pPr algn="ctr">
              <a:buFontTx/>
              <a:buNone/>
            </a:pPr>
            <a:r>
              <a:rPr lang="en-US" sz="4000" dirty="0">
                <a:solidFill>
                  <a:srgbClr val="FFFF00"/>
                </a:solidFill>
                <a:latin typeface="Calibri" pitchFamily="34" charset="0"/>
              </a:rPr>
              <a:t>  </a:t>
            </a:r>
            <a:r>
              <a:rPr lang="en-US" sz="2800" b="1" u="sng" dirty="0">
                <a:solidFill>
                  <a:srgbClr val="FFFF00"/>
                </a:solidFill>
                <a:latin typeface="Calibri" pitchFamily="34" charset="0"/>
              </a:rPr>
              <a:t>5.Faktor </a:t>
            </a:r>
            <a:r>
              <a:rPr lang="en-US" sz="2800" b="1" u="sng" dirty="0" err="1">
                <a:solidFill>
                  <a:srgbClr val="FFFF00"/>
                </a:solidFill>
                <a:latin typeface="Calibri" pitchFamily="34" charset="0"/>
              </a:rPr>
              <a:t>suara</a:t>
            </a:r>
            <a:r>
              <a:rPr lang="en-US" sz="2400" dirty="0">
                <a:solidFill>
                  <a:srgbClr val="FFFF00"/>
                </a:solidFill>
                <a:latin typeface="Calibri" pitchFamily="34" charset="0"/>
              </a:rPr>
              <a:t> :</a:t>
            </a:r>
          </a:p>
          <a:p>
            <a:pPr algn="ctr">
              <a:buFontTx/>
              <a:buNone/>
            </a:pPr>
            <a:endParaRPr lang="en-US" sz="700" dirty="0">
              <a:solidFill>
                <a:srgbClr val="FFFF00"/>
              </a:solidFill>
              <a:latin typeface="Calibri" pitchFamily="34" charset="0"/>
            </a:endParaRPr>
          </a:p>
          <a:p>
            <a:pPr>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salah</a:t>
            </a:r>
            <a:r>
              <a:rPr lang="en-US" sz="2400" dirty="0">
                <a:solidFill>
                  <a:srgbClr val="FFFF00"/>
                </a:solidFill>
                <a:latin typeface="Calibri" pitchFamily="34" charset="0"/>
              </a:rPr>
              <a:t> </a:t>
            </a:r>
            <a:r>
              <a:rPr lang="en-US" sz="2400" dirty="0" err="1">
                <a:solidFill>
                  <a:srgbClr val="FFFF00"/>
                </a:solidFill>
                <a:latin typeface="Calibri" pitchFamily="34" charset="0"/>
              </a:rPr>
              <a:t>satu</a:t>
            </a:r>
            <a:r>
              <a:rPr lang="en-US" sz="2400" dirty="0">
                <a:solidFill>
                  <a:srgbClr val="FFFF00"/>
                </a:solidFill>
                <a:latin typeface="Calibri" pitchFamily="34" charset="0"/>
              </a:rPr>
              <a:t> </a:t>
            </a:r>
            <a:r>
              <a:rPr lang="en-US" sz="2400" dirty="0" err="1">
                <a:solidFill>
                  <a:srgbClr val="FFFF00"/>
                </a:solidFill>
                <a:latin typeface="Calibri" pitchFamily="34" charset="0"/>
              </a:rPr>
              <a:t>kelebihan</a:t>
            </a:r>
            <a:r>
              <a:rPr lang="en-US" sz="2400" dirty="0">
                <a:solidFill>
                  <a:srgbClr val="FFFF00"/>
                </a:solidFill>
                <a:latin typeface="Calibri" pitchFamily="34" charset="0"/>
              </a:rPr>
              <a:t> media film </a:t>
            </a:r>
            <a:r>
              <a:rPr lang="en-US" sz="2400" dirty="0" err="1">
                <a:solidFill>
                  <a:srgbClr val="FFFF00"/>
                </a:solidFill>
                <a:latin typeface="Calibri" pitchFamily="34" charset="0"/>
              </a:rPr>
              <a:t>adalah</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adanya</a:t>
            </a:r>
            <a:r>
              <a:rPr lang="en-US" sz="2400" dirty="0">
                <a:solidFill>
                  <a:srgbClr val="FFFF00"/>
                </a:solidFill>
                <a:latin typeface="Calibri" pitchFamily="34" charset="0"/>
              </a:rPr>
              <a:t> </a:t>
            </a:r>
            <a:r>
              <a:rPr lang="en-US" sz="2400" dirty="0" err="1">
                <a:solidFill>
                  <a:srgbClr val="FFFF00"/>
                </a:solidFill>
                <a:latin typeface="Calibri" pitchFamily="34" charset="0"/>
              </a:rPr>
              <a:t>faktor</a:t>
            </a:r>
            <a:r>
              <a:rPr lang="en-US" sz="2400" dirty="0">
                <a:solidFill>
                  <a:srgbClr val="FFFF00"/>
                </a:solidFill>
                <a:latin typeface="Calibri" pitchFamily="34" charset="0"/>
              </a:rPr>
              <a:t> </a:t>
            </a:r>
            <a:r>
              <a:rPr lang="en-US" sz="2400" dirty="0" err="1">
                <a:solidFill>
                  <a:srgbClr val="FFFF00"/>
                </a:solidFill>
                <a:latin typeface="Calibri" pitchFamily="34" charset="0"/>
              </a:rPr>
              <a:t>suara</a:t>
            </a:r>
            <a:r>
              <a:rPr lang="en-US" sz="2400" dirty="0">
                <a:solidFill>
                  <a:srgbClr val="FFFF00"/>
                </a:solidFill>
                <a:latin typeface="Calibri" pitchFamily="34" charset="0"/>
              </a:rPr>
              <a:t> yang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memiliki</a:t>
            </a:r>
            <a:r>
              <a:rPr lang="en-US" sz="2400" dirty="0">
                <a:solidFill>
                  <a:srgbClr val="FFFF00"/>
                </a:solidFill>
                <a:latin typeface="Calibri" pitchFamily="34" charset="0"/>
              </a:rPr>
              <a:t> </a:t>
            </a:r>
            <a:r>
              <a:rPr lang="en-US" sz="2400" dirty="0" err="1">
                <a:solidFill>
                  <a:srgbClr val="FFFF00"/>
                </a:solidFill>
                <a:latin typeface="Calibri" pitchFamily="34" charset="0"/>
              </a:rPr>
              <a:t>kemampuan</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r>
              <a:rPr lang="en-US" sz="2400" dirty="0">
                <a:solidFill>
                  <a:srgbClr val="FFFF00"/>
                </a:solidFill>
                <a:latin typeface="Calibri" pitchFamily="34" charset="0"/>
              </a:rPr>
              <a:t> </a:t>
            </a:r>
            <a:r>
              <a:rPr lang="en-US" sz="2400" dirty="0" err="1">
                <a:solidFill>
                  <a:srgbClr val="FFFF00"/>
                </a:solidFill>
                <a:latin typeface="Calibri" pitchFamily="34" charset="0"/>
              </a:rPr>
              <a:t>diolah</a:t>
            </a:r>
            <a:r>
              <a:rPr lang="en-US" sz="2400" dirty="0">
                <a:solidFill>
                  <a:srgbClr val="FFFF00"/>
                </a:solidFill>
                <a:latin typeface="Calibri" pitchFamily="34" charset="0"/>
              </a:rPr>
              <a:t> </a:t>
            </a:r>
            <a:r>
              <a:rPr lang="en-US" sz="2400" dirty="0" err="1">
                <a:solidFill>
                  <a:srgbClr val="FFFF00"/>
                </a:solidFill>
                <a:latin typeface="Calibri" pitchFamily="34" charset="0"/>
              </a:rPr>
              <a:t>secara</a:t>
            </a:r>
            <a:r>
              <a:rPr lang="en-US" sz="2400" dirty="0">
                <a:solidFill>
                  <a:srgbClr val="FFFF00"/>
                </a:solidFill>
                <a:latin typeface="Calibri" pitchFamily="34" charset="0"/>
              </a:rPr>
              <a:t> </a:t>
            </a:r>
            <a:r>
              <a:rPr lang="en-US" sz="2400" dirty="0" err="1">
                <a:solidFill>
                  <a:srgbClr val="FFFF00"/>
                </a:solidFill>
                <a:latin typeface="Calibri" pitchFamily="34" charset="0"/>
              </a:rPr>
              <a:t>kreatif</a:t>
            </a:r>
            <a:r>
              <a:rPr lang="en-US" sz="2400" dirty="0">
                <a:solidFill>
                  <a:srgbClr val="FFFF00"/>
                </a:solidFill>
                <a:latin typeface="Calibri" pitchFamily="34" charset="0"/>
              </a:rPr>
              <a:t>, </a:t>
            </a:r>
            <a:r>
              <a:rPr lang="en-US" sz="2400" dirty="0" err="1">
                <a:solidFill>
                  <a:srgbClr val="FFFF00"/>
                </a:solidFill>
                <a:latin typeface="Calibri" pitchFamily="34" charset="0"/>
              </a:rPr>
              <a:t>sama</a:t>
            </a:r>
            <a:r>
              <a:rPr lang="en-US" sz="2400" dirty="0">
                <a:solidFill>
                  <a:srgbClr val="FFFF00"/>
                </a:solidFill>
                <a:latin typeface="Calibri" pitchFamily="34" charset="0"/>
              </a:rPr>
              <a:t> </a:t>
            </a:r>
            <a:r>
              <a:rPr lang="en-US" sz="2400" dirty="0" err="1">
                <a:solidFill>
                  <a:srgbClr val="FFFF00"/>
                </a:solidFill>
                <a:latin typeface="Calibri" pitchFamily="34" charset="0"/>
              </a:rPr>
              <a:t>seperti</a:t>
            </a:r>
            <a:r>
              <a:rPr lang="en-US" sz="2400" dirty="0">
                <a:solidFill>
                  <a:srgbClr val="FFFF00"/>
                </a:solidFill>
                <a:latin typeface="Calibri" pitchFamily="34" charset="0"/>
              </a:rPr>
              <a:t> </a:t>
            </a:r>
            <a:r>
              <a:rPr lang="en-US" sz="2400" dirty="0" err="1">
                <a:solidFill>
                  <a:srgbClr val="FFFF00"/>
                </a:solidFill>
                <a:latin typeface="Calibri" pitchFamily="34" charset="0"/>
              </a:rPr>
              <a:t>unsur</a:t>
            </a:r>
            <a:r>
              <a:rPr lang="en-US" sz="2400" dirty="0">
                <a:solidFill>
                  <a:srgbClr val="FFFF00"/>
                </a:solidFill>
                <a:latin typeface="Calibri" pitchFamily="34" charset="0"/>
              </a:rPr>
              <a:t> </a:t>
            </a:r>
            <a:r>
              <a:rPr lang="en-US" sz="2400" dirty="0" err="1">
                <a:solidFill>
                  <a:srgbClr val="FFFF00"/>
                </a:solidFill>
                <a:latin typeface="Calibri" pitchFamily="34" charset="0"/>
              </a:rPr>
              <a:t>gambarnya.Faktor</a:t>
            </a:r>
            <a:r>
              <a:rPr lang="en-US" sz="2400" dirty="0">
                <a:solidFill>
                  <a:srgbClr val="FFFF00"/>
                </a:solidFill>
                <a:latin typeface="Calibri" pitchFamily="34" charset="0"/>
              </a:rPr>
              <a:t> </a:t>
            </a:r>
            <a:r>
              <a:rPr lang="en-US" sz="2400" dirty="0" err="1">
                <a:solidFill>
                  <a:srgbClr val="FFFF00"/>
                </a:solidFill>
                <a:latin typeface="Calibri" pitchFamily="34" charset="0"/>
              </a:rPr>
              <a:t>suara</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berfungsi</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a:t>
            </a:r>
            <a:r>
              <a:rPr lang="en-US" sz="2400" dirty="0" err="1">
                <a:solidFill>
                  <a:srgbClr val="FFFF00"/>
                </a:solidFill>
                <a:latin typeface="Calibri" pitchFamily="34" charset="0"/>
              </a:rPr>
              <a:t>informasi</a:t>
            </a:r>
            <a:r>
              <a:rPr lang="en-US" sz="2400" dirty="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waktu</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peristiwa,dimana</a:t>
            </a:r>
            <a:r>
              <a:rPr lang="en-US" sz="2400" dirty="0">
                <a:solidFill>
                  <a:srgbClr val="FFFF00"/>
                </a:solidFill>
                <a:latin typeface="Calibri" pitchFamily="34" charset="0"/>
              </a:rPr>
              <a:t> </a:t>
            </a:r>
            <a:r>
              <a:rPr lang="en-US" sz="2400" dirty="0" err="1">
                <a:solidFill>
                  <a:srgbClr val="FFFF00"/>
                </a:solidFill>
                <a:latin typeface="Calibri" pitchFamily="34" charset="0"/>
              </a:rPr>
              <a:t>pada</a:t>
            </a:r>
            <a:r>
              <a:rPr lang="en-US" sz="2400" dirty="0">
                <a:solidFill>
                  <a:srgbClr val="FFFF00"/>
                </a:solidFill>
                <a:latin typeface="Calibri" pitchFamily="34" charset="0"/>
              </a:rPr>
              <a:t> </a:t>
            </a:r>
            <a:r>
              <a:rPr lang="en-US" sz="2400" dirty="0" err="1">
                <a:solidFill>
                  <a:srgbClr val="FFFF00"/>
                </a:solidFill>
                <a:latin typeface="Calibri" pitchFamily="34" charset="0"/>
              </a:rPr>
              <a:t>awalnya</a:t>
            </a:r>
            <a:r>
              <a:rPr lang="en-US" sz="2400" dirty="0">
                <a:solidFill>
                  <a:srgbClr val="FFFF00"/>
                </a:solidFill>
                <a:latin typeface="Calibri" pitchFamily="34" charset="0"/>
              </a:rPr>
              <a:t> </a:t>
            </a:r>
            <a:r>
              <a:rPr lang="en-US" sz="2400" dirty="0" err="1">
                <a:solidFill>
                  <a:srgbClr val="FFFF00"/>
                </a:solidFill>
                <a:latin typeface="Calibri" pitchFamily="34" charset="0"/>
              </a:rPr>
              <a:t>ketika</a:t>
            </a:r>
            <a:r>
              <a:rPr lang="en-US" sz="2400" dirty="0">
                <a:solidFill>
                  <a:srgbClr val="FFFF00"/>
                </a:solidFill>
                <a:latin typeface="Calibri" pitchFamily="34" charset="0"/>
              </a:rPr>
              <a:t> </a:t>
            </a:r>
            <a:r>
              <a:rPr lang="en-US" sz="2400" dirty="0" err="1">
                <a:solidFill>
                  <a:srgbClr val="FFFF00"/>
                </a:solidFill>
                <a:latin typeface="Calibri" pitchFamily="34" charset="0"/>
              </a:rPr>
              <a:t>suara</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masuk</a:t>
            </a:r>
            <a:r>
              <a:rPr lang="en-US" sz="2400" dirty="0">
                <a:solidFill>
                  <a:srgbClr val="FFFF00"/>
                </a:solidFill>
                <a:latin typeface="Calibri" pitchFamily="34" charset="0"/>
              </a:rPr>
              <a:t> </a:t>
            </a:r>
            <a:r>
              <a:rPr lang="en-US" sz="2400" dirty="0" err="1">
                <a:solidFill>
                  <a:srgbClr val="FFFF00"/>
                </a:solidFill>
                <a:latin typeface="Calibri" pitchFamily="34" charset="0"/>
              </a:rPr>
              <a:t>kedalam</a:t>
            </a:r>
            <a:r>
              <a:rPr lang="en-US" sz="2400" dirty="0">
                <a:solidFill>
                  <a:srgbClr val="FFFF00"/>
                </a:solidFill>
                <a:latin typeface="Calibri" pitchFamily="34" charset="0"/>
              </a:rPr>
              <a:t> film </a:t>
            </a:r>
            <a:r>
              <a:rPr lang="en-US" sz="2400" dirty="0" err="1">
                <a:solidFill>
                  <a:srgbClr val="FFFF00"/>
                </a:solidFill>
                <a:latin typeface="Calibri" pitchFamily="34" charset="0"/>
              </a:rPr>
              <a:t>hanya</a:t>
            </a:r>
            <a:r>
              <a:rPr lang="en-US" sz="2400" dirty="0">
                <a:solidFill>
                  <a:srgbClr val="FFFF00"/>
                </a:solidFill>
                <a:latin typeface="Calibri" pitchFamily="34" charset="0"/>
              </a:rPr>
              <a:t> </a:t>
            </a:r>
            <a:r>
              <a:rPr lang="en-US" sz="2400" dirty="0" err="1">
                <a:solidFill>
                  <a:srgbClr val="FFFF00"/>
                </a:solidFill>
                <a:latin typeface="Calibri" pitchFamily="34" charset="0"/>
              </a:rPr>
              <a:t>berfungsi</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a:t>
            </a:r>
            <a:r>
              <a:rPr lang="en-US" sz="2400" dirty="0" err="1">
                <a:solidFill>
                  <a:srgbClr val="FFFF00"/>
                </a:solidFill>
                <a:latin typeface="Calibri" pitchFamily="34" charset="0"/>
              </a:rPr>
              <a:t>pelengkap</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penunjang</a:t>
            </a:r>
            <a:r>
              <a:rPr lang="en-US" sz="2400" dirty="0">
                <a:solidFill>
                  <a:srgbClr val="FFFF00"/>
                </a:solidFill>
                <a:latin typeface="Calibri" pitchFamily="34" charset="0"/>
              </a:rPr>
              <a:t> </a:t>
            </a:r>
            <a:r>
              <a:rPr lang="en-US" sz="2400" dirty="0" err="1">
                <a:solidFill>
                  <a:srgbClr val="FFFF00"/>
                </a:solidFill>
                <a:latin typeface="Calibri" pitchFamily="34" charset="0"/>
              </a:rPr>
              <a:t>gambar</a:t>
            </a:r>
            <a:r>
              <a:rPr lang="en-US" sz="2400" dirty="0">
                <a:solidFill>
                  <a:srgbClr val="FFFF00"/>
                </a:solidFill>
                <a:latin typeface="Calibri" pitchFamily="34" charset="0"/>
              </a:rPr>
              <a:t> </a:t>
            </a:r>
            <a:r>
              <a:rPr lang="en-US" sz="2400" dirty="0" err="1">
                <a:solidFill>
                  <a:srgbClr val="FFFF00"/>
                </a:solidFill>
                <a:latin typeface="Calibri" pitchFamily="34" charset="0"/>
              </a:rPr>
              <a:t>saja</a:t>
            </a:r>
            <a:r>
              <a:rPr lang="en-US" sz="2400" dirty="0">
                <a:solidFill>
                  <a:srgbClr val="FFFF00"/>
                </a:solidFill>
                <a:latin typeface="Calibri" pitchFamily="34" charset="0"/>
              </a:rPr>
              <a:t>.</a:t>
            </a:r>
          </a:p>
          <a:p>
            <a:pPr>
              <a:buFontTx/>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Bahkan</a:t>
            </a:r>
            <a:r>
              <a:rPr lang="en-US" sz="2400" dirty="0" smtClean="0">
                <a:solidFill>
                  <a:srgbClr val="FFFF00"/>
                </a:solidFill>
                <a:latin typeface="Calibri" pitchFamily="34" charset="0"/>
              </a:rPr>
              <a:t> </a:t>
            </a:r>
            <a:r>
              <a:rPr lang="en-US" sz="2400" dirty="0" err="1">
                <a:solidFill>
                  <a:srgbClr val="FFFF00"/>
                </a:solidFill>
                <a:latin typeface="Calibri" pitchFamily="34" charset="0"/>
              </a:rPr>
              <a:t>beberapa</a:t>
            </a:r>
            <a:r>
              <a:rPr lang="en-US" sz="2400" dirty="0">
                <a:solidFill>
                  <a:srgbClr val="FFFF00"/>
                </a:solidFill>
                <a:latin typeface="Calibri" pitchFamily="34" charset="0"/>
              </a:rPr>
              <a:t> </a:t>
            </a:r>
            <a:r>
              <a:rPr lang="en-US" sz="2400" dirty="0" err="1">
                <a:solidFill>
                  <a:srgbClr val="FFFF00"/>
                </a:solidFill>
                <a:latin typeface="Calibri" pitchFamily="34" charset="0"/>
              </a:rPr>
              <a:t>pembuat</a:t>
            </a:r>
            <a:r>
              <a:rPr lang="en-US" sz="2400" dirty="0">
                <a:solidFill>
                  <a:srgbClr val="FFFF00"/>
                </a:solidFill>
                <a:latin typeface="Calibri" pitchFamily="34" charset="0"/>
              </a:rPr>
              <a:t> film </a:t>
            </a:r>
            <a:r>
              <a:rPr lang="en-US" sz="2400" dirty="0" err="1">
                <a:solidFill>
                  <a:srgbClr val="FFFF00"/>
                </a:solidFill>
                <a:latin typeface="Calibri" pitchFamily="34" charset="0"/>
              </a:rPr>
              <a:t>kini</a:t>
            </a:r>
            <a:r>
              <a:rPr lang="en-US" sz="2400" dirty="0">
                <a:solidFill>
                  <a:srgbClr val="FFFF00"/>
                </a:solidFill>
                <a:latin typeface="Calibri" pitchFamily="34" charset="0"/>
              </a:rPr>
              <a:t> </a:t>
            </a:r>
            <a:r>
              <a:rPr lang="en-US" sz="2400" dirty="0" err="1">
                <a:solidFill>
                  <a:srgbClr val="FFFF00"/>
                </a:solidFill>
                <a:latin typeface="Calibri" pitchFamily="34" charset="0"/>
              </a:rPr>
              <a:t>sering</a:t>
            </a:r>
            <a:r>
              <a:rPr lang="en-US" sz="2400" dirty="0">
                <a:solidFill>
                  <a:srgbClr val="FFFF00"/>
                </a:solidFill>
                <a:latin typeface="Calibri" pitchFamily="34" charset="0"/>
              </a:rPr>
              <a:t> </a:t>
            </a:r>
            <a:r>
              <a:rPr lang="en-US" sz="2400" dirty="0" err="1">
                <a:solidFill>
                  <a:srgbClr val="FFFF00"/>
                </a:solidFill>
                <a:latin typeface="Calibri" pitchFamily="34" charset="0"/>
              </a:rPr>
              <a:t>memasukan</a:t>
            </a:r>
            <a:r>
              <a:rPr lang="en-US" sz="2400" dirty="0">
                <a:solidFill>
                  <a:srgbClr val="FFFF00"/>
                </a:solidFill>
                <a:latin typeface="Calibri" pitchFamily="34" charset="0"/>
              </a:rPr>
              <a:t> </a:t>
            </a:r>
            <a:r>
              <a:rPr lang="en-US" sz="2400" dirty="0" err="1">
                <a:solidFill>
                  <a:srgbClr val="FFFF00"/>
                </a:solidFill>
                <a:latin typeface="Calibri" pitchFamily="34" charset="0"/>
              </a:rPr>
              <a:t>musik</a:t>
            </a:r>
            <a:r>
              <a:rPr lang="en-US" sz="2400" dirty="0">
                <a:solidFill>
                  <a:srgbClr val="FFFF00"/>
                </a:solidFill>
                <a:latin typeface="Calibri" pitchFamily="34" charset="0"/>
              </a:rPr>
              <a:t> film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mempertimbangkan</a:t>
            </a:r>
            <a:r>
              <a:rPr lang="en-US" sz="2400" dirty="0">
                <a:solidFill>
                  <a:srgbClr val="FFFF00"/>
                </a:solidFill>
                <a:latin typeface="Calibri" pitchFamily="34" charset="0"/>
              </a:rPr>
              <a:t> </a:t>
            </a:r>
            <a:r>
              <a:rPr lang="en-US" sz="2400" dirty="0" err="1">
                <a:solidFill>
                  <a:srgbClr val="FFFF00"/>
                </a:solidFill>
                <a:latin typeface="Calibri" pitchFamily="34" charset="0"/>
              </a:rPr>
              <a:t>tahun</a:t>
            </a:r>
            <a:r>
              <a:rPr lang="en-US" sz="2400" dirty="0">
                <a:solidFill>
                  <a:srgbClr val="FFFF00"/>
                </a:solidFill>
                <a:latin typeface="Calibri" pitchFamily="34" charset="0"/>
              </a:rPr>
              <a:t> </a:t>
            </a:r>
            <a:r>
              <a:rPr lang="en-US" sz="2400" dirty="0" err="1">
                <a:solidFill>
                  <a:srgbClr val="FFFF00"/>
                </a:solidFill>
                <a:latin typeface="Calibri" pitchFamily="34" charset="0"/>
              </a:rPr>
              <a:t>produksi</a:t>
            </a:r>
            <a:r>
              <a:rPr lang="en-US" sz="2400" dirty="0">
                <a:solidFill>
                  <a:srgbClr val="FFFF00"/>
                </a:solidFill>
                <a:latin typeface="Calibri" pitchFamily="34" charset="0"/>
              </a:rPr>
              <a:t> </a:t>
            </a:r>
            <a:r>
              <a:rPr lang="en-US" sz="2400" dirty="0" err="1">
                <a:solidFill>
                  <a:srgbClr val="FFFF00"/>
                </a:solidFill>
                <a:latin typeface="Calibri" pitchFamily="34" charset="0"/>
              </a:rPr>
              <a:t>musik</a:t>
            </a:r>
            <a:r>
              <a:rPr lang="en-US" sz="2400" dirty="0">
                <a:solidFill>
                  <a:srgbClr val="FFFF00"/>
                </a:solidFill>
                <a:latin typeface="Calibri" pitchFamily="34" charset="0"/>
              </a:rPr>
              <a:t>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sendiri</a:t>
            </a:r>
            <a:r>
              <a:rPr lang="en-US" sz="2400" dirty="0">
                <a:solidFill>
                  <a:srgbClr val="FFFF00"/>
                </a:solidFill>
                <a:latin typeface="Calibri" pitchFamily="34" charset="0"/>
              </a:rPr>
              <a:t>, </a:t>
            </a:r>
            <a:r>
              <a:rPr lang="en-US" sz="2400" dirty="0" err="1">
                <a:solidFill>
                  <a:srgbClr val="FFFF00"/>
                </a:solidFill>
                <a:latin typeface="Calibri" pitchFamily="34" charset="0"/>
              </a:rPr>
              <a:t>baik</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a:t>
            </a:r>
            <a:r>
              <a:rPr lang="en-US" sz="2400" dirty="0" err="1">
                <a:solidFill>
                  <a:srgbClr val="FFFF00"/>
                </a:solidFill>
                <a:latin typeface="Calibri" pitchFamily="34" charset="0"/>
              </a:rPr>
              <a:t>usaha</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r>
              <a:rPr lang="en-US" sz="2400" dirty="0">
                <a:solidFill>
                  <a:srgbClr val="FFFF00"/>
                </a:solidFill>
                <a:latin typeface="Calibri" pitchFamily="34" charset="0"/>
              </a:rPr>
              <a:t> </a:t>
            </a:r>
            <a:r>
              <a:rPr lang="en-US" sz="2400" dirty="0" err="1">
                <a:solidFill>
                  <a:srgbClr val="FFFF00"/>
                </a:solidFill>
                <a:latin typeface="Calibri" pitchFamily="34" charset="0"/>
              </a:rPr>
              <a:t>mencapai</a:t>
            </a:r>
            <a:r>
              <a:rPr lang="en-US" sz="2400" dirty="0">
                <a:solidFill>
                  <a:srgbClr val="FFFF00"/>
                </a:solidFill>
                <a:latin typeface="Calibri" pitchFamily="34" charset="0"/>
              </a:rPr>
              <a:t> </a:t>
            </a:r>
            <a:r>
              <a:rPr lang="en-US" sz="2400" dirty="0" err="1">
                <a:solidFill>
                  <a:srgbClr val="FFFF00"/>
                </a:solidFill>
                <a:latin typeface="Calibri" pitchFamily="34" charset="0"/>
              </a:rPr>
              <a:t>tahun</a:t>
            </a:r>
            <a:r>
              <a:rPr lang="en-US" sz="2400" dirty="0">
                <a:solidFill>
                  <a:srgbClr val="FFFF00"/>
                </a:solidFill>
                <a:latin typeface="Calibri" pitchFamily="34" charset="0"/>
              </a:rPr>
              <a:t> </a:t>
            </a:r>
            <a:r>
              <a:rPr lang="en-US" sz="2400" dirty="0" err="1">
                <a:solidFill>
                  <a:srgbClr val="FFFF00"/>
                </a:solidFill>
                <a:latin typeface="Calibri" pitchFamily="34" charset="0"/>
              </a:rPr>
              <a:t>aktualita</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film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terjadi</a:t>
            </a:r>
            <a:r>
              <a:rPr lang="en-US" sz="2400" dirty="0">
                <a:solidFill>
                  <a:srgbClr val="FFFF00"/>
                </a:solidFill>
                <a:latin typeface="Calibri" pitchFamily="34" charset="0"/>
              </a:rPr>
              <a:t>, </a:t>
            </a:r>
            <a:r>
              <a:rPr lang="en-US" sz="2400" dirty="0" err="1">
                <a:solidFill>
                  <a:srgbClr val="FFFF00"/>
                </a:solidFill>
                <a:latin typeface="Calibri" pitchFamily="34" charset="0"/>
              </a:rPr>
              <a:t>ataupun</a:t>
            </a:r>
            <a:r>
              <a:rPr lang="en-US" sz="2400" dirty="0">
                <a:solidFill>
                  <a:srgbClr val="FFFF00"/>
                </a:solidFill>
                <a:latin typeface="Calibri" pitchFamily="34" charset="0"/>
              </a:rPr>
              <a:t> </a:t>
            </a:r>
            <a:r>
              <a:rPr lang="en-US" sz="2400" dirty="0" err="1">
                <a:solidFill>
                  <a:srgbClr val="FFFF00"/>
                </a:solidFill>
                <a:latin typeface="Calibri" pitchFamily="34" charset="0"/>
              </a:rPr>
              <a:t>hanya</a:t>
            </a:r>
            <a:r>
              <a:rPr lang="en-US" sz="2400" dirty="0">
                <a:solidFill>
                  <a:srgbClr val="FFFF00"/>
                </a:solidFill>
                <a:latin typeface="Calibri" pitchFamily="34" charset="0"/>
              </a:rPr>
              <a:t> </a:t>
            </a:r>
            <a:r>
              <a:rPr lang="en-US" sz="2400" dirty="0" err="1">
                <a:solidFill>
                  <a:srgbClr val="FFFF00"/>
                </a:solidFill>
                <a:latin typeface="Calibri" pitchFamily="34" charset="0"/>
              </a:rPr>
              <a:t>mengembalikan</a:t>
            </a:r>
            <a:r>
              <a:rPr lang="en-US" sz="2400" dirty="0">
                <a:solidFill>
                  <a:srgbClr val="FFFF00"/>
                </a:solidFill>
                <a:latin typeface="Calibri" pitchFamily="34" charset="0"/>
              </a:rPr>
              <a:t> </a:t>
            </a:r>
            <a:r>
              <a:rPr lang="en-US" sz="2400" dirty="0" err="1">
                <a:solidFill>
                  <a:srgbClr val="FFFF00"/>
                </a:solidFill>
                <a:latin typeface="Calibri" pitchFamily="34" charset="0"/>
              </a:rPr>
              <a:t>memori</a:t>
            </a:r>
            <a:r>
              <a:rPr lang="en-US" sz="2400" dirty="0">
                <a:solidFill>
                  <a:srgbClr val="FFFF00"/>
                </a:solidFill>
                <a:latin typeface="Calibri" pitchFamily="34" charset="0"/>
              </a:rPr>
              <a:t> </a:t>
            </a:r>
            <a:r>
              <a:rPr lang="en-US" sz="2400" dirty="0" err="1">
                <a:solidFill>
                  <a:srgbClr val="FFFF00"/>
                </a:solidFill>
                <a:latin typeface="Calibri" pitchFamily="34" charset="0"/>
              </a:rPr>
              <a:t>penonton</a:t>
            </a:r>
            <a:r>
              <a:rPr lang="en-US" sz="2400" dirty="0">
                <a:solidFill>
                  <a:srgbClr val="FFFF00"/>
                </a:solidFill>
                <a:latin typeface="Calibri" pitchFamily="34" charset="0"/>
              </a:rPr>
              <a:t> </a:t>
            </a:r>
            <a:r>
              <a:rPr lang="en-US" sz="2400" dirty="0" err="1">
                <a:solidFill>
                  <a:srgbClr val="FFFF00"/>
                </a:solidFill>
                <a:latin typeface="Calibri" pitchFamily="34" charset="0"/>
              </a:rPr>
              <a:t>pada</a:t>
            </a:r>
            <a:r>
              <a:rPr lang="en-US" sz="2400" dirty="0">
                <a:solidFill>
                  <a:srgbClr val="FFFF00"/>
                </a:solidFill>
                <a:latin typeface="Calibri" pitchFamily="34" charset="0"/>
              </a:rPr>
              <a:t> </a:t>
            </a:r>
            <a:r>
              <a:rPr lang="en-US" sz="2400" dirty="0" err="1">
                <a:solidFill>
                  <a:srgbClr val="FFFF00"/>
                </a:solidFill>
                <a:latin typeface="Calibri" pitchFamily="34" charset="0"/>
              </a:rPr>
              <a:t>tahun</a:t>
            </a:r>
            <a:r>
              <a:rPr lang="en-US" sz="2400" dirty="0">
                <a:solidFill>
                  <a:srgbClr val="FFFF00"/>
                </a:solidFill>
                <a:latin typeface="Calibri" pitchFamily="34" charset="0"/>
              </a:rPr>
              <a:t> </a:t>
            </a:r>
            <a:r>
              <a:rPr lang="en-US" sz="2400" dirty="0" err="1">
                <a:solidFill>
                  <a:srgbClr val="FFFF00"/>
                </a:solidFill>
                <a:latin typeface="Calibri" pitchFamily="34" charset="0"/>
              </a:rPr>
              <a:t>dimana</a:t>
            </a:r>
            <a:r>
              <a:rPr lang="en-US" sz="2400" dirty="0">
                <a:solidFill>
                  <a:srgbClr val="FFFF00"/>
                </a:solidFill>
                <a:latin typeface="Calibri" pitchFamily="34" charset="0"/>
              </a:rPr>
              <a:t> </a:t>
            </a:r>
            <a:r>
              <a:rPr lang="en-US" sz="2400" dirty="0" err="1">
                <a:solidFill>
                  <a:srgbClr val="FFFF00"/>
                </a:solidFill>
                <a:latin typeface="Calibri" pitchFamily="34" charset="0"/>
              </a:rPr>
              <a:t>musik</a:t>
            </a:r>
            <a:r>
              <a:rPr lang="en-US" sz="2400" dirty="0">
                <a:solidFill>
                  <a:srgbClr val="FFFF00"/>
                </a:solidFill>
                <a:latin typeface="Calibri" pitchFamily="34" charset="0"/>
              </a:rPr>
              <a:t>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diproduksi</a:t>
            </a:r>
            <a:r>
              <a:rPr lang="en-US" sz="2400" dirty="0">
                <a:solidFill>
                  <a:srgbClr val="FFFF00"/>
                </a:solidFill>
                <a:latin typeface="Calibri" pitchFamily="34" charset="0"/>
              </a:rPr>
              <a:t>.       </a:t>
            </a:r>
            <a:endParaRPr lang="en-US" u="sng" dirty="0">
              <a:solidFill>
                <a:srgbClr val="FFFF00"/>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21539"/>
                                        </p:tgtEl>
                                        <p:attrNameLst>
                                          <p:attrName>style.visibility</p:attrName>
                                        </p:attrNameLst>
                                      </p:cBhvr>
                                      <p:to>
                                        <p:strVal val="visible"/>
                                      </p:to>
                                    </p:set>
                                    <p:animEffect transition="in" filter="fade">
                                      <p:cBhvr>
                                        <p:cTn id="7" dur="2000"/>
                                        <p:tgtEl>
                                          <p:spTgt spid="32153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1538">
                                            <p:txEl>
                                              <p:pRg st="0" end="0"/>
                                            </p:txEl>
                                          </p:spTgt>
                                        </p:tgtEl>
                                        <p:attrNameLst>
                                          <p:attrName>style.visibility</p:attrName>
                                        </p:attrNameLst>
                                      </p:cBhvr>
                                      <p:to>
                                        <p:strVal val="visible"/>
                                      </p:to>
                                    </p:set>
                                    <p:animEffect transition="in" filter="wipe(left)">
                                      <p:cBhvr>
                                        <p:cTn id="12" dur="500"/>
                                        <p:tgtEl>
                                          <p:spTgt spid="32153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1538">
                                            <p:txEl>
                                              <p:pRg st="2" end="2"/>
                                            </p:txEl>
                                          </p:spTgt>
                                        </p:tgtEl>
                                        <p:attrNameLst>
                                          <p:attrName>style.visibility</p:attrName>
                                        </p:attrNameLst>
                                      </p:cBhvr>
                                      <p:to>
                                        <p:strVal val="visible"/>
                                      </p:to>
                                    </p:set>
                                    <p:animEffect transition="in" filter="wipe(left)">
                                      <p:cBhvr>
                                        <p:cTn id="17" dur="500"/>
                                        <p:tgtEl>
                                          <p:spTgt spid="32153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1538">
                                            <p:txEl>
                                              <p:pRg st="3" end="3"/>
                                            </p:txEl>
                                          </p:spTgt>
                                        </p:tgtEl>
                                        <p:attrNameLst>
                                          <p:attrName>style.visibility</p:attrName>
                                        </p:attrNameLst>
                                      </p:cBhvr>
                                      <p:to>
                                        <p:strVal val="visible"/>
                                      </p:to>
                                    </p:set>
                                    <p:animEffect transition="in" filter="wipe(left)">
                                      <p:cBhvr>
                                        <p:cTn id="22" dur="500"/>
                                        <p:tgtEl>
                                          <p:spTgt spid="32153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39" grpId="0"/>
      <p:bldP spid="321538"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1044972" y="692696"/>
            <a:ext cx="6983412" cy="985838"/>
          </a:xfrm>
        </p:spPr>
        <p:txBody>
          <a:bodyPr/>
          <a:lstStyle/>
          <a:p>
            <a:r>
              <a:rPr lang="en-US">
                <a:solidFill>
                  <a:srgbClr val="FFFF00"/>
                </a:solidFill>
                <a:latin typeface="Calibri" pitchFamily="34" charset="0"/>
              </a:rPr>
              <a:t> Fungsi shot ….?</a:t>
            </a:r>
          </a:p>
        </p:txBody>
      </p:sp>
      <p:sp>
        <p:nvSpPr>
          <p:cNvPr id="188419" name="Rectangle 3"/>
          <p:cNvSpPr>
            <a:spLocks noGrp="1" noChangeArrowheads="1"/>
          </p:cNvSpPr>
          <p:nvPr>
            <p:ph idx="1"/>
          </p:nvPr>
        </p:nvSpPr>
        <p:spPr>
          <a:xfrm>
            <a:off x="662310" y="2132856"/>
            <a:ext cx="8158162" cy="3383756"/>
          </a:xfrm>
        </p:spPr>
        <p:txBody>
          <a:bodyPr>
            <a:normAutofit lnSpcReduction="10000"/>
          </a:bodyPr>
          <a:lstStyle/>
          <a:p>
            <a:pPr marL="609600" indent="-609600" algn="ctr">
              <a:lnSpc>
                <a:spcPct val="80000"/>
              </a:lnSpc>
              <a:buFontTx/>
              <a:buNone/>
            </a:pPr>
            <a:r>
              <a:rPr lang="en-US" sz="2800" b="1" dirty="0" err="1">
                <a:solidFill>
                  <a:srgbClr val="FFFF00"/>
                </a:solidFill>
                <a:latin typeface="Calibri" pitchFamily="34" charset="0"/>
              </a:rPr>
              <a:t>Ada</a:t>
            </a:r>
            <a:r>
              <a:rPr lang="en-US" sz="2800" b="1" dirty="0">
                <a:solidFill>
                  <a:srgbClr val="FFFF00"/>
                </a:solidFill>
                <a:latin typeface="Calibri" pitchFamily="34" charset="0"/>
              </a:rPr>
              <a:t> </a:t>
            </a:r>
            <a:r>
              <a:rPr lang="en-US" sz="2800" b="1" dirty="0" err="1">
                <a:solidFill>
                  <a:srgbClr val="FFFF00"/>
                </a:solidFill>
                <a:latin typeface="Calibri" pitchFamily="34" charset="0"/>
              </a:rPr>
              <a:t>tiga</a:t>
            </a:r>
            <a:r>
              <a:rPr lang="en-US" sz="2800" b="1" dirty="0">
                <a:solidFill>
                  <a:srgbClr val="FFFF00"/>
                </a:solidFill>
                <a:latin typeface="Calibri" pitchFamily="34" charset="0"/>
              </a:rPr>
              <a:t> </a:t>
            </a:r>
            <a:r>
              <a:rPr lang="en-US" sz="2800" b="1" dirty="0" err="1">
                <a:solidFill>
                  <a:srgbClr val="FFFF00"/>
                </a:solidFill>
                <a:latin typeface="Calibri" pitchFamily="34" charset="0"/>
              </a:rPr>
              <a:t>macam</a:t>
            </a:r>
            <a:r>
              <a:rPr lang="en-US" sz="2800" b="1" dirty="0">
                <a:solidFill>
                  <a:srgbClr val="FFFF00"/>
                </a:solidFill>
                <a:latin typeface="Calibri" pitchFamily="34" charset="0"/>
              </a:rPr>
              <a:t> </a:t>
            </a:r>
            <a:r>
              <a:rPr lang="en-US" sz="2800" b="1" dirty="0" err="1">
                <a:solidFill>
                  <a:srgbClr val="FFFF00"/>
                </a:solidFill>
                <a:latin typeface="Calibri" pitchFamily="34" charset="0"/>
              </a:rPr>
              <a:t>fungsi</a:t>
            </a:r>
            <a:r>
              <a:rPr lang="en-US" sz="2800" b="1" dirty="0">
                <a:solidFill>
                  <a:srgbClr val="FFFF00"/>
                </a:solidFill>
                <a:latin typeface="Calibri" pitchFamily="34" charset="0"/>
              </a:rPr>
              <a:t> shot </a:t>
            </a:r>
            <a:r>
              <a:rPr lang="en-US" sz="2800" b="1" dirty="0" err="1">
                <a:solidFill>
                  <a:srgbClr val="FFFF00"/>
                </a:solidFill>
                <a:latin typeface="Calibri" pitchFamily="34" charset="0"/>
              </a:rPr>
              <a:t>yaitu</a:t>
            </a:r>
            <a:r>
              <a:rPr lang="en-US" sz="2800" b="1" dirty="0">
                <a:solidFill>
                  <a:srgbClr val="FFFF00"/>
                </a:solidFill>
                <a:latin typeface="Calibri" pitchFamily="34" charset="0"/>
              </a:rPr>
              <a:t> :</a:t>
            </a:r>
          </a:p>
          <a:p>
            <a:pPr marL="609600" indent="-609600">
              <a:lnSpc>
                <a:spcPct val="80000"/>
              </a:lnSpc>
              <a:buNone/>
            </a:pPr>
            <a:endParaRPr lang="id-ID" b="1" dirty="0" smtClean="0">
              <a:solidFill>
                <a:srgbClr val="FFFF00"/>
              </a:solidFill>
              <a:latin typeface="Calibri" pitchFamily="34" charset="0"/>
            </a:endParaRPr>
          </a:p>
          <a:p>
            <a:pPr marL="609600" indent="-609600">
              <a:lnSpc>
                <a:spcPct val="80000"/>
              </a:lnSpc>
              <a:buNone/>
            </a:pPr>
            <a:r>
              <a:rPr lang="id-ID" sz="2800" b="1" dirty="0" smtClean="0">
                <a:solidFill>
                  <a:srgbClr val="FFFF00"/>
                </a:solidFill>
                <a:latin typeface="Calibri" pitchFamily="34" charset="0"/>
              </a:rPr>
              <a:t>1. </a:t>
            </a:r>
            <a:r>
              <a:rPr lang="id-ID" sz="2800" dirty="0" smtClean="0">
                <a:solidFill>
                  <a:srgbClr val="FFFF00"/>
                </a:solidFill>
                <a:latin typeface="Calibri" pitchFamily="34" charset="0"/>
              </a:rPr>
              <a:t>F</a:t>
            </a:r>
            <a:r>
              <a:rPr lang="en-US" sz="2800" dirty="0" err="1" smtClean="0">
                <a:solidFill>
                  <a:srgbClr val="FFFF00"/>
                </a:solidFill>
                <a:latin typeface="Calibri" pitchFamily="34" charset="0"/>
              </a:rPr>
              <a:t>ungsional</a:t>
            </a:r>
            <a:endParaRPr lang="en-US" sz="2800" dirty="0">
              <a:solidFill>
                <a:srgbClr val="FFFF00"/>
              </a:solidFill>
              <a:latin typeface="Calibri" pitchFamily="34" charset="0"/>
            </a:endParaRPr>
          </a:p>
          <a:p>
            <a:pPr marL="609600" indent="-609600">
              <a:lnSpc>
                <a:spcPct val="80000"/>
              </a:lnSpc>
              <a:buFontTx/>
              <a:buNone/>
            </a:pPr>
            <a:r>
              <a:rPr lang="en-US" sz="2800" dirty="0">
                <a:solidFill>
                  <a:srgbClr val="FFFF00"/>
                </a:solidFill>
                <a:latin typeface="Calibri" pitchFamily="34" charset="0"/>
              </a:rPr>
              <a:t>	</a:t>
            </a:r>
            <a:r>
              <a:rPr lang="en-US" sz="2800" dirty="0" err="1">
                <a:solidFill>
                  <a:srgbClr val="FFFF00"/>
                </a:solidFill>
                <a:latin typeface="Calibri" pitchFamily="34" charset="0"/>
              </a:rPr>
              <a:t>artinya</a:t>
            </a:r>
            <a:r>
              <a:rPr lang="en-US" sz="2800" dirty="0">
                <a:solidFill>
                  <a:srgbClr val="FFFF00"/>
                </a:solidFill>
                <a:latin typeface="Calibri" pitchFamily="34" charset="0"/>
              </a:rPr>
              <a:t> </a:t>
            </a:r>
            <a:r>
              <a:rPr lang="en-US" sz="2800" i="1" dirty="0">
                <a:solidFill>
                  <a:srgbClr val="FFFF00"/>
                </a:solidFill>
                <a:latin typeface="Calibri" pitchFamily="34" charset="0"/>
              </a:rPr>
              <a:t>shot</a:t>
            </a:r>
            <a:r>
              <a:rPr lang="en-US" sz="2800" dirty="0">
                <a:solidFill>
                  <a:srgbClr val="FFFF00"/>
                </a:solidFill>
                <a:latin typeface="Calibri" pitchFamily="34" charset="0"/>
              </a:rPr>
              <a:t> yang </a:t>
            </a:r>
            <a:r>
              <a:rPr lang="en-US" sz="2800" dirty="0" err="1">
                <a:solidFill>
                  <a:srgbClr val="FFFF00"/>
                </a:solidFill>
                <a:latin typeface="Calibri" pitchFamily="34" charset="0"/>
              </a:rPr>
              <a:t>akan</a:t>
            </a:r>
            <a:r>
              <a:rPr lang="en-US" sz="2800" dirty="0">
                <a:solidFill>
                  <a:srgbClr val="FFFF00"/>
                </a:solidFill>
                <a:latin typeface="Calibri" pitchFamily="34" charset="0"/>
              </a:rPr>
              <a:t> </a:t>
            </a:r>
            <a:r>
              <a:rPr lang="en-US" sz="2800" dirty="0" err="1">
                <a:solidFill>
                  <a:srgbClr val="FFFF00"/>
                </a:solidFill>
                <a:latin typeface="Calibri" pitchFamily="34" charset="0"/>
              </a:rPr>
              <a:t>kita</a:t>
            </a:r>
            <a:r>
              <a:rPr lang="en-US" sz="2800" dirty="0">
                <a:solidFill>
                  <a:srgbClr val="FFFF00"/>
                </a:solidFill>
                <a:latin typeface="Calibri" pitchFamily="34" charset="0"/>
              </a:rPr>
              <a:t> </a:t>
            </a:r>
            <a:r>
              <a:rPr lang="en-US" sz="2800" dirty="0" err="1">
                <a:solidFill>
                  <a:srgbClr val="FFFF00"/>
                </a:solidFill>
                <a:latin typeface="Calibri" pitchFamily="34" charset="0"/>
              </a:rPr>
              <a:t>gunakan</a:t>
            </a:r>
            <a:r>
              <a:rPr lang="en-US" sz="2800" dirty="0">
                <a:solidFill>
                  <a:srgbClr val="FFFF00"/>
                </a:solidFill>
                <a:latin typeface="Calibri" pitchFamily="34" charset="0"/>
              </a:rPr>
              <a:t> </a:t>
            </a:r>
            <a:r>
              <a:rPr lang="en-US" sz="2800" dirty="0" err="1">
                <a:solidFill>
                  <a:srgbClr val="FFFF00"/>
                </a:solidFill>
                <a:latin typeface="Calibri" pitchFamily="34" charset="0"/>
              </a:rPr>
              <a:t>itu</a:t>
            </a:r>
            <a:r>
              <a:rPr lang="en-US" sz="2800" dirty="0">
                <a:solidFill>
                  <a:srgbClr val="FFFF00"/>
                </a:solidFill>
                <a:latin typeface="Calibri" pitchFamily="34" charset="0"/>
              </a:rPr>
              <a:t> </a:t>
            </a:r>
            <a:r>
              <a:rPr lang="en-US" sz="2800" dirty="0" err="1">
                <a:solidFill>
                  <a:srgbClr val="FFFF00"/>
                </a:solidFill>
                <a:latin typeface="Calibri" pitchFamily="34" charset="0"/>
              </a:rPr>
              <a:t>harus</a:t>
            </a:r>
            <a:r>
              <a:rPr lang="en-US" sz="2800" dirty="0">
                <a:solidFill>
                  <a:srgbClr val="FFFF00"/>
                </a:solidFill>
                <a:latin typeface="Calibri" pitchFamily="34" charset="0"/>
              </a:rPr>
              <a:t> </a:t>
            </a:r>
            <a:r>
              <a:rPr lang="en-US" sz="2800" dirty="0" err="1">
                <a:solidFill>
                  <a:srgbClr val="FFFF00"/>
                </a:solidFill>
                <a:latin typeface="Calibri" pitchFamily="34" charset="0"/>
              </a:rPr>
              <a:t>mempunyai</a:t>
            </a:r>
            <a:r>
              <a:rPr lang="en-US" sz="2800" dirty="0">
                <a:solidFill>
                  <a:srgbClr val="FFFF00"/>
                </a:solidFill>
                <a:latin typeface="Calibri" pitchFamily="34" charset="0"/>
              </a:rPr>
              <a:t> </a:t>
            </a:r>
            <a:r>
              <a:rPr lang="en-US" sz="2800" dirty="0" err="1">
                <a:solidFill>
                  <a:srgbClr val="FFFF00"/>
                </a:solidFill>
                <a:latin typeface="Calibri" pitchFamily="34" charset="0"/>
              </a:rPr>
              <a:t>fungsi</a:t>
            </a:r>
            <a:r>
              <a:rPr lang="en-US" sz="2800" dirty="0">
                <a:solidFill>
                  <a:srgbClr val="FFFF00"/>
                </a:solidFill>
                <a:latin typeface="Calibri" pitchFamily="34" charset="0"/>
              </a:rPr>
              <a:t> yang </a:t>
            </a:r>
            <a:r>
              <a:rPr lang="en-US" sz="2800" dirty="0" err="1">
                <a:solidFill>
                  <a:srgbClr val="FFFF00"/>
                </a:solidFill>
                <a:latin typeface="Calibri" pitchFamily="34" charset="0"/>
              </a:rPr>
              <a:t>jelas</a:t>
            </a:r>
            <a:r>
              <a:rPr lang="en-US" sz="2800" dirty="0">
                <a:solidFill>
                  <a:srgbClr val="FFFF00"/>
                </a:solidFill>
                <a:latin typeface="Calibri" pitchFamily="34" charset="0"/>
              </a:rPr>
              <a:t>, </a:t>
            </a:r>
            <a:r>
              <a:rPr lang="en-US" sz="2800" dirty="0" err="1">
                <a:solidFill>
                  <a:srgbClr val="FFFF00"/>
                </a:solidFill>
                <a:latin typeface="Calibri" pitchFamily="34" charset="0"/>
              </a:rPr>
              <a:t>baik</a:t>
            </a:r>
            <a:r>
              <a:rPr lang="en-US" sz="2800" dirty="0">
                <a:solidFill>
                  <a:srgbClr val="FFFF00"/>
                </a:solidFill>
                <a:latin typeface="Calibri" pitchFamily="34" charset="0"/>
              </a:rPr>
              <a:t> </a:t>
            </a:r>
            <a:r>
              <a:rPr lang="en-US" sz="2800" dirty="0" err="1">
                <a:solidFill>
                  <a:srgbClr val="FFFF00"/>
                </a:solidFill>
                <a:latin typeface="Calibri" pitchFamily="34" charset="0"/>
              </a:rPr>
              <a:t>itu</a:t>
            </a:r>
            <a:r>
              <a:rPr lang="en-US" sz="2800" dirty="0">
                <a:solidFill>
                  <a:srgbClr val="FFFF00"/>
                </a:solidFill>
                <a:latin typeface="Calibri" pitchFamily="34" charset="0"/>
              </a:rPr>
              <a:t> </a:t>
            </a:r>
            <a:r>
              <a:rPr lang="en-US" sz="2800" dirty="0" err="1">
                <a:solidFill>
                  <a:srgbClr val="FFFF00"/>
                </a:solidFill>
                <a:latin typeface="Calibri" pitchFamily="34" charset="0"/>
              </a:rPr>
              <a:t>sebagai</a:t>
            </a:r>
            <a:r>
              <a:rPr lang="en-US" sz="2800" dirty="0">
                <a:solidFill>
                  <a:srgbClr val="FFFF00"/>
                </a:solidFill>
                <a:latin typeface="Calibri" pitchFamily="34" charset="0"/>
              </a:rPr>
              <a:t> </a:t>
            </a:r>
            <a:r>
              <a:rPr lang="en-US" sz="2800" dirty="0" err="1">
                <a:solidFill>
                  <a:srgbClr val="FFFF00"/>
                </a:solidFill>
                <a:latin typeface="Calibri" pitchFamily="34" charset="0"/>
              </a:rPr>
              <a:t>fungsi</a:t>
            </a:r>
            <a:r>
              <a:rPr lang="en-US" sz="2800" dirty="0">
                <a:solidFill>
                  <a:srgbClr val="FFFF00"/>
                </a:solidFill>
                <a:latin typeface="Calibri" pitchFamily="34" charset="0"/>
              </a:rPr>
              <a:t> </a:t>
            </a:r>
            <a:r>
              <a:rPr lang="en-US" sz="2800" dirty="0" err="1">
                <a:solidFill>
                  <a:srgbClr val="FFFF00"/>
                </a:solidFill>
                <a:latin typeface="Calibri" pitchFamily="34" charset="0"/>
              </a:rPr>
              <a:t>informatif</a:t>
            </a:r>
            <a:r>
              <a:rPr lang="en-US" sz="2800" dirty="0">
                <a:solidFill>
                  <a:srgbClr val="FFFF00"/>
                </a:solidFill>
                <a:latin typeface="Calibri" pitchFamily="34" charset="0"/>
              </a:rPr>
              <a:t>, </a:t>
            </a:r>
            <a:r>
              <a:rPr lang="en-US" sz="2800" dirty="0" err="1">
                <a:solidFill>
                  <a:srgbClr val="FFFF00"/>
                </a:solidFill>
                <a:latin typeface="Calibri" pitchFamily="34" charset="0"/>
              </a:rPr>
              <a:t>dramatik</a:t>
            </a:r>
            <a:r>
              <a:rPr lang="en-US" sz="2800" dirty="0">
                <a:solidFill>
                  <a:srgbClr val="FFFF00"/>
                </a:solidFill>
                <a:latin typeface="Calibri" pitchFamily="34" charset="0"/>
              </a:rPr>
              <a:t>, </a:t>
            </a:r>
            <a:r>
              <a:rPr lang="en-US" sz="2800" dirty="0" err="1">
                <a:solidFill>
                  <a:srgbClr val="FFFF00"/>
                </a:solidFill>
                <a:latin typeface="Calibri" pitchFamily="34" charset="0"/>
              </a:rPr>
              <a:t>ritmik</a:t>
            </a:r>
            <a:r>
              <a:rPr lang="en-US" sz="2800" dirty="0">
                <a:solidFill>
                  <a:srgbClr val="FFFF00"/>
                </a:solidFill>
                <a:latin typeface="Calibri" pitchFamily="34" charset="0"/>
              </a:rPr>
              <a:t> </a:t>
            </a:r>
            <a:r>
              <a:rPr lang="en-US" sz="2800" dirty="0" err="1">
                <a:solidFill>
                  <a:srgbClr val="FFFF00"/>
                </a:solidFill>
                <a:latin typeface="Calibri" pitchFamily="34" charset="0"/>
              </a:rPr>
              <a:t>ataupun</a:t>
            </a:r>
            <a:r>
              <a:rPr lang="en-US" sz="2800" dirty="0">
                <a:solidFill>
                  <a:srgbClr val="FFFF00"/>
                </a:solidFill>
                <a:latin typeface="Calibri" pitchFamily="34" charset="0"/>
              </a:rPr>
              <a:t> </a:t>
            </a:r>
            <a:r>
              <a:rPr lang="en-US" sz="2800" dirty="0" err="1">
                <a:solidFill>
                  <a:srgbClr val="FFFF00"/>
                </a:solidFill>
                <a:latin typeface="Calibri" pitchFamily="34" charset="0"/>
              </a:rPr>
              <a:t>hanya</a:t>
            </a:r>
            <a:r>
              <a:rPr lang="en-US" sz="2800" dirty="0">
                <a:solidFill>
                  <a:srgbClr val="FFFF00"/>
                </a:solidFill>
                <a:latin typeface="Calibri" pitchFamily="34" charset="0"/>
              </a:rPr>
              <a:t> </a:t>
            </a:r>
            <a:r>
              <a:rPr lang="en-US" sz="2800" dirty="0" err="1">
                <a:solidFill>
                  <a:srgbClr val="FFFF00"/>
                </a:solidFill>
                <a:latin typeface="Calibri" pitchFamily="34" charset="0"/>
              </a:rPr>
              <a:t>sebagai</a:t>
            </a:r>
            <a:r>
              <a:rPr lang="en-US" sz="2800" dirty="0">
                <a:solidFill>
                  <a:srgbClr val="FFFF00"/>
                </a:solidFill>
                <a:latin typeface="Calibri" pitchFamily="34" charset="0"/>
              </a:rPr>
              <a:t> </a:t>
            </a:r>
            <a:r>
              <a:rPr lang="en-US" sz="2800" dirty="0" err="1">
                <a:solidFill>
                  <a:srgbClr val="FFFF00"/>
                </a:solidFill>
                <a:latin typeface="Calibri" pitchFamily="34" charset="0"/>
              </a:rPr>
              <a:t>fungsi</a:t>
            </a:r>
            <a:r>
              <a:rPr lang="en-US" sz="2800" dirty="0">
                <a:solidFill>
                  <a:srgbClr val="FFFF00"/>
                </a:solidFill>
                <a:latin typeface="Calibri" pitchFamily="34" charset="0"/>
              </a:rPr>
              <a:t> </a:t>
            </a:r>
            <a:r>
              <a:rPr lang="en-US" sz="2800" dirty="0" err="1">
                <a:solidFill>
                  <a:srgbClr val="FFFF00"/>
                </a:solidFill>
                <a:latin typeface="Calibri" pitchFamily="34" charset="0"/>
              </a:rPr>
              <a:t>transisi</a:t>
            </a:r>
            <a:r>
              <a:rPr lang="en-US" sz="2800" dirty="0">
                <a:solidFill>
                  <a:srgbClr val="FFFF00"/>
                </a:solidFill>
                <a:latin typeface="Calibri" pitchFamily="34" charset="0"/>
              </a:rPr>
              <a:t> </a:t>
            </a:r>
            <a:r>
              <a:rPr lang="en-US" sz="2800" dirty="0" err="1">
                <a:solidFill>
                  <a:srgbClr val="FFFF00"/>
                </a:solidFill>
                <a:latin typeface="Calibri" pitchFamily="34" charset="0"/>
              </a:rPr>
              <a:t>saja.Hal</a:t>
            </a:r>
            <a:r>
              <a:rPr lang="en-US" sz="2800" dirty="0">
                <a:solidFill>
                  <a:srgbClr val="FFFF00"/>
                </a:solidFill>
                <a:latin typeface="Calibri" pitchFamily="34" charset="0"/>
              </a:rPr>
              <a:t> </a:t>
            </a:r>
            <a:r>
              <a:rPr lang="en-US" sz="2800" dirty="0" err="1">
                <a:solidFill>
                  <a:srgbClr val="FFFF00"/>
                </a:solidFill>
                <a:latin typeface="Calibri" pitchFamily="34" charset="0"/>
              </a:rPr>
              <a:t>ini</a:t>
            </a:r>
            <a:r>
              <a:rPr lang="en-US" sz="2800" dirty="0">
                <a:solidFill>
                  <a:srgbClr val="FFFF00"/>
                </a:solidFill>
                <a:latin typeface="Calibri" pitchFamily="34" charset="0"/>
              </a:rPr>
              <a:t> </a:t>
            </a:r>
            <a:r>
              <a:rPr lang="en-US" sz="2800" dirty="0" err="1">
                <a:solidFill>
                  <a:srgbClr val="FFFF00"/>
                </a:solidFill>
                <a:latin typeface="Calibri" pitchFamily="34" charset="0"/>
              </a:rPr>
              <a:t>penting</a:t>
            </a:r>
            <a:r>
              <a:rPr lang="en-US" sz="2800" dirty="0">
                <a:solidFill>
                  <a:srgbClr val="FFFF00"/>
                </a:solidFill>
                <a:latin typeface="Calibri" pitchFamily="34" charset="0"/>
              </a:rPr>
              <a:t> </a:t>
            </a:r>
            <a:r>
              <a:rPr lang="en-US" sz="2800" dirty="0" err="1">
                <a:solidFill>
                  <a:srgbClr val="FFFF00"/>
                </a:solidFill>
                <a:latin typeface="Calibri" pitchFamily="34" charset="0"/>
              </a:rPr>
              <a:t>karena</a:t>
            </a:r>
            <a:r>
              <a:rPr lang="en-US" sz="2800" dirty="0">
                <a:solidFill>
                  <a:srgbClr val="FFFF00"/>
                </a:solidFill>
                <a:latin typeface="Calibri" pitchFamily="34" charset="0"/>
              </a:rPr>
              <a:t> </a:t>
            </a:r>
            <a:r>
              <a:rPr lang="en-US" sz="2800" dirty="0" err="1">
                <a:solidFill>
                  <a:srgbClr val="FFFF00"/>
                </a:solidFill>
                <a:latin typeface="Calibri" pitchFamily="34" charset="0"/>
              </a:rPr>
              <a:t>setiap</a:t>
            </a:r>
            <a:r>
              <a:rPr lang="en-US" sz="2800" dirty="0">
                <a:solidFill>
                  <a:srgbClr val="FFFF00"/>
                </a:solidFill>
                <a:latin typeface="Calibri" pitchFamily="34" charset="0"/>
              </a:rPr>
              <a:t> </a:t>
            </a:r>
            <a:r>
              <a:rPr lang="en-US" sz="2800" i="1" dirty="0">
                <a:solidFill>
                  <a:srgbClr val="FFFF00"/>
                </a:solidFill>
                <a:latin typeface="Calibri" pitchFamily="34" charset="0"/>
              </a:rPr>
              <a:t>shot</a:t>
            </a:r>
            <a:r>
              <a:rPr lang="en-US" sz="2800" dirty="0">
                <a:solidFill>
                  <a:srgbClr val="FFFF00"/>
                </a:solidFill>
                <a:latin typeface="Calibri" pitchFamily="34" charset="0"/>
              </a:rPr>
              <a:t> yang </a:t>
            </a:r>
            <a:r>
              <a:rPr lang="en-US" sz="2800" dirty="0" err="1">
                <a:solidFill>
                  <a:srgbClr val="FFFF00"/>
                </a:solidFill>
                <a:latin typeface="Calibri" pitchFamily="34" charset="0"/>
              </a:rPr>
              <a:t>akan</a:t>
            </a:r>
            <a:r>
              <a:rPr lang="en-US" sz="2800" dirty="0">
                <a:solidFill>
                  <a:srgbClr val="FFFF00"/>
                </a:solidFill>
                <a:latin typeface="Calibri" pitchFamily="34" charset="0"/>
              </a:rPr>
              <a:t> </a:t>
            </a:r>
            <a:r>
              <a:rPr lang="en-US" sz="2800" dirty="0" err="1">
                <a:solidFill>
                  <a:srgbClr val="FFFF00"/>
                </a:solidFill>
                <a:latin typeface="Calibri" pitchFamily="34" charset="0"/>
              </a:rPr>
              <a:t>kita</a:t>
            </a:r>
            <a:r>
              <a:rPr lang="en-US" sz="2800" dirty="0">
                <a:solidFill>
                  <a:srgbClr val="FFFF00"/>
                </a:solidFill>
                <a:latin typeface="Calibri" pitchFamily="34" charset="0"/>
              </a:rPr>
              <a:t> </a:t>
            </a:r>
            <a:r>
              <a:rPr lang="en-US" sz="2800" dirty="0" err="1">
                <a:solidFill>
                  <a:srgbClr val="FFFF00"/>
                </a:solidFill>
                <a:latin typeface="Calibri" pitchFamily="34" charset="0"/>
              </a:rPr>
              <a:t>gunakan</a:t>
            </a:r>
            <a:r>
              <a:rPr lang="en-US" sz="2800" dirty="0">
                <a:solidFill>
                  <a:srgbClr val="FFFF00"/>
                </a:solidFill>
                <a:latin typeface="Calibri" pitchFamily="34" charset="0"/>
              </a:rPr>
              <a:t> </a:t>
            </a:r>
            <a:r>
              <a:rPr lang="en-US" sz="2800" dirty="0" err="1">
                <a:solidFill>
                  <a:srgbClr val="FFFF00"/>
                </a:solidFill>
                <a:latin typeface="Calibri" pitchFamily="34" charset="0"/>
              </a:rPr>
              <a:t>merupakan</a:t>
            </a:r>
            <a:r>
              <a:rPr lang="en-US" sz="2800" dirty="0">
                <a:solidFill>
                  <a:srgbClr val="FFFF00"/>
                </a:solidFill>
                <a:latin typeface="Calibri" pitchFamily="34" charset="0"/>
              </a:rPr>
              <a:t> </a:t>
            </a:r>
            <a:r>
              <a:rPr lang="en-US" sz="2800" dirty="0" err="1">
                <a:solidFill>
                  <a:srgbClr val="FFFF00"/>
                </a:solidFill>
                <a:latin typeface="Calibri" pitchFamily="34" charset="0"/>
              </a:rPr>
              <a:t>sarana</a:t>
            </a:r>
            <a:r>
              <a:rPr lang="en-US" sz="2800" dirty="0">
                <a:solidFill>
                  <a:srgbClr val="FFFF00"/>
                </a:solidFill>
                <a:latin typeface="Calibri" pitchFamily="34" charset="0"/>
              </a:rPr>
              <a:t> </a:t>
            </a:r>
            <a:r>
              <a:rPr lang="en-US" sz="2800" dirty="0" err="1">
                <a:solidFill>
                  <a:srgbClr val="FFFF00"/>
                </a:solidFill>
                <a:latin typeface="Calibri" pitchFamily="34" charset="0"/>
              </a:rPr>
              <a:t>untuk</a:t>
            </a:r>
            <a:r>
              <a:rPr lang="en-US" sz="2800" dirty="0">
                <a:solidFill>
                  <a:srgbClr val="FFFF00"/>
                </a:solidFill>
                <a:latin typeface="Calibri" pitchFamily="34" charset="0"/>
              </a:rPr>
              <a:t> </a:t>
            </a:r>
            <a:r>
              <a:rPr lang="en-US" sz="2800" dirty="0" err="1">
                <a:solidFill>
                  <a:srgbClr val="FFFF00"/>
                </a:solidFill>
                <a:latin typeface="Calibri" pitchFamily="34" charset="0"/>
              </a:rPr>
              <a:t>membina</a:t>
            </a:r>
            <a:r>
              <a:rPr lang="en-US" sz="2800" dirty="0">
                <a:solidFill>
                  <a:srgbClr val="FFFF00"/>
                </a:solidFill>
                <a:latin typeface="Calibri" pitchFamily="34" charset="0"/>
              </a:rPr>
              <a:t> </a:t>
            </a:r>
            <a:r>
              <a:rPr lang="en-US" sz="2800" dirty="0" err="1">
                <a:solidFill>
                  <a:srgbClr val="FFFF00"/>
                </a:solidFill>
                <a:latin typeface="Calibri" pitchFamily="34" charset="0"/>
              </a:rPr>
              <a:t>perhatian</a:t>
            </a:r>
            <a:r>
              <a:rPr lang="en-US" sz="2800" dirty="0">
                <a:solidFill>
                  <a:srgbClr val="FFFF00"/>
                </a:solidFill>
                <a:latin typeface="Calibri" pitchFamily="34" charset="0"/>
              </a:rPr>
              <a:t> </a:t>
            </a:r>
            <a:r>
              <a:rPr lang="en-US" sz="2800" dirty="0" err="1">
                <a:solidFill>
                  <a:srgbClr val="FFFF00"/>
                </a:solidFill>
                <a:latin typeface="Calibri" pitchFamily="34" charset="0"/>
              </a:rPr>
              <a:t>penonton</a:t>
            </a:r>
            <a:r>
              <a:rPr lang="en-US" sz="2800" dirty="0">
                <a:solidFill>
                  <a:srgbClr val="FFFF00"/>
                </a:solidFill>
                <a:latin typeface="Calibri" pitchFamily="34" charset="0"/>
              </a:rPr>
              <a:t>.</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188418"/>
                                        </p:tgtEl>
                                        <p:attrNameLst>
                                          <p:attrName>style.visibility</p:attrName>
                                        </p:attrNameLst>
                                      </p:cBhvr>
                                      <p:to>
                                        <p:strVal val="visible"/>
                                      </p:to>
                                    </p:set>
                                    <p:anim calcmode="lin" valueType="num">
                                      <p:cBhvr>
                                        <p:cTn id="7" dur="1000" fill="hold">
                                          <p:stCondLst>
                                            <p:cond delay="0"/>
                                          </p:stCondLst>
                                        </p:cTn>
                                        <p:tgtEl>
                                          <p:spTgt spid="188418"/>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188418"/>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188418"/>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188418"/>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188418"/>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188419">
                                            <p:txEl>
                                              <p:pRg st="0" end="0"/>
                                            </p:txEl>
                                          </p:spTgt>
                                        </p:tgtEl>
                                        <p:attrNameLst>
                                          <p:attrName>style.visibility</p:attrName>
                                        </p:attrNameLst>
                                      </p:cBhvr>
                                      <p:to>
                                        <p:strVal val="visible"/>
                                      </p:to>
                                    </p:set>
                                    <p:anim calcmode="lin" valueType="num">
                                      <p:cBhvr>
                                        <p:cTn id="16" dur="500" fill="hold"/>
                                        <p:tgtEl>
                                          <p:spTgt spid="188419">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188419">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188419">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188419">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188419">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188419">
                                            <p:txEl>
                                              <p:pRg st="2" end="2"/>
                                            </p:txEl>
                                          </p:spTgt>
                                        </p:tgtEl>
                                        <p:attrNameLst>
                                          <p:attrName>style.visibility</p:attrName>
                                        </p:attrNameLst>
                                      </p:cBhvr>
                                      <p:to>
                                        <p:strVal val="visible"/>
                                      </p:to>
                                    </p:set>
                                    <p:anim calcmode="lin" valueType="num">
                                      <p:cBhvr>
                                        <p:cTn id="25" dur="500" fill="hold"/>
                                        <p:tgtEl>
                                          <p:spTgt spid="188419">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188419">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188419">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188419">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188419">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188419">
                                            <p:txEl>
                                              <p:pRg st="3" end="3"/>
                                            </p:txEl>
                                          </p:spTgt>
                                        </p:tgtEl>
                                        <p:attrNameLst>
                                          <p:attrName>style.visibility</p:attrName>
                                        </p:attrNameLst>
                                      </p:cBhvr>
                                      <p:to>
                                        <p:strVal val="visible"/>
                                      </p:to>
                                    </p:set>
                                    <p:anim calcmode="lin" valueType="num">
                                      <p:cBhvr>
                                        <p:cTn id="34" dur="500" fill="hold"/>
                                        <p:tgtEl>
                                          <p:spTgt spid="188419">
                                            <p:txEl>
                                              <p:pRg st="3" end="3"/>
                                            </p:txEl>
                                          </p:spTgt>
                                        </p:tgtEl>
                                        <p:attrNameLst>
                                          <p:attrName>ppt_w</p:attrName>
                                        </p:attrNameLst>
                                      </p:cBhvr>
                                      <p:tavLst>
                                        <p:tav tm="0">
                                          <p:val>
                                            <p:strVal val="#ppt_w*0.05"/>
                                          </p:val>
                                        </p:tav>
                                        <p:tav tm="100000">
                                          <p:val>
                                            <p:strVal val="#ppt_w"/>
                                          </p:val>
                                        </p:tav>
                                      </p:tavLst>
                                    </p:anim>
                                    <p:anim calcmode="lin" valueType="num">
                                      <p:cBhvr>
                                        <p:cTn id="35" dur="500" fill="hold"/>
                                        <p:tgtEl>
                                          <p:spTgt spid="188419">
                                            <p:txEl>
                                              <p:pRg st="3" end="3"/>
                                            </p:txEl>
                                          </p:spTgt>
                                        </p:tgtEl>
                                        <p:attrNameLst>
                                          <p:attrName>ppt_h</p:attrName>
                                        </p:attrNameLst>
                                      </p:cBhvr>
                                      <p:tavLst>
                                        <p:tav tm="0">
                                          <p:val>
                                            <p:strVal val="#ppt_h"/>
                                          </p:val>
                                        </p:tav>
                                        <p:tav tm="100000">
                                          <p:val>
                                            <p:strVal val="#ppt_h"/>
                                          </p:val>
                                        </p:tav>
                                      </p:tavLst>
                                    </p:anim>
                                    <p:anim calcmode="lin" valueType="num">
                                      <p:cBhvr>
                                        <p:cTn id="36" dur="500" fill="hold"/>
                                        <p:tgtEl>
                                          <p:spTgt spid="188419">
                                            <p:txEl>
                                              <p:pRg st="3" end="3"/>
                                            </p:txEl>
                                          </p:spTgt>
                                        </p:tgtEl>
                                        <p:attrNameLst>
                                          <p:attrName>ppt_x</p:attrName>
                                        </p:attrNameLst>
                                      </p:cBhvr>
                                      <p:tavLst>
                                        <p:tav tm="0">
                                          <p:val>
                                            <p:strVal val="#ppt_x-.2"/>
                                          </p:val>
                                        </p:tav>
                                        <p:tav tm="100000">
                                          <p:val>
                                            <p:strVal val="#ppt_x"/>
                                          </p:val>
                                        </p:tav>
                                      </p:tavLst>
                                    </p:anim>
                                    <p:anim calcmode="lin" valueType="num">
                                      <p:cBhvr>
                                        <p:cTn id="37" dur="500" fill="hold"/>
                                        <p:tgtEl>
                                          <p:spTgt spid="188419">
                                            <p:txEl>
                                              <p:pRg st="3" end="3"/>
                                            </p:txEl>
                                          </p:spTgt>
                                        </p:tgtEl>
                                        <p:attrNameLst>
                                          <p:attrName>ppt_y</p:attrName>
                                        </p:attrNameLst>
                                      </p:cBhvr>
                                      <p:tavLst>
                                        <p:tav tm="0">
                                          <p:val>
                                            <p:strVal val="#ppt_y"/>
                                          </p:val>
                                        </p:tav>
                                        <p:tav tm="100000">
                                          <p:val>
                                            <p:strVal val="#ppt_y"/>
                                          </p:val>
                                        </p:tav>
                                      </p:tavLst>
                                    </p:anim>
                                    <p:animEffect transition="in" filter="fade">
                                      <p:cBhvr>
                                        <p:cTn id="38" dur="500"/>
                                        <p:tgtEl>
                                          <p:spTgt spid="188419">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xit" presetSubtype="0" fill="hold" grpId="1" nodeType="clickEffect">
                                  <p:stCondLst>
                                    <p:cond delay="0"/>
                                  </p:stCondLst>
                                  <p:childTnLst>
                                    <p:anim calcmode="lin" valueType="num">
                                      <p:cBhvr>
                                        <p:cTn id="42" dur="2000" fill="hold"/>
                                        <p:tgtEl>
                                          <p:spTgt spid="188418"/>
                                        </p:tgtEl>
                                        <p:attrNameLst>
                                          <p:attrName>style.rotation</p:attrName>
                                        </p:attrNameLst>
                                      </p:cBhvr>
                                      <p:tavLst>
                                        <p:tav tm="0">
                                          <p:val>
                                            <p:fltVal val="0"/>
                                          </p:val>
                                        </p:tav>
                                        <p:tav tm="100000">
                                          <p:val>
                                            <p:fltVal val="-90"/>
                                          </p:val>
                                        </p:tav>
                                      </p:tavLst>
                                    </p:anim>
                                    <p:anim calcmode="lin" valueType="num">
                                      <p:cBhvr>
                                        <p:cTn id="43" dur="2000" fill="hold"/>
                                        <p:tgtEl>
                                          <p:spTgt spid="188418"/>
                                        </p:tgtEl>
                                        <p:attrNameLst>
                                          <p:attrName>ppt_w</p:attrName>
                                        </p:attrNameLst>
                                      </p:cBhvr>
                                      <p:tavLst>
                                        <p:tav tm="0">
                                          <p:val>
                                            <p:strVal val="ppt_w"/>
                                          </p:val>
                                        </p:tav>
                                        <p:tav tm="50000">
                                          <p:val>
                                            <p:strVal val="ppt_w-.5"/>
                                          </p:val>
                                        </p:tav>
                                        <p:tav tm="100000">
                                          <p:val>
                                            <p:strVal val="ppt_w-.5"/>
                                          </p:val>
                                        </p:tav>
                                      </p:tavLst>
                                    </p:anim>
                                    <p:anim calcmode="lin" valueType="num">
                                      <p:cBhvr>
                                        <p:cTn id="44" dur="2000" fill="hold"/>
                                        <p:tgtEl>
                                          <p:spTgt spid="188418"/>
                                        </p:tgtEl>
                                        <p:attrNameLst>
                                          <p:attrName>ppt_h</p:attrName>
                                        </p:attrNameLst>
                                      </p:cBhvr>
                                      <p:tavLst>
                                        <p:tav tm="0">
                                          <p:val>
                                            <p:strVal val="ppt_h"/>
                                          </p:val>
                                        </p:tav>
                                        <p:tav tm="100000">
                                          <p:val>
                                            <p:strVal val="ppt_h"/>
                                          </p:val>
                                        </p:tav>
                                      </p:tavLst>
                                    </p:anim>
                                    <p:anim calcmode="lin" valueType="num">
                                      <p:cBhvr>
                                        <p:cTn id="45" dur="2000" fill="hold"/>
                                        <p:tgtEl>
                                          <p:spTgt spid="188418"/>
                                        </p:tgtEl>
                                        <p:attrNameLst>
                                          <p:attrName>ppt_x</p:attrName>
                                        </p:attrNameLst>
                                      </p:cBhvr>
                                      <p:tavLst>
                                        <p:tav tm="0">
                                          <p:val>
                                            <p:strVal val="ppt_x"/>
                                          </p:val>
                                        </p:tav>
                                        <p:tav tm="100000">
                                          <p:val>
                                            <p:strVal val="ppt_x+.4"/>
                                          </p:val>
                                        </p:tav>
                                      </p:tavLst>
                                    </p:anim>
                                    <p:anim calcmode="lin" valueType="num">
                                      <p:cBhvr>
                                        <p:cTn id="46" dur="2000" fill="hold"/>
                                        <p:tgtEl>
                                          <p:spTgt spid="188418"/>
                                        </p:tgtEl>
                                        <p:attrNameLst>
                                          <p:attrName>ppt_y</p:attrName>
                                        </p:attrNameLst>
                                      </p:cBhvr>
                                      <p:tavLst>
                                        <p:tav tm="0">
                                          <p:val>
                                            <p:strVal val="ppt_y"/>
                                          </p:val>
                                        </p:tav>
                                        <p:tav tm="50000">
                                          <p:val>
                                            <p:strVal val="ppt_y+.1"/>
                                          </p:val>
                                        </p:tav>
                                        <p:tav tm="100000">
                                          <p:val>
                                            <p:strVal val="ppt_y-.2"/>
                                          </p:val>
                                        </p:tav>
                                      </p:tavLst>
                                    </p:anim>
                                    <p:set>
                                      <p:cBhvr>
                                        <p:cTn id="47" dur="1" fill="hold">
                                          <p:stCondLst>
                                            <p:cond delay="1998"/>
                                          </p:stCondLst>
                                        </p:cTn>
                                        <p:tgtEl>
                                          <p:spTgt spid="188418"/>
                                        </p:tgtEl>
                                        <p:attrNameLst>
                                          <p:attrName>style.visibility</p:attrName>
                                        </p:attrNameLst>
                                      </p:cBhvr>
                                      <p:to>
                                        <p:strVal val="hidden"/>
                                      </p:to>
                                    </p:set>
                                  </p:childTnLst>
                                </p:cTn>
                              </p:par>
                              <p:par>
                                <p:cTn id="48" presetID="22" presetClass="exit" presetSubtype="8" fill="hold" grpId="1" nodeType="withEffect">
                                  <p:stCondLst>
                                    <p:cond delay="0"/>
                                  </p:stCondLst>
                                  <p:childTnLst>
                                    <p:animEffect transition="out" filter="wipe(left)">
                                      <p:cBhvr>
                                        <p:cTn id="49" dur="500"/>
                                        <p:tgtEl>
                                          <p:spTgt spid="188419">
                                            <p:txEl>
                                              <p:pRg st="0" end="0"/>
                                            </p:txEl>
                                          </p:spTgt>
                                        </p:tgtEl>
                                      </p:cBhvr>
                                    </p:animEffect>
                                    <p:set>
                                      <p:cBhvr>
                                        <p:cTn id="50" dur="1" fill="hold">
                                          <p:stCondLst>
                                            <p:cond delay="499"/>
                                          </p:stCondLst>
                                        </p:cTn>
                                        <p:tgtEl>
                                          <p:spTgt spid="188419">
                                            <p:txEl>
                                              <p:pRg st="0" end="0"/>
                                            </p:txEl>
                                          </p:spTgt>
                                        </p:tgtEl>
                                        <p:attrNameLst>
                                          <p:attrName>style.visibility</p:attrName>
                                        </p:attrNameLst>
                                      </p:cBhvr>
                                      <p:to>
                                        <p:strVal val="hidden"/>
                                      </p:to>
                                    </p:set>
                                  </p:childTnLst>
                                </p:cTn>
                              </p:par>
                              <p:par>
                                <p:cTn id="51" presetID="22" presetClass="exit" presetSubtype="8" fill="hold" grpId="1" nodeType="withEffect">
                                  <p:stCondLst>
                                    <p:cond delay="0"/>
                                  </p:stCondLst>
                                  <p:childTnLst>
                                    <p:animEffect transition="out" filter="wipe(left)">
                                      <p:cBhvr>
                                        <p:cTn id="52" dur="500"/>
                                        <p:tgtEl>
                                          <p:spTgt spid="188419">
                                            <p:txEl>
                                              <p:pRg st="2" end="2"/>
                                            </p:txEl>
                                          </p:spTgt>
                                        </p:tgtEl>
                                      </p:cBhvr>
                                    </p:animEffect>
                                    <p:set>
                                      <p:cBhvr>
                                        <p:cTn id="53" dur="1" fill="hold">
                                          <p:stCondLst>
                                            <p:cond delay="499"/>
                                          </p:stCondLst>
                                        </p:cTn>
                                        <p:tgtEl>
                                          <p:spTgt spid="188419">
                                            <p:txEl>
                                              <p:pRg st="2" end="2"/>
                                            </p:txEl>
                                          </p:spTgt>
                                        </p:tgtEl>
                                        <p:attrNameLst>
                                          <p:attrName>style.visibility</p:attrName>
                                        </p:attrNameLst>
                                      </p:cBhvr>
                                      <p:to>
                                        <p:strVal val="hidden"/>
                                      </p:to>
                                    </p:set>
                                  </p:childTnLst>
                                </p:cTn>
                              </p:par>
                              <p:par>
                                <p:cTn id="54" presetID="22" presetClass="exit" presetSubtype="8" fill="hold" grpId="1" nodeType="withEffect">
                                  <p:stCondLst>
                                    <p:cond delay="0"/>
                                  </p:stCondLst>
                                  <p:childTnLst>
                                    <p:animEffect transition="out" filter="wipe(left)">
                                      <p:cBhvr>
                                        <p:cTn id="55" dur="500"/>
                                        <p:tgtEl>
                                          <p:spTgt spid="188419">
                                            <p:txEl>
                                              <p:pRg st="3" end="3"/>
                                            </p:txEl>
                                          </p:spTgt>
                                        </p:tgtEl>
                                      </p:cBhvr>
                                    </p:animEffect>
                                    <p:set>
                                      <p:cBhvr>
                                        <p:cTn id="56" dur="1" fill="hold">
                                          <p:stCondLst>
                                            <p:cond delay="499"/>
                                          </p:stCondLst>
                                        </p:cTn>
                                        <p:tgtEl>
                                          <p:spTgt spid="188419">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8" grpId="1"/>
      <p:bldP spid="188419" grpId="0" build="p"/>
      <p:bldP spid="188419" grpId="1" build="allAtOnce"/>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3"/>
          <p:cNvSpPr>
            <a:spLocks noGrp="1" noChangeArrowheads="1"/>
          </p:cNvSpPr>
          <p:nvPr>
            <p:ph type="body" sz="half" idx="1"/>
          </p:nvPr>
        </p:nvSpPr>
        <p:spPr>
          <a:xfrm>
            <a:off x="251520" y="1125487"/>
            <a:ext cx="8639944" cy="5039817"/>
          </a:xfrm>
        </p:spPr>
        <p:txBody>
          <a:bodyPr/>
          <a:lstStyle/>
          <a:p>
            <a:pPr marL="609600" indent="-609600" algn="ctr">
              <a:buFontTx/>
              <a:buNone/>
            </a:pPr>
            <a:r>
              <a:rPr lang="en-US" sz="2600" b="1" smtClean="0">
                <a:solidFill>
                  <a:srgbClr val="FFFF00"/>
                </a:solidFill>
                <a:latin typeface="Calibri" pitchFamily="34" charset="0"/>
              </a:rPr>
              <a:t> </a:t>
            </a:r>
            <a:r>
              <a:rPr lang="en-US" sz="3200" b="1" u="sng" dirty="0">
                <a:solidFill>
                  <a:srgbClr val="FFFF00"/>
                </a:solidFill>
                <a:latin typeface="Calibri" pitchFamily="34" charset="0"/>
              </a:rPr>
              <a:t>2. </a:t>
            </a:r>
            <a:r>
              <a:rPr lang="en-US" sz="3200" b="1" u="sng" dirty="0" err="1">
                <a:solidFill>
                  <a:srgbClr val="FFFF00"/>
                </a:solidFill>
                <a:latin typeface="Calibri" pitchFamily="34" charset="0"/>
              </a:rPr>
              <a:t>Struktural</a:t>
            </a:r>
            <a:endParaRPr lang="en-US" sz="3200" b="1" u="sng" dirty="0">
              <a:solidFill>
                <a:srgbClr val="FFFF00"/>
              </a:solidFill>
              <a:latin typeface="Calibri" pitchFamily="34" charset="0"/>
            </a:endParaRPr>
          </a:p>
          <a:p>
            <a:pPr marL="609600" indent="-609600" algn="ctr">
              <a:buFontTx/>
              <a:buNone/>
            </a:pPr>
            <a:r>
              <a:rPr lang="en-US" sz="3200" dirty="0">
                <a:solidFill>
                  <a:srgbClr val="FFFF00"/>
                </a:solidFill>
                <a:latin typeface="Calibri" pitchFamily="34" charset="0"/>
              </a:rPr>
              <a:t>     </a:t>
            </a:r>
          </a:p>
          <a:p>
            <a:pPr marL="609600" indent="-609600" algn="ctr">
              <a:buFontTx/>
              <a:buNone/>
            </a:pPr>
            <a:r>
              <a:rPr lang="en-US" sz="2200" dirty="0">
                <a:solidFill>
                  <a:srgbClr val="FFFF00"/>
                </a:solidFill>
                <a:latin typeface="Calibri" pitchFamily="34" charset="0"/>
              </a:rPr>
              <a:t>        </a:t>
            </a:r>
            <a:r>
              <a:rPr lang="en-US" sz="2400" dirty="0" err="1">
                <a:solidFill>
                  <a:srgbClr val="FFFF00"/>
                </a:solidFill>
                <a:latin typeface="Calibri" pitchFamily="34" charset="0"/>
              </a:rPr>
              <a:t>Artinya</a:t>
            </a:r>
            <a:r>
              <a:rPr lang="en-US" sz="2400" dirty="0">
                <a:solidFill>
                  <a:srgbClr val="FFFF00"/>
                </a:solidFill>
                <a:latin typeface="Calibri" pitchFamily="34" charset="0"/>
              </a:rPr>
              <a:t> </a:t>
            </a:r>
            <a:r>
              <a:rPr lang="en-US" sz="2400" dirty="0" err="1">
                <a:solidFill>
                  <a:srgbClr val="FFFF00"/>
                </a:solidFill>
                <a:latin typeface="Calibri" pitchFamily="34" charset="0"/>
              </a:rPr>
              <a:t>kita</a:t>
            </a:r>
            <a:r>
              <a:rPr lang="en-US" sz="2400" dirty="0">
                <a:solidFill>
                  <a:srgbClr val="FFFF00"/>
                </a:solidFill>
                <a:latin typeface="Calibri" pitchFamily="34" charset="0"/>
              </a:rPr>
              <a:t> </a:t>
            </a:r>
            <a:r>
              <a:rPr lang="en-US" sz="2400" dirty="0" err="1">
                <a:solidFill>
                  <a:srgbClr val="FFFF00"/>
                </a:solidFill>
                <a:latin typeface="Calibri" pitchFamily="34" charset="0"/>
              </a:rPr>
              <a:t>harus</a:t>
            </a:r>
            <a:r>
              <a:rPr lang="en-US" sz="2400" dirty="0">
                <a:solidFill>
                  <a:srgbClr val="FFFF00"/>
                </a:solidFill>
                <a:latin typeface="Calibri" pitchFamily="34" charset="0"/>
              </a:rPr>
              <a:t> </a:t>
            </a:r>
            <a:r>
              <a:rPr lang="en-US" sz="2400" dirty="0" err="1">
                <a:solidFill>
                  <a:srgbClr val="FFFF00"/>
                </a:solidFill>
                <a:latin typeface="Calibri" pitchFamily="34" charset="0"/>
              </a:rPr>
              <a:t>menggunakan</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menempatkan</a:t>
            </a:r>
            <a:r>
              <a:rPr lang="en-US" sz="2400" dirty="0">
                <a:solidFill>
                  <a:srgbClr val="FFFF00"/>
                </a:solidFill>
                <a:latin typeface="Calibri" pitchFamily="34" charset="0"/>
              </a:rPr>
              <a:t> </a:t>
            </a:r>
            <a:r>
              <a:rPr lang="en-US" sz="2400" dirty="0" err="1">
                <a:solidFill>
                  <a:srgbClr val="FFFF00"/>
                </a:solidFill>
                <a:latin typeface="Calibri" pitchFamily="34" charset="0"/>
              </a:rPr>
              <a:t>sebuah</a:t>
            </a:r>
            <a:r>
              <a:rPr lang="en-US" sz="2400" dirty="0">
                <a:solidFill>
                  <a:srgbClr val="FFFF00"/>
                </a:solidFill>
                <a:latin typeface="Calibri" pitchFamily="34" charset="0"/>
              </a:rPr>
              <a:t> </a:t>
            </a:r>
            <a:r>
              <a:rPr lang="en-US" sz="2400" i="1" dirty="0">
                <a:solidFill>
                  <a:srgbClr val="FFFF00"/>
                </a:solidFill>
                <a:latin typeface="Calibri" pitchFamily="34" charset="0"/>
              </a:rPr>
              <a:t>shot</a:t>
            </a:r>
            <a:r>
              <a:rPr lang="en-US" sz="2400" dirty="0">
                <a:solidFill>
                  <a:srgbClr val="FFFF00"/>
                </a:solidFill>
                <a:latin typeface="Calibri" pitchFamily="34" charset="0"/>
              </a:rPr>
              <a:t> </a:t>
            </a:r>
            <a:r>
              <a:rPr lang="en-US" sz="2400" dirty="0" err="1">
                <a:solidFill>
                  <a:srgbClr val="FFFF00"/>
                </a:solidFill>
                <a:latin typeface="Calibri" pitchFamily="34" charset="0"/>
              </a:rPr>
              <a:t>dari</a:t>
            </a:r>
            <a:r>
              <a:rPr lang="en-US" sz="2400" dirty="0">
                <a:solidFill>
                  <a:srgbClr val="FFFF00"/>
                </a:solidFill>
                <a:latin typeface="Calibri" pitchFamily="34" charset="0"/>
              </a:rPr>
              <a:t> </a:t>
            </a:r>
            <a:r>
              <a:rPr lang="en-US" sz="2400" dirty="0" err="1">
                <a:solidFill>
                  <a:srgbClr val="FFFF00"/>
                </a:solidFill>
                <a:latin typeface="Calibri" pitchFamily="34" charset="0"/>
              </a:rPr>
              <a:t>sebuah</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tepat</a:t>
            </a:r>
            <a:r>
              <a:rPr lang="en-US" sz="2400" dirty="0">
                <a:solidFill>
                  <a:srgbClr val="FFFF00"/>
                </a:solidFill>
                <a:latin typeface="Calibri" pitchFamily="34" charset="0"/>
              </a:rPr>
              <a:t>, </a:t>
            </a:r>
            <a:r>
              <a:rPr lang="en-US" sz="2400" dirty="0" err="1">
                <a:solidFill>
                  <a:srgbClr val="FFFF00"/>
                </a:solidFill>
                <a:latin typeface="Calibri" pitchFamily="34" charset="0"/>
              </a:rPr>
              <a:t>sesuai</a:t>
            </a:r>
            <a:r>
              <a:rPr lang="en-US" sz="2400" dirty="0">
                <a:solidFill>
                  <a:srgbClr val="FFFF00"/>
                </a:solidFill>
                <a:latin typeface="Calibri" pitchFamily="34" charset="0"/>
              </a:rPr>
              <a:t> </a:t>
            </a:r>
            <a:r>
              <a:rPr lang="en-US" sz="2400" dirty="0" err="1">
                <a:solidFill>
                  <a:srgbClr val="FFFF00"/>
                </a:solidFill>
                <a:latin typeface="Calibri" pitchFamily="34" charset="0"/>
              </a:rPr>
              <a:t>tuntutan</a:t>
            </a:r>
            <a:r>
              <a:rPr lang="en-US" sz="2400" dirty="0">
                <a:solidFill>
                  <a:srgbClr val="FFFF00"/>
                </a:solidFill>
                <a:latin typeface="Calibri" pitchFamily="34" charset="0"/>
              </a:rPr>
              <a:t> </a:t>
            </a:r>
            <a:r>
              <a:rPr lang="en-US" sz="2400" dirty="0" err="1">
                <a:solidFill>
                  <a:srgbClr val="FFFF00"/>
                </a:solidFill>
                <a:latin typeface="Calibri" pitchFamily="34" charset="0"/>
              </a:rPr>
              <a:t>jukstaposisi</a:t>
            </a:r>
            <a:r>
              <a:rPr lang="en-US" sz="2400" dirty="0">
                <a:solidFill>
                  <a:srgbClr val="FFFF00"/>
                </a:solidFill>
                <a:latin typeface="Calibri" pitchFamily="34" charset="0"/>
              </a:rPr>
              <a:t> </a:t>
            </a:r>
            <a:r>
              <a:rPr lang="en-US" sz="2400" dirty="0" err="1">
                <a:solidFill>
                  <a:srgbClr val="FFFF00"/>
                </a:solidFill>
                <a:latin typeface="Calibri" pitchFamily="34" charset="0"/>
              </a:rPr>
              <a:t>dari</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tersebut</a:t>
            </a:r>
            <a:r>
              <a:rPr lang="en-US" sz="2400" dirty="0">
                <a:solidFill>
                  <a:srgbClr val="FFFF00"/>
                </a:solidFill>
                <a:latin typeface="Calibri" pitchFamily="34" charset="0"/>
              </a:rPr>
              <a:t> </a:t>
            </a:r>
            <a:r>
              <a:rPr lang="en-US" sz="2400" dirty="0" err="1">
                <a:solidFill>
                  <a:srgbClr val="FFFF00"/>
                </a:solidFill>
                <a:latin typeface="Calibri" pitchFamily="34" charset="0"/>
              </a:rPr>
              <a:t>sehingga</a:t>
            </a:r>
            <a:r>
              <a:rPr lang="en-US" sz="2400" dirty="0">
                <a:solidFill>
                  <a:srgbClr val="FFFF00"/>
                </a:solidFill>
                <a:latin typeface="Calibri" pitchFamily="34" charset="0"/>
              </a:rPr>
              <a:t> </a:t>
            </a:r>
            <a:r>
              <a:rPr lang="en-US" sz="2400" dirty="0" err="1">
                <a:solidFill>
                  <a:srgbClr val="FFFF00"/>
                </a:solidFill>
                <a:latin typeface="Calibri" pitchFamily="34" charset="0"/>
              </a:rPr>
              <a:t>tercapai</a:t>
            </a:r>
            <a:r>
              <a:rPr lang="en-US" sz="2400" dirty="0">
                <a:solidFill>
                  <a:srgbClr val="FFFF00"/>
                </a:solidFill>
                <a:latin typeface="Calibri" pitchFamily="34" charset="0"/>
              </a:rPr>
              <a:t> </a:t>
            </a:r>
            <a:r>
              <a:rPr lang="en-US" sz="2400" dirty="0" err="1">
                <a:solidFill>
                  <a:srgbClr val="FFFF00"/>
                </a:solidFill>
                <a:latin typeface="Calibri" pitchFamily="34" charset="0"/>
              </a:rPr>
              <a:t>apa</a:t>
            </a:r>
            <a:r>
              <a:rPr lang="en-US" sz="2400" dirty="0">
                <a:solidFill>
                  <a:srgbClr val="FFFF00"/>
                </a:solidFill>
                <a:latin typeface="Calibri" pitchFamily="34" charset="0"/>
              </a:rPr>
              <a:t> yang </a:t>
            </a:r>
            <a:r>
              <a:rPr lang="en-US" sz="2400" dirty="0" err="1">
                <a:solidFill>
                  <a:srgbClr val="FFFF00"/>
                </a:solidFill>
                <a:latin typeface="Calibri" pitchFamily="34" charset="0"/>
              </a:rPr>
              <a:t>diinginkan</a:t>
            </a:r>
            <a:r>
              <a:rPr lang="en-US" sz="2400" dirty="0">
                <a:solidFill>
                  <a:srgbClr val="FFFF00"/>
                </a:solidFill>
                <a:latin typeface="Calibri" pitchFamily="34" charset="0"/>
              </a:rPr>
              <a:t> (</a:t>
            </a:r>
            <a:r>
              <a:rPr lang="en-US" sz="2400" dirty="0" err="1">
                <a:solidFill>
                  <a:srgbClr val="FFFF00"/>
                </a:solidFill>
                <a:latin typeface="Calibri" pitchFamily="34" charset="0"/>
              </a:rPr>
              <a:t>maksud</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tujuan</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tersebut</a:t>
            </a:r>
            <a:r>
              <a:rPr lang="en-US" sz="2400" dirty="0">
                <a:solidFill>
                  <a:srgbClr val="FFFF00"/>
                </a:solidFill>
                <a:latin typeface="Calibri" pitchFamily="34" charset="0"/>
              </a:rPr>
              <a:t> .</a:t>
            </a:r>
          </a:p>
          <a:p>
            <a:pPr marL="609600" indent="-609600" algn="ctr">
              <a:buFontTx/>
              <a:buNone/>
            </a:pPr>
            <a:r>
              <a:rPr lang="en-US" sz="2400" dirty="0">
                <a:solidFill>
                  <a:srgbClr val="FFFF00"/>
                </a:solidFill>
                <a:latin typeface="Calibri" pitchFamily="34" charset="0"/>
              </a:rPr>
              <a:t>	</a:t>
            </a:r>
          </a:p>
          <a:p>
            <a:pPr marL="609600" indent="-609600" algn="ctr">
              <a:buFontTx/>
              <a:buNone/>
            </a:pPr>
            <a:r>
              <a:rPr lang="en-US" sz="2400" dirty="0">
                <a:solidFill>
                  <a:srgbClr val="FFFF00"/>
                </a:solidFill>
                <a:latin typeface="Calibri" pitchFamily="34" charset="0"/>
              </a:rPr>
              <a:t>       Hal </a:t>
            </a:r>
            <a:r>
              <a:rPr lang="en-US" sz="2400" dirty="0" err="1">
                <a:solidFill>
                  <a:srgbClr val="FFFF00"/>
                </a:solidFill>
                <a:latin typeface="Calibri" pitchFamily="34" charset="0"/>
              </a:rPr>
              <a:t>ini</a:t>
            </a:r>
            <a:r>
              <a:rPr lang="en-US" sz="2400" dirty="0">
                <a:solidFill>
                  <a:srgbClr val="FFFF00"/>
                </a:solidFill>
                <a:latin typeface="Calibri" pitchFamily="34" charset="0"/>
              </a:rPr>
              <a:t> </a:t>
            </a:r>
            <a:r>
              <a:rPr lang="en-US" sz="2400" dirty="0" err="1">
                <a:solidFill>
                  <a:srgbClr val="FFFF00"/>
                </a:solidFill>
                <a:latin typeface="Calibri" pitchFamily="34" charset="0"/>
              </a:rPr>
              <a:t>penting</a:t>
            </a:r>
            <a:r>
              <a:rPr lang="en-US" sz="2400" dirty="0">
                <a:solidFill>
                  <a:srgbClr val="FFFF00"/>
                </a:solidFill>
                <a:latin typeface="Calibri" pitchFamily="34" charset="0"/>
              </a:rPr>
              <a:t> </a:t>
            </a:r>
            <a:r>
              <a:rPr lang="en-US" sz="2400" dirty="0" err="1">
                <a:solidFill>
                  <a:srgbClr val="FFFF00"/>
                </a:solidFill>
                <a:latin typeface="Calibri" pitchFamily="34" charset="0"/>
              </a:rPr>
              <a:t>karena</a:t>
            </a:r>
            <a:r>
              <a:rPr lang="en-US" sz="2400" dirty="0">
                <a:solidFill>
                  <a:srgbClr val="FFFF00"/>
                </a:solidFill>
                <a:latin typeface="Calibri" pitchFamily="34" charset="0"/>
              </a:rPr>
              <a:t> </a:t>
            </a:r>
            <a:r>
              <a:rPr lang="en-US" sz="2400" i="1" dirty="0">
                <a:solidFill>
                  <a:srgbClr val="FFFF00"/>
                </a:solidFill>
                <a:latin typeface="Calibri" pitchFamily="34" charset="0"/>
              </a:rPr>
              <a:t>shot</a:t>
            </a:r>
            <a:r>
              <a:rPr lang="en-US" sz="2400" dirty="0">
                <a:solidFill>
                  <a:srgbClr val="FFFF00"/>
                </a:solidFill>
                <a:latin typeface="Calibri" pitchFamily="34" charset="0"/>
              </a:rPr>
              <a:t> </a:t>
            </a:r>
            <a:r>
              <a:rPr lang="en-US" sz="2400" dirty="0" err="1">
                <a:solidFill>
                  <a:srgbClr val="FFFF00"/>
                </a:solidFill>
                <a:latin typeface="Calibri" pitchFamily="34" charset="0"/>
              </a:rPr>
              <a:t>tidak</a:t>
            </a:r>
            <a:r>
              <a:rPr lang="en-US" sz="2400" dirty="0">
                <a:solidFill>
                  <a:srgbClr val="FFFF00"/>
                </a:solidFill>
                <a:latin typeface="Calibri" pitchFamily="34" charset="0"/>
              </a:rPr>
              <a:t> </a:t>
            </a:r>
            <a:r>
              <a:rPr lang="en-US" sz="2400" dirty="0" err="1">
                <a:solidFill>
                  <a:srgbClr val="FFFF00"/>
                </a:solidFill>
                <a:latin typeface="Calibri" pitchFamily="34" charset="0"/>
              </a:rPr>
              <a:t>berdiri</a:t>
            </a:r>
            <a:r>
              <a:rPr lang="en-US" sz="2400" dirty="0">
                <a:solidFill>
                  <a:srgbClr val="FFFF00"/>
                </a:solidFill>
                <a:latin typeface="Calibri" pitchFamily="34" charset="0"/>
              </a:rPr>
              <a:t> </a:t>
            </a:r>
            <a:r>
              <a:rPr lang="en-US" sz="2400" dirty="0" err="1">
                <a:solidFill>
                  <a:srgbClr val="FFFF00"/>
                </a:solidFill>
                <a:latin typeface="Calibri" pitchFamily="34" charset="0"/>
              </a:rPr>
              <a:t>sendiri</a:t>
            </a:r>
            <a:r>
              <a:rPr lang="en-US" sz="2400" dirty="0">
                <a:solidFill>
                  <a:srgbClr val="FFFF00"/>
                </a:solidFill>
                <a:latin typeface="Calibri" pitchFamily="34" charset="0"/>
              </a:rPr>
              <a:t>, </a:t>
            </a:r>
            <a:r>
              <a:rPr lang="en-US" sz="2400" dirty="0" err="1">
                <a:solidFill>
                  <a:srgbClr val="FFFF00"/>
                </a:solidFill>
                <a:latin typeface="Calibri" pitchFamily="34" charset="0"/>
              </a:rPr>
              <a:t>dia</a:t>
            </a:r>
            <a:r>
              <a:rPr lang="en-US" sz="2400" dirty="0">
                <a:solidFill>
                  <a:srgbClr val="FFFF00"/>
                </a:solidFill>
                <a:latin typeface="Calibri" pitchFamily="34" charset="0"/>
              </a:rPr>
              <a:t> </a:t>
            </a:r>
            <a:r>
              <a:rPr lang="en-US" sz="2400" dirty="0" err="1">
                <a:solidFill>
                  <a:srgbClr val="FFFF00"/>
                </a:solidFill>
                <a:latin typeface="Calibri" pitchFamily="34" charset="0"/>
              </a:rPr>
              <a:t>harus</a:t>
            </a:r>
            <a:r>
              <a:rPr lang="en-US" sz="2400" dirty="0">
                <a:solidFill>
                  <a:srgbClr val="FFFF00"/>
                </a:solidFill>
                <a:latin typeface="Calibri" pitchFamily="34" charset="0"/>
              </a:rPr>
              <a:t> </a:t>
            </a:r>
            <a:r>
              <a:rPr lang="en-US" sz="2400" dirty="0" err="1">
                <a:solidFill>
                  <a:srgbClr val="FFFF00"/>
                </a:solidFill>
                <a:latin typeface="Calibri" pitchFamily="34" charset="0"/>
              </a:rPr>
              <a:t>didukung</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i="1" dirty="0">
                <a:solidFill>
                  <a:srgbClr val="FFFF00"/>
                </a:solidFill>
                <a:latin typeface="Calibri" pitchFamily="34" charset="0"/>
              </a:rPr>
              <a:t>shot-shot</a:t>
            </a:r>
            <a:r>
              <a:rPr lang="en-US" sz="2400" dirty="0">
                <a:solidFill>
                  <a:srgbClr val="FFFF00"/>
                </a:solidFill>
                <a:latin typeface="Calibri" pitchFamily="34" charset="0"/>
              </a:rPr>
              <a:t>  lain yang </a:t>
            </a:r>
            <a:r>
              <a:rPr lang="en-US" sz="2400" dirty="0" err="1">
                <a:solidFill>
                  <a:srgbClr val="FFFF00"/>
                </a:solidFill>
                <a:latin typeface="Calibri" pitchFamily="34" charset="0"/>
              </a:rPr>
              <a:t>memang</a:t>
            </a:r>
            <a:r>
              <a:rPr lang="en-US" sz="2400" dirty="0">
                <a:solidFill>
                  <a:srgbClr val="FFFF00"/>
                </a:solidFill>
                <a:latin typeface="Calibri" pitchFamily="34" charset="0"/>
              </a:rPr>
              <a:t> </a:t>
            </a:r>
            <a:r>
              <a:rPr lang="en-US" sz="2400" dirty="0" err="1">
                <a:solidFill>
                  <a:srgbClr val="FFFF00"/>
                </a:solidFill>
                <a:latin typeface="Calibri" pitchFamily="34" charset="0"/>
              </a:rPr>
              <a:t>jenjang</a:t>
            </a:r>
            <a:r>
              <a:rPr lang="en-US" sz="2400" dirty="0">
                <a:solidFill>
                  <a:srgbClr val="FFFF00"/>
                </a:solidFill>
                <a:latin typeface="Calibri" pitchFamily="34" charset="0"/>
              </a:rPr>
              <a:t> </a:t>
            </a:r>
            <a:r>
              <a:rPr lang="en-US" sz="2400" dirty="0" err="1">
                <a:solidFill>
                  <a:srgbClr val="FFFF00"/>
                </a:solidFill>
                <a:latin typeface="Calibri" pitchFamily="34" charset="0"/>
              </a:rPr>
              <a:t>keterkaitannya</a:t>
            </a:r>
            <a:r>
              <a:rPr lang="en-US" sz="2400" dirty="0">
                <a:solidFill>
                  <a:srgbClr val="FFFF00"/>
                </a:solidFill>
                <a:latin typeface="Calibri" pitchFamily="34" charset="0"/>
              </a:rPr>
              <a:t> </a:t>
            </a:r>
            <a:r>
              <a:rPr lang="en-US" sz="2400" dirty="0" err="1">
                <a:solidFill>
                  <a:srgbClr val="FFFF00"/>
                </a:solidFill>
                <a:latin typeface="Calibri" pitchFamily="34" charset="0"/>
              </a:rPr>
              <a:t>menuntut</a:t>
            </a:r>
            <a:r>
              <a:rPr lang="en-US" sz="2400" dirty="0">
                <a:solidFill>
                  <a:srgbClr val="FFFF00"/>
                </a:solidFill>
                <a:latin typeface="Calibri" pitchFamily="34" charset="0"/>
              </a:rPr>
              <a:t> </a:t>
            </a:r>
            <a:r>
              <a:rPr lang="en-US" sz="2400" dirty="0" err="1">
                <a:solidFill>
                  <a:srgbClr val="FFFF00"/>
                </a:solidFill>
                <a:latin typeface="Calibri" pitchFamily="34" charset="0"/>
              </a:rPr>
              <a:t>struktur</a:t>
            </a:r>
            <a:r>
              <a:rPr lang="en-US" sz="2400" dirty="0">
                <a:solidFill>
                  <a:srgbClr val="FFFF00"/>
                </a:solidFill>
                <a:latin typeface="Calibri" pitchFamily="34" charset="0"/>
              </a:rPr>
              <a:t> </a:t>
            </a:r>
            <a:r>
              <a:rPr lang="en-US" sz="2400" dirty="0" err="1">
                <a:solidFill>
                  <a:srgbClr val="FFFF00"/>
                </a:solidFill>
                <a:latin typeface="Calibri" pitchFamily="34" charset="0"/>
              </a:rPr>
              <a:t>penempatan</a:t>
            </a:r>
            <a:r>
              <a:rPr lang="en-US" sz="2400" dirty="0">
                <a:solidFill>
                  <a:srgbClr val="FFFF00"/>
                </a:solidFill>
                <a:latin typeface="Calibri" pitchFamily="34" charset="0"/>
              </a:rPr>
              <a:t> yang </a:t>
            </a:r>
            <a:r>
              <a:rPr lang="en-US" sz="2400" dirty="0" err="1">
                <a:solidFill>
                  <a:srgbClr val="FFFF00"/>
                </a:solidFill>
                <a:latin typeface="Calibri" pitchFamily="34" charset="0"/>
              </a:rPr>
              <a:t>tepat</a:t>
            </a:r>
            <a:r>
              <a:rPr lang="en-US" sz="2400" dirty="0">
                <a:solidFill>
                  <a:srgbClr val="FFFF00"/>
                </a:solidFill>
                <a:latin typeface="Calibri" pitchFamily="34" charset="0"/>
              </a:rPr>
              <a:t>. </a:t>
            </a:r>
          </a:p>
          <a:p>
            <a:pPr marL="609600" indent="-609600" algn="ctr">
              <a:buFont typeface="Wingdings" pitchFamily="2" charset="2"/>
              <a:buNone/>
            </a:pPr>
            <a:endParaRPr lang="en-US" sz="2400" b="1" dirty="0">
              <a:solidFill>
                <a:srgbClr val="FFFF00"/>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p:cTn id="25"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p:cTn id="3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0" y="0"/>
            <a:ext cx="9144000" cy="6858000"/>
          </a:xfrm>
        </p:spPr>
        <p:txBody>
          <a:bodyPr/>
          <a:lstStyle/>
          <a:p>
            <a:pPr marL="838200" indent="-838200" algn="l"/>
            <a:r>
              <a:rPr lang="en-US" sz="3200" b="1" dirty="0">
                <a:solidFill>
                  <a:schemeClr val="tx1"/>
                </a:solidFill>
              </a:rPr>
              <a:t/>
            </a:r>
            <a:br>
              <a:rPr lang="en-US" sz="3200" b="1" dirty="0">
                <a:solidFill>
                  <a:schemeClr val="tx1"/>
                </a:solidFill>
              </a:rPr>
            </a:br>
            <a:endParaRPr lang="en-US" sz="3200" b="1" dirty="0">
              <a:solidFill>
                <a:schemeClr val="tx1"/>
              </a:solidFill>
            </a:endParaRPr>
          </a:p>
        </p:txBody>
      </p:sp>
      <p:sp>
        <p:nvSpPr>
          <p:cNvPr id="57347" name="Rectangle 3"/>
          <p:cNvSpPr>
            <a:spLocks noGrp="1" noChangeArrowheads="1"/>
          </p:cNvSpPr>
          <p:nvPr>
            <p:ph type="body" sz="half" idx="1"/>
          </p:nvPr>
        </p:nvSpPr>
        <p:spPr>
          <a:xfrm>
            <a:off x="457200" y="1600200"/>
            <a:ext cx="8147248" cy="4530725"/>
          </a:xfrm>
        </p:spPr>
        <p:txBody>
          <a:bodyPr>
            <a:normAutofit/>
          </a:bodyPr>
          <a:lstStyle/>
          <a:p>
            <a:pPr>
              <a:buFontTx/>
              <a:buNone/>
            </a:pPr>
            <a:r>
              <a:rPr lang="id-ID" sz="2800" dirty="0" smtClean="0"/>
              <a:t>                           </a:t>
            </a:r>
            <a:r>
              <a:rPr lang="en-US" sz="2800" dirty="0" smtClean="0"/>
              <a:t> </a:t>
            </a:r>
            <a:r>
              <a:rPr lang="id-ID" b="1" dirty="0" smtClean="0">
                <a:solidFill>
                  <a:srgbClr val="FFFF00"/>
                </a:solidFill>
              </a:rPr>
              <a:t>3. </a:t>
            </a:r>
            <a:r>
              <a:rPr lang="en-US" b="1" dirty="0" err="1" smtClean="0">
                <a:solidFill>
                  <a:srgbClr val="FFFF00"/>
                </a:solidFill>
              </a:rPr>
              <a:t>Proporsional</a:t>
            </a:r>
            <a:r>
              <a:rPr lang="en-US" b="1" dirty="0" smtClean="0">
                <a:solidFill>
                  <a:srgbClr val="FFFF00"/>
                </a:solidFill>
              </a:rPr>
              <a:t/>
            </a:r>
            <a:br>
              <a:rPr lang="en-US" b="1" dirty="0" smtClean="0">
                <a:solidFill>
                  <a:srgbClr val="FFFF00"/>
                </a:solidFill>
              </a:rPr>
            </a:br>
            <a:r>
              <a:rPr lang="en-US" b="1" dirty="0" smtClean="0">
                <a:solidFill>
                  <a:srgbClr val="FFFF00"/>
                </a:solidFill>
              </a:rPr>
              <a:t/>
            </a:r>
            <a:br>
              <a:rPr lang="en-US" b="1" dirty="0" smtClean="0">
                <a:solidFill>
                  <a:srgbClr val="FFFF00"/>
                </a:solidFill>
              </a:rPr>
            </a:br>
            <a:r>
              <a:rPr lang="en-US" b="1" dirty="0" err="1" smtClean="0">
                <a:solidFill>
                  <a:srgbClr val="FFFF00"/>
                </a:solidFill>
              </a:rPr>
              <a:t>Artinya</a:t>
            </a:r>
            <a:r>
              <a:rPr lang="en-US" b="1" dirty="0" smtClean="0">
                <a:solidFill>
                  <a:srgbClr val="FFFF00"/>
                </a:solidFill>
              </a:rPr>
              <a:t> </a:t>
            </a:r>
            <a:r>
              <a:rPr lang="en-US" b="1" dirty="0" err="1" smtClean="0">
                <a:solidFill>
                  <a:srgbClr val="FFFF00"/>
                </a:solidFill>
              </a:rPr>
              <a:t>penggunaan</a:t>
            </a:r>
            <a:r>
              <a:rPr lang="en-US" b="1" dirty="0" smtClean="0">
                <a:solidFill>
                  <a:srgbClr val="FFFF00"/>
                </a:solidFill>
              </a:rPr>
              <a:t> </a:t>
            </a:r>
            <a:r>
              <a:rPr lang="en-US" b="1" i="1" dirty="0" smtClean="0">
                <a:solidFill>
                  <a:srgbClr val="FFFF00"/>
                </a:solidFill>
              </a:rPr>
              <a:t>shot</a:t>
            </a:r>
            <a:r>
              <a:rPr lang="en-US" b="1" dirty="0" smtClean="0">
                <a:solidFill>
                  <a:srgbClr val="FFFF00"/>
                </a:solidFill>
              </a:rPr>
              <a:t>  yang </a:t>
            </a:r>
            <a:r>
              <a:rPr lang="en-US" b="1" dirty="0" err="1" smtClean="0">
                <a:solidFill>
                  <a:srgbClr val="FFFF00"/>
                </a:solidFill>
              </a:rPr>
              <a:t>sesuai</a:t>
            </a:r>
            <a:r>
              <a:rPr lang="en-US" b="1" dirty="0" smtClean="0">
                <a:solidFill>
                  <a:srgbClr val="FFFF00"/>
                </a:solidFill>
              </a:rPr>
              <a:t> </a:t>
            </a:r>
            <a:r>
              <a:rPr lang="en-US" b="1" dirty="0" err="1" smtClean="0">
                <a:solidFill>
                  <a:srgbClr val="FFFF00"/>
                </a:solidFill>
              </a:rPr>
              <a:t>dengan</a:t>
            </a:r>
            <a:r>
              <a:rPr lang="en-US" b="1" dirty="0" smtClean="0">
                <a:solidFill>
                  <a:srgbClr val="FFFF00"/>
                </a:solidFill>
              </a:rPr>
              <a:t> </a:t>
            </a:r>
            <a:r>
              <a:rPr lang="en-US" b="1" dirty="0" err="1" smtClean="0">
                <a:solidFill>
                  <a:srgbClr val="FFFF00"/>
                </a:solidFill>
              </a:rPr>
              <a:t>fungsinya</a:t>
            </a:r>
            <a:r>
              <a:rPr lang="en-US" b="1" dirty="0" smtClean="0">
                <a:solidFill>
                  <a:srgbClr val="FFFF00"/>
                </a:solidFill>
              </a:rPr>
              <a:t> </a:t>
            </a:r>
            <a:r>
              <a:rPr lang="en-US" b="1" dirty="0" err="1" smtClean="0">
                <a:solidFill>
                  <a:srgbClr val="FFFF00"/>
                </a:solidFill>
              </a:rPr>
              <a:t>haruslah</a:t>
            </a:r>
            <a:r>
              <a:rPr lang="en-US" b="1" dirty="0" smtClean="0">
                <a:solidFill>
                  <a:srgbClr val="FFFF00"/>
                </a:solidFill>
              </a:rPr>
              <a:t> </a:t>
            </a:r>
            <a:r>
              <a:rPr lang="en-US" b="1" dirty="0" err="1" smtClean="0">
                <a:solidFill>
                  <a:srgbClr val="FFFF00"/>
                </a:solidFill>
              </a:rPr>
              <a:t>tepat</a:t>
            </a:r>
            <a:r>
              <a:rPr lang="en-US" b="1" dirty="0" smtClean="0">
                <a:solidFill>
                  <a:srgbClr val="FFFF00"/>
                </a:solidFill>
              </a:rPr>
              <a:t> </a:t>
            </a:r>
            <a:r>
              <a:rPr lang="en-US" b="1" dirty="0" err="1" smtClean="0">
                <a:solidFill>
                  <a:srgbClr val="FFFF00"/>
                </a:solidFill>
              </a:rPr>
              <a:t>ukuran</a:t>
            </a:r>
            <a:r>
              <a:rPr lang="en-US" b="1" dirty="0" smtClean="0">
                <a:solidFill>
                  <a:srgbClr val="FFFF00"/>
                </a:solidFill>
              </a:rPr>
              <a:t> </a:t>
            </a:r>
            <a:r>
              <a:rPr lang="en-US" b="1" dirty="0" err="1" smtClean="0">
                <a:solidFill>
                  <a:srgbClr val="FFFF00"/>
                </a:solidFill>
              </a:rPr>
              <a:t>panjang</a:t>
            </a:r>
            <a:r>
              <a:rPr lang="en-US" b="1" dirty="0" smtClean="0">
                <a:solidFill>
                  <a:srgbClr val="FFFF00"/>
                </a:solidFill>
              </a:rPr>
              <a:t> </a:t>
            </a:r>
            <a:r>
              <a:rPr lang="en-US" b="1" dirty="0" err="1" smtClean="0">
                <a:solidFill>
                  <a:srgbClr val="FFFF00"/>
                </a:solidFill>
              </a:rPr>
              <a:t>pendeknya</a:t>
            </a:r>
            <a:r>
              <a:rPr lang="en-US" b="1" dirty="0" smtClean="0">
                <a:solidFill>
                  <a:srgbClr val="FFFF00"/>
                </a:solidFill>
              </a:rPr>
              <a:t>, </a:t>
            </a:r>
            <a:r>
              <a:rPr lang="en-US" b="1" dirty="0" err="1" smtClean="0">
                <a:solidFill>
                  <a:srgbClr val="FFFF00"/>
                </a:solidFill>
              </a:rPr>
              <a:t>sehingga</a:t>
            </a:r>
            <a:r>
              <a:rPr lang="en-US" b="1" dirty="0" smtClean="0">
                <a:solidFill>
                  <a:srgbClr val="FFFF00"/>
                </a:solidFill>
              </a:rPr>
              <a:t> film yang </a:t>
            </a:r>
            <a:r>
              <a:rPr lang="en-US" b="1" dirty="0" err="1" smtClean="0">
                <a:solidFill>
                  <a:srgbClr val="FFFF00"/>
                </a:solidFill>
              </a:rPr>
              <a:t>dihasilkan</a:t>
            </a:r>
            <a:r>
              <a:rPr lang="en-US" b="1" dirty="0" smtClean="0">
                <a:solidFill>
                  <a:srgbClr val="FFFF00"/>
                </a:solidFill>
              </a:rPr>
              <a:t> </a:t>
            </a:r>
            <a:r>
              <a:rPr lang="en-US" b="1" dirty="0" err="1" smtClean="0">
                <a:solidFill>
                  <a:srgbClr val="FFFF00"/>
                </a:solidFill>
              </a:rPr>
              <a:t>nanti</a:t>
            </a:r>
            <a:r>
              <a:rPr lang="en-US" b="1" dirty="0" smtClean="0">
                <a:solidFill>
                  <a:srgbClr val="FFFF00"/>
                </a:solidFill>
              </a:rPr>
              <a:t> </a:t>
            </a:r>
            <a:r>
              <a:rPr lang="en-US" b="1" dirty="0" err="1" smtClean="0">
                <a:solidFill>
                  <a:srgbClr val="FFFF00"/>
                </a:solidFill>
              </a:rPr>
              <a:t>adalah</a:t>
            </a:r>
            <a:r>
              <a:rPr lang="en-US" b="1" dirty="0" smtClean="0">
                <a:solidFill>
                  <a:srgbClr val="FFFF00"/>
                </a:solidFill>
              </a:rPr>
              <a:t> film </a:t>
            </a:r>
            <a:r>
              <a:rPr lang="en-US" b="1" dirty="0" err="1" smtClean="0">
                <a:solidFill>
                  <a:srgbClr val="FFFF00"/>
                </a:solidFill>
              </a:rPr>
              <a:t>informatif</a:t>
            </a:r>
            <a:r>
              <a:rPr lang="en-US" b="1" dirty="0" smtClean="0">
                <a:solidFill>
                  <a:srgbClr val="FFFF00"/>
                </a:solidFill>
              </a:rPr>
              <a:t> </a:t>
            </a:r>
            <a:r>
              <a:rPr lang="en-US" b="1" dirty="0" err="1" smtClean="0">
                <a:solidFill>
                  <a:srgbClr val="FFFF00"/>
                </a:solidFill>
              </a:rPr>
              <a:t>serta</a:t>
            </a:r>
            <a:r>
              <a:rPr lang="en-US" b="1" dirty="0" smtClean="0">
                <a:solidFill>
                  <a:srgbClr val="FFFF00"/>
                </a:solidFill>
              </a:rPr>
              <a:t> </a:t>
            </a:r>
            <a:r>
              <a:rPr lang="en-US" b="1" dirty="0" err="1" smtClean="0">
                <a:solidFill>
                  <a:srgbClr val="FFFF00"/>
                </a:solidFill>
              </a:rPr>
              <a:t>memiliki</a:t>
            </a:r>
            <a:r>
              <a:rPr lang="en-US" b="1" dirty="0" smtClean="0">
                <a:solidFill>
                  <a:srgbClr val="FFFF00"/>
                </a:solidFill>
              </a:rPr>
              <a:t> </a:t>
            </a:r>
            <a:r>
              <a:rPr lang="en-US" b="1" dirty="0" err="1" smtClean="0">
                <a:solidFill>
                  <a:srgbClr val="FFFF00"/>
                </a:solidFill>
              </a:rPr>
              <a:t>tingkat</a:t>
            </a:r>
            <a:r>
              <a:rPr lang="en-US" b="1" dirty="0" smtClean="0">
                <a:solidFill>
                  <a:srgbClr val="FFFF00"/>
                </a:solidFill>
              </a:rPr>
              <a:t> </a:t>
            </a:r>
            <a:r>
              <a:rPr lang="en-US" b="1" dirty="0" err="1" smtClean="0">
                <a:solidFill>
                  <a:srgbClr val="FFFF00"/>
                </a:solidFill>
              </a:rPr>
              <a:t>dramatik</a:t>
            </a:r>
            <a:r>
              <a:rPr lang="en-US" b="1" dirty="0" smtClean="0">
                <a:solidFill>
                  <a:srgbClr val="FFFF00"/>
                </a:solidFill>
              </a:rPr>
              <a:t> </a:t>
            </a:r>
            <a:r>
              <a:rPr lang="en-US" b="1" dirty="0" err="1" smtClean="0">
                <a:solidFill>
                  <a:srgbClr val="FFFF00"/>
                </a:solidFill>
              </a:rPr>
              <a:t>dengan</a:t>
            </a:r>
            <a:r>
              <a:rPr lang="en-US" b="1" dirty="0" smtClean="0">
                <a:solidFill>
                  <a:srgbClr val="FFFF00"/>
                </a:solidFill>
              </a:rPr>
              <a:t> tempo film yang </a:t>
            </a:r>
            <a:r>
              <a:rPr lang="en-US" b="1" dirty="0" err="1" smtClean="0">
                <a:solidFill>
                  <a:srgbClr val="FFFF00"/>
                </a:solidFill>
              </a:rPr>
              <a:t>terjaga</a:t>
            </a:r>
            <a:r>
              <a:rPr lang="en-US" b="1" dirty="0" smtClean="0">
                <a:solidFill>
                  <a:srgbClr val="FFFF00"/>
                </a:solidFill>
              </a:rPr>
              <a:t> </a:t>
            </a:r>
            <a:r>
              <a:rPr lang="en-US" b="1" dirty="0" err="1" smtClean="0">
                <a:solidFill>
                  <a:srgbClr val="FFFF00"/>
                </a:solidFill>
              </a:rPr>
              <a:t>baik</a:t>
            </a:r>
            <a:r>
              <a:rPr lang="en-US" b="1" dirty="0" smtClean="0">
                <a:solidFill>
                  <a:srgbClr val="FFFF00"/>
                </a:solidFill>
              </a:rPr>
              <a:t>. </a:t>
            </a:r>
            <a:endParaRPr lang="en-US" sz="2800"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anim calcmode="lin" valueType="num">
                                      <p:cBhvr>
                                        <p:cTn id="7" dur="1000" fill="hold">
                                          <p:stCondLst>
                                            <p:cond delay="0"/>
                                          </p:stCondLst>
                                        </p:cTn>
                                        <p:tgtEl>
                                          <p:spTgt spid="57346"/>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57346"/>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57346"/>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57346"/>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57346"/>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57347">
                                            <p:txEl>
                                              <p:pRg st="0" end="0"/>
                                            </p:txEl>
                                          </p:spTgt>
                                        </p:tgtEl>
                                        <p:attrNameLst>
                                          <p:attrName>style.visibility</p:attrName>
                                        </p:attrNameLst>
                                      </p:cBhvr>
                                      <p:to>
                                        <p:strVal val="visible"/>
                                      </p:to>
                                    </p:set>
                                    <p:anim calcmode="lin" valueType="num">
                                      <p:cBhvr>
                                        <p:cTn id="16" dur="500" fill="hold"/>
                                        <p:tgtEl>
                                          <p:spTgt spid="57347">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57347">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57347">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57347">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57347">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5" presetClass="exit" presetSubtype="0" fill="hold" grpId="1" nodeType="clickEffect">
                                  <p:stCondLst>
                                    <p:cond delay="0"/>
                                  </p:stCondLst>
                                  <p:childTnLst>
                                    <p:anim calcmode="lin" valueType="num">
                                      <p:cBhvr>
                                        <p:cTn id="24" dur="2000" fill="hold"/>
                                        <p:tgtEl>
                                          <p:spTgt spid="57346"/>
                                        </p:tgtEl>
                                        <p:attrNameLst>
                                          <p:attrName>style.rotation</p:attrName>
                                        </p:attrNameLst>
                                      </p:cBhvr>
                                      <p:tavLst>
                                        <p:tav tm="0">
                                          <p:val>
                                            <p:fltVal val="0"/>
                                          </p:val>
                                        </p:tav>
                                        <p:tav tm="100000">
                                          <p:val>
                                            <p:fltVal val="-90"/>
                                          </p:val>
                                        </p:tav>
                                      </p:tavLst>
                                    </p:anim>
                                    <p:anim calcmode="lin" valueType="num">
                                      <p:cBhvr>
                                        <p:cTn id="25" dur="2000" fill="hold"/>
                                        <p:tgtEl>
                                          <p:spTgt spid="57346"/>
                                        </p:tgtEl>
                                        <p:attrNameLst>
                                          <p:attrName>ppt_w</p:attrName>
                                        </p:attrNameLst>
                                      </p:cBhvr>
                                      <p:tavLst>
                                        <p:tav tm="0">
                                          <p:val>
                                            <p:strVal val="ppt_w"/>
                                          </p:val>
                                        </p:tav>
                                        <p:tav tm="50000">
                                          <p:val>
                                            <p:strVal val="ppt_w-.5"/>
                                          </p:val>
                                        </p:tav>
                                        <p:tav tm="100000">
                                          <p:val>
                                            <p:strVal val="ppt_w-.5"/>
                                          </p:val>
                                        </p:tav>
                                      </p:tavLst>
                                    </p:anim>
                                    <p:anim calcmode="lin" valueType="num">
                                      <p:cBhvr>
                                        <p:cTn id="26" dur="2000" fill="hold"/>
                                        <p:tgtEl>
                                          <p:spTgt spid="57346"/>
                                        </p:tgtEl>
                                        <p:attrNameLst>
                                          <p:attrName>ppt_h</p:attrName>
                                        </p:attrNameLst>
                                      </p:cBhvr>
                                      <p:tavLst>
                                        <p:tav tm="0">
                                          <p:val>
                                            <p:strVal val="ppt_h"/>
                                          </p:val>
                                        </p:tav>
                                        <p:tav tm="100000">
                                          <p:val>
                                            <p:strVal val="ppt_h"/>
                                          </p:val>
                                        </p:tav>
                                      </p:tavLst>
                                    </p:anim>
                                    <p:anim calcmode="lin" valueType="num">
                                      <p:cBhvr>
                                        <p:cTn id="27" dur="2000" fill="hold"/>
                                        <p:tgtEl>
                                          <p:spTgt spid="57346"/>
                                        </p:tgtEl>
                                        <p:attrNameLst>
                                          <p:attrName>ppt_x</p:attrName>
                                        </p:attrNameLst>
                                      </p:cBhvr>
                                      <p:tavLst>
                                        <p:tav tm="0">
                                          <p:val>
                                            <p:strVal val="ppt_x"/>
                                          </p:val>
                                        </p:tav>
                                        <p:tav tm="100000">
                                          <p:val>
                                            <p:strVal val="ppt_x+.4"/>
                                          </p:val>
                                        </p:tav>
                                      </p:tavLst>
                                    </p:anim>
                                    <p:anim calcmode="lin" valueType="num">
                                      <p:cBhvr>
                                        <p:cTn id="28" dur="2000" fill="hold"/>
                                        <p:tgtEl>
                                          <p:spTgt spid="57346"/>
                                        </p:tgtEl>
                                        <p:attrNameLst>
                                          <p:attrName>ppt_y</p:attrName>
                                        </p:attrNameLst>
                                      </p:cBhvr>
                                      <p:tavLst>
                                        <p:tav tm="0">
                                          <p:val>
                                            <p:strVal val="ppt_y"/>
                                          </p:val>
                                        </p:tav>
                                        <p:tav tm="50000">
                                          <p:val>
                                            <p:strVal val="ppt_y+.1"/>
                                          </p:val>
                                        </p:tav>
                                        <p:tav tm="100000">
                                          <p:val>
                                            <p:strVal val="ppt_y-.2"/>
                                          </p:val>
                                        </p:tav>
                                      </p:tavLst>
                                    </p:anim>
                                    <p:set>
                                      <p:cBhvr>
                                        <p:cTn id="29" dur="1" fill="hold">
                                          <p:stCondLst>
                                            <p:cond delay="1999"/>
                                          </p:stCondLst>
                                        </p:cTn>
                                        <p:tgtEl>
                                          <p:spTgt spid="57346"/>
                                        </p:tgtEl>
                                        <p:attrNameLst>
                                          <p:attrName>style.visibility</p:attrName>
                                        </p:attrNameLst>
                                      </p:cBhvr>
                                      <p:to>
                                        <p:strVal val="hidden"/>
                                      </p:to>
                                    </p:set>
                                  </p:childTnLst>
                                </p:cTn>
                              </p:par>
                              <p:par>
                                <p:cTn id="30" presetID="22" presetClass="exit" presetSubtype="8" fill="hold" grpId="1" nodeType="withEffect">
                                  <p:stCondLst>
                                    <p:cond delay="0"/>
                                  </p:stCondLst>
                                  <p:childTnLst>
                                    <p:animEffect transition="out" filter="wipe(left)">
                                      <p:cBhvr>
                                        <p:cTn id="31" dur="2100"/>
                                        <p:tgtEl>
                                          <p:spTgt spid="57347">
                                            <p:txEl>
                                              <p:pRg st="0" end="0"/>
                                            </p:txEl>
                                          </p:spTgt>
                                        </p:tgtEl>
                                      </p:cBhvr>
                                    </p:animEffect>
                                    <p:set>
                                      <p:cBhvr>
                                        <p:cTn id="32" dur="1" fill="hold">
                                          <p:stCondLst>
                                            <p:cond delay="2099"/>
                                          </p:stCondLst>
                                        </p:cTn>
                                        <p:tgtEl>
                                          <p:spTgt spid="57347">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6" grpId="1"/>
      <p:bldP spid="57347" grpId="0" build="p"/>
      <p:bldP spid="57347" grpId="1" build="allAtOnce"/>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42" name="Rectangle 2"/>
          <p:cNvSpPr>
            <a:spLocks noGrp="1" noChangeArrowheads="1"/>
          </p:cNvSpPr>
          <p:nvPr>
            <p:ph type="title"/>
          </p:nvPr>
        </p:nvSpPr>
        <p:spPr/>
        <p:txBody>
          <a:bodyPr/>
          <a:lstStyle/>
          <a:p>
            <a:r>
              <a:rPr lang="en-US" u="sng" dirty="0" err="1">
                <a:solidFill>
                  <a:srgbClr val="FFFF00"/>
                </a:solidFill>
              </a:rPr>
              <a:t>Dimensi</a:t>
            </a:r>
            <a:r>
              <a:rPr lang="en-US" u="sng" dirty="0">
                <a:solidFill>
                  <a:srgbClr val="FFFF00"/>
                </a:solidFill>
              </a:rPr>
              <a:t> editing</a:t>
            </a:r>
          </a:p>
        </p:txBody>
      </p:sp>
      <p:sp>
        <p:nvSpPr>
          <p:cNvPr id="471043" name="Rectangle 3"/>
          <p:cNvSpPr>
            <a:spLocks noGrp="1" noChangeArrowheads="1"/>
          </p:cNvSpPr>
          <p:nvPr>
            <p:ph type="body" sz="half" idx="1"/>
          </p:nvPr>
        </p:nvSpPr>
        <p:spPr>
          <a:xfrm>
            <a:off x="457200" y="1412776"/>
            <a:ext cx="8147050" cy="5445224"/>
          </a:xfrm>
        </p:spPr>
        <p:txBody>
          <a:bodyPr>
            <a:normAutofit fontScale="92500"/>
          </a:bodyPr>
          <a:lstStyle/>
          <a:p>
            <a:pPr indent="-432000">
              <a:lnSpc>
                <a:spcPct val="80000"/>
              </a:lnSpc>
            </a:pPr>
            <a:endParaRPr lang="en-US" sz="700" dirty="0"/>
          </a:p>
          <a:p>
            <a:pPr indent="-432000">
              <a:lnSpc>
                <a:spcPct val="80000"/>
              </a:lnSpc>
              <a:buFontTx/>
              <a:buNone/>
            </a:pPr>
            <a:r>
              <a:rPr lang="en-US" sz="2400" dirty="0"/>
              <a:t>	</a:t>
            </a:r>
            <a:r>
              <a:rPr lang="en-US" dirty="0" err="1">
                <a:solidFill>
                  <a:srgbClr val="FFFF00"/>
                </a:solidFill>
                <a:latin typeface="+mj-lt"/>
              </a:rPr>
              <a:t>Kalau</a:t>
            </a:r>
            <a:r>
              <a:rPr lang="en-US" dirty="0">
                <a:solidFill>
                  <a:srgbClr val="FFFF00"/>
                </a:solidFill>
                <a:latin typeface="+mj-lt"/>
              </a:rPr>
              <a:t> </a:t>
            </a:r>
            <a:r>
              <a:rPr lang="en-US" dirty="0" err="1">
                <a:solidFill>
                  <a:srgbClr val="FFFF00"/>
                </a:solidFill>
                <a:latin typeface="+mj-lt"/>
              </a:rPr>
              <a:t>sebelumnya</a:t>
            </a:r>
            <a:r>
              <a:rPr lang="en-US" dirty="0">
                <a:solidFill>
                  <a:srgbClr val="FFFF00"/>
                </a:solidFill>
                <a:latin typeface="+mj-lt"/>
              </a:rPr>
              <a:t> </a:t>
            </a:r>
            <a:r>
              <a:rPr lang="en-US" dirty="0" err="1">
                <a:solidFill>
                  <a:srgbClr val="FFFF00"/>
                </a:solidFill>
                <a:latin typeface="+mj-lt"/>
              </a:rPr>
              <a:t>sudah</a:t>
            </a:r>
            <a:r>
              <a:rPr lang="en-US" dirty="0">
                <a:solidFill>
                  <a:srgbClr val="FFFF00"/>
                </a:solidFill>
                <a:latin typeface="+mj-lt"/>
              </a:rPr>
              <a:t> </a:t>
            </a:r>
            <a:r>
              <a:rPr lang="en-US" dirty="0" err="1">
                <a:solidFill>
                  <a:srgbClr val="FFFF00"/>
                </a:solidFill>
                <a:latin typeface="+mj-lt"/>
              </a:rPr>
              <a:t>dikatakan</a:t>
            </a:r>
            <a:r>
              <a:rPr lang="en-US" dirty="0">
                <a:solidFill>
                  <a:srgbClr val="FFFF00"/>
                </a:solidFill>
                <a:latin typeface="+mj-lt"/>
              </a:rPr>
              <a:t> </a:t>
            </a:r>
            <a:r>
              <a:rPr lang="en-US" dirty="0" err="1">
                <a:solidFill>
                  <a:srgbClr val="FFFF00"/>
                </a:solidFill>
                <a:latin typeface="+mj-lt"/>
              </a:rPr>
              <a:t>keterhubungan</a:t>
            </a:r>
            <a:r>
              <a:rPr lang="en-US" dirty="0">
                <a:solidFill>
                  <a:srgbClr val="FFFF00"/>
                </a:solidFill>
                <a:latin typeface="+mj-lt"/>
              </a:rPr>
              <a:t> </a:t>
            </a:r>
            <a:r>
              <a:rPr lang="en-US" dirty="0" err="1">
                <a:solidFill>
                  <a:srgbClr val="FFFF00"/>
                </a:solidFill>
                <a:latin typeface="+mj-lt"/>
              </a:rPr>
              <a:t>sebagai</a:t>
            </a:r>
            <a:r>
              <a:rPr lang="en-US" dirty="0">
                <a:solidFill>
                  <a:srgbClr val="FFFF00"/>
                </a:solidFill>
                <a:latin typeface="+mj-lt"/>
              </a:rPr>
              <a:t> </a:t>
            </a:r>
            <a:r>
              <a:rPr lang="en-US" dirty="0" err="1">
                <a:solidFill>
                  <a:srgbClr val="FFFF00"/>
                </a:solidFill>
                <a:latin typeface="+mj-lt"/>
              </a:rPr>
              <a:t>seseuatu</a:t>
            </a:r>
            <a:r>
              <a:rPr lang="en-US" dirty="0">
                <a:solidFill>
                  <a:srgbClr val="FFFF00"/>
                </a:solidFill>
                <a:latin typeface="+mj-lt"/>
              </a:rPr>
              <a:t> yang </a:t>
            </a:r>
            <a:r>
              <a:rPr lang="en-US" dirty="0" err="1">
                <a:solidFill>
                  <a:srgbClr val="FFFF00"/>
                </a:solidFill>
                <a:latin typeface="+mj-lt"/>
              </a:rPr>
              <a:t>hakiki</a:t>
            </a:r>
            <a:r>
              <a:rPr lang="en-US" dirty="0">
                <a:solidFill>
                  <a:srgbClr val="FFFF00"/>
                </a:solidFill>
                <a:latin typeface="+mj-lt"/>
              </a:rPr>
              <a:t> </a:t>
            </a:r>
            <a:r>
              <a:rPr lang="en-US" dirty="0" err="1">
                <a:solidFill>
                  <a:srgbClr val="FFFF00"/>
                </a:solidFill>
                <a:latin typeface="+mj-lt"/>
              </a:rPr>
              <a:t>dari</a:t>
            </a:r>
            <a:r>
              <a:rPr lang="en-US" dirty="0">
                <a:solidFill>
                  <a:srgbClr val="FFFF00"/>
                </a:solidFill>
                <a:latin typeface="+mj-lt"/>
              </a:rPr>
              <a:t> editing. </a:t>
            </a:r>
            <a:r>
              <a:rPr lang="en-US" dirty="0" err="1">
                <a:solidFill>
                  <a:srgbClr val="FFFF00"/>
                </a:solidFill>
                <a:latin typeface="+mj-lt"/>
              </a:rPr>
              <a:t>Ini</a:t>
            </a:r>
            <a:r>
              <a:rPr lang="en-US" dirty="0">
                <a:solidFill>
                  <a:srgbClr val="FFFF00"/>
                </a:solidFill>
                <a:latin typeface="+mj-lt"/>
              </a:rPr>
              <a:t> </a:t>
            </a:r>
            <a:r>
              <a:rPr lang="en-US" dirty="0" err="1">
                <a:solidFill>
                  <a:srgbClr val="FFFF00"/>
                </a:solidFill>
                <a:latin typeface="+mj-lt"/>
              </a:rPr>
              <a:t>karena</a:t>
            </a:r>
            <a:r>
              <a:rPr lang="en-US" dirty="0">
                <a:solidFill>
                  <a:srgbClr val="FFFF00"/>
                </a:solidFill>
                <a:latin typeface="+mj-lt"/>
              </a:rPr>
              <a:t> </a:t>
            </a:r>
            <a:r>
              <a:rPr lang="en-US" dirty="0" err="1">
                <a:solidFill>
                  <a:srgbClr val="FFFF00"/>
                </a:solidFill>
                <a:latin typeface="+mj-lt"/>
              </a:rPr>
              <a:t>ketika</a:t>
            </a:r>
            <a:r>
              <a:rPr lang="en-US" dirty="0">
                <a:solidFill>
                  <a:srgbClr val="FFFF00"/>
                </a:solidFill>
                <a:latin typeface="+mj-lt"/>
              </a:rPr>
              <a:t> </a:t>
            </a:r>
            <a:r>
              <a:rPr lang="en-US" dirty="0" err="1">
                <a:solidFill>
                  <a:srgbClr val="FFFF00"/>
                </a:solidFill>
                <a:latin typeface="+mj-lt"/>
              </a:rPr>
              <a:t>kita</a:t>
            </a:r>
            <a:r>
              <a:rPr lang="en-US" dirty="0">
                <a:solidFill>
                  <a:srgbClr val="FFFF00"/>
                </a:solidFill>
                <a:latin typeface="+mj-lt"/>
              </a:rPr>
              <a:t> </a:t>
            </a:r>
            <a:r>
              <a:rPr lang="en-US" dirty="0" err="1">
                <a:solidFill>
                  <a:srgbClr val="FFFF00"/>
                </a:solidFill>
                <a:latin typeface="+mj-lt"/>
              </a:rPr>
              <a:t>menghubungkan</a:t>
            </a:r>
            <a:r>
              <a:rPr lang="en-US" dirty="0">
                <a:solidFill>
                  <a:srgbClr val="FFFF00"/>
                </a:solidFill>
                <a:latin typeface="+mj-lt"/>
              </a:rPr>
              <a:t> shot A, </a:t>
            </a:r>
            <a:r>
              <a:rPr lang="en-US" dirty="0" err="1">
                <a:solidFill>
                  <a:srgbClr val="FFFF00"/>
                </a:solidFill>
                <a:latin typeface="+mj-lt"/>
              </a:rPr>
              <a:t>misalnya</a:t>
            </a:r>
            <a:r>
              <a:rPr lang="en-US" dirty="0">
                <a:solidFill>
                  <a:srgbClr val="FFFF00"/>
                </a:solidFill>
                <a:latin typeface="+mj-lt"/>
              </a:rPr>
              <a:t>, </a:t>
            </a:r>
            <a:r>
              <a:rPr lang="en-US" dirty="0" err="1">
                <a:solidFill>
                  <a:srgbClr val="FFFF00"/>
                </a:solidFill>
                <a:latin typeface="+mj-lt"/>
              </a:rPr>
              <a:t>dengan</a:t>
            </a:r>
            <a:r>
              <a:rPr lang="en-US" dirty="0">
                <a:solidFill>
                  <a:srgbClr val="FFFF00"/>
                </a:solidFill>
                <a:latin typeface="+mj-lt"/>
              </a:rPr>
              <a:t> shot B, </a:t>
            </a:r>
            <a:r>
              <a:rPr lang="en-US" dirty="0" err="1">
                <a:solidFill>
                  <a:srgbClr val="FFFF00"/>
                </a:solidFill>
                <a:latin typeface="+mj-lt"/>
              </a:rPr>
              <a:t>maka</a:t>
            </a:r>
            <a:r>
              <a:rPr lang="en-US" dirty="0">
                <a:solidFill>
                  <a:srgbClr val="FFFF00"/>
                </a:solidFill>
                <a:latin typeface="+mj-lt"/>
              </a:rPr>
              <a:t>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kedua</a:t>
            </a:r>
            <a:r>
              <a:rPr lang="en-US" dirty="0">
                <a:solidFill>
                  <a:srgbClr val="FFFF00"/>
                </a:solidFill>
                <a:latin typeface="+mj-lt"/>
              </a:rPr>
              <a:t> shot </a:t>
            </a:r>
            <a:r>
              <a:rPr lang="en-US" dirty="0" err="1">
                <a:solidFill>
                  <a:srgbClr val="FFFF00"/>
                </a:solidFill>
                <a:latin typeface="+mj-lt"/>
              </a:rPr>
              <a:t>tadi</a:t>
            </a:r>
            <a:r>
              <a:rPr lang="en-US" dirty="0">
                <a:solidFill>
                  <a:srgbClr val="FFFF00"/>
                </a:solidFill>
                <a:latin typeface="+mj-lt"/>
              </a:rPr>
              <a:t> </a:t>
            </a:r>
            <a:r>
              <a:rPr lang="en-US" dirty="0" err="1">
                <a:solidFill>
                  <a:srgbClr val="FFFF00"/>
                </a:solidFill>
                <a:latin typeface="+mj-lt"/>
              </a:rPr>
              <a:t>pasti</a:t>
            </a:r>
            <a:r>
              <a:rPr lang="en-US" dirty="0">
                <a:solidFill>
                  <a:srgbClr val="FFFF00"/>
                </a:solidFill>
                <a:latin typeface="+mj-lt"/>
              </a:rPr>
              <a:t> </a:t>
            </a:r>
            <a:r>
              <a:rPr lang="en-US" dirty="0" err="1">
                <a:solidFill>
                  <a:srgbClr val="FFFF00"/>
                </a:solidFill>
                <a:latin typeface="+mj-lt"/>
              </a:rPr>
              <a:t>mengandung</a:t>
            </a:r>
            <a:r>
              <a:rPr lang="en-US" dirty="0">
                <a:solidFill>
                  <a:srgbClr val="FFFF00"/>
                </a:solidFill>
                <a:latin typeface="+mj-lt"/>
              </a:rPr>
              <a:t> </a:t>
            </a:r>
            <a:r>
              <a:rPr lang="en-US" dirty="0" err="1">
                <a:solidFill>
                  <a:srgbClr val="FFFF00"/>
                </a:solidFill>
                <a:latin typeface="+mj-lt"/>
              </a:rPr>
              <a:t>sebuah</a:t>
            </a:r>
            <a:r>
              <a:rPr lang="en-US" dirty="0">
                <a:solidFill>
                  <a:srgbClr val="FFFF00"/>
                </a:solidFill>
                <a:latin typeface="+mj-lt"/>
              </a:rPr>
              <a:t> </a:t>
            </a:r>
            <a:r>
              <a:rPr lang="en-US" dirty="0" err="1">
                <a:solidFill>
                  <a:srgbClr val="FFFF00"/>
                </a:solidFill>
                <a:latin typeface="+mj-lt"/>
              </a:rPr>
              <a:t>dimensi</a:t>
            </a:r>
            <a:r>
              <a:rPr lang="en-US" dirty="0">
                <a:solidFill>
                  <a:srgbClr val="FFFF00"/>
                </a:solidFill>
                <a:latin typeface="+mj-lt"/>
              </a:rPr>
              <a:t>. </a:t>
            </a:r>
            <a:r>
              <a:rPr lang="en-US" dirty="0" err="1">
                <a:solidFill>
                  <a:srgbClr val="FFFF00"/>
                </a:solidFill>
                <a:latin typeface="+mj-lt"/>
              </a:rPr>
              <a:t>Dimensi</a:t>
            </a:r>
            <a:r>
              <a:rPr lang="en-US" dirty="0">
                <a:solidFill>
                  <a:srgbClr val="FFFF00"/>
                </a:solidFill>
                <a:latin typeface="+mj-lt"/>
              </a:rPr>
              <a:t> yang </a:t>
            </a:r>
            <a:r>
              <a:rPr lang="en-US" dirty="0" err="1">
                <a:solidFill>
                  <a:srgbClr val="FFFF00"/>
                </a:solidFill>
                <a:latin typeface="+mj-lt"/>
              </a:rPr>
              <a:t>terkandung</a:t>
            </a:r>
            <a:r>
              <a:rPr lang="en-US" dirty="0">
                <a:solidFill>
                  <a:srgbClr val="FFFF00"/>
                </a:solidFill>
                <a:latin typeface="+mj-lt"/>
              </a:rPr>
              <a:t> </a:t>
            </a:r>
            <a:r>
              <a:rPr lang="en-US" dirty="0" err="1">
                <a:solidFill>
                  <a:srgbClr val="FFFF00"/>
                </a:solidFill>
                <a:latin typeface="+mj-lt"/>
              </a:rPr>
              <a:t>dalam</a:t>
            </a:r>
            <a:r>
              <a:rPr lang="en-US" dirty="0">
                <a:solidFill>
                  <a:srgbClr val="FFFF00"/>
                </a:solidFill>
                <a:latin typeface="+mj-lt"/>
              </a:rPr>
              <a:t> </a:t>
            </a:r>
            <a:r>
              <a:rPr lang="en-US" dirty="0" err="1">
                <a:solidFill>
                  <a:srgbClr val="FFFF00"/>
                </a:solidFill>
                <a:latin typeface="+mj-lt"/>
              </a:rPr>
              <a:t>setiap</a:t>
            </a:r>
            <a:r>
              <a:rPr lang="en-US" dirty="0">
                <a:solidFill>
                  <a:srgbClr val="FFFF00"/>
                </a:solidFill>
                <a:latin typeface="+mj-lt"/>
              </a:rPr>
              <a:t>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antar</a:t>
            </a:r>
            <a:r>
              <a:rPr lang="en-US" dirty="0">
                <a:solidFill>
                  <a:srgbClr val="FFFF00"/>
                </a:solidFill>
                <a:latin typeface="+mj-lt"/>
              </a:rPr>
              <a:t> </a:t>
            </a:r>
            <a:r>
              <a:rPr lang="en-US" dirty="0" err="1">
                <a:solidFill>
                  <a:srgbClr val="FFFF00"/>
                </a:solidFill>
                <a:latin typeface="+mj-lt"/>
              </a:rPr>
              <a:t>sebuah</a:t>
            </a:r>
            <a:r>
              <a:rPr lang="en-US" dirty="0">
                <a:solidFill>
                  <a:srgbClr val="FFFF00"/>
                </a:solidFill>
                <a:latin typeface="+mj-lt"/>
              </a:rPr>
              <a:t> shot </a:t>
            </a:r>
            <a:r>
              <a:rPr lang="en-US" dirty="0" err="1">
                <a:solidFill>
                  <a:srgbClr val="FFFF00"/>
                </a:solidFill>
                <a:latin typeface="+mj-lt"/>
              </a:rPr>
              <a:t>dengan</a:t>
            </a:r>
            <a:r>
              <a:rPr lang="en-US" dirty="0">
                <a:solidFill>
                  <a:srgbClr val="FFFF00"/>
                </a:solidFill>
                <a:latin typeface="+mj-lt"/>
              </a:rPr>
              <a:t> shot yang lain </a:t>
            </a:r>
            <a:r>
              <a:rPr lang="en-US" dirty="0" err="1">
                <a:solidFill>
                  <a:srgbClr val="FFFF00"/>
                </a:solidFill>
                <a:latin typeface="+mj-lt"/>
              </a:rPr>
              <a:t>adalah</a:t>
            </a:r>
            <a:r>
              <a:rPr lang="en-US" dirty="0">
                <a:solidFill>
                  <a:srgbClr val="FFFF00"/>
                </a:solidFill>
                <a:latin typeface="+mj-lt"/>
              </a:rPr>
              <a:t>:</a:t>
            </a:r>
          </a:p>
          <a:p>
            <a:pPr>
              <a:lnSpc>
                <a:spcPct val="80000"/>
              </a:lnSpc>
              <a:buFontTx/>
              <a:buNone/>
            </a:pPr>
            <a:endParaRPr lang="en-US" dirty="0">
              <a:solidFill>
                <a:srgbClr val="FFFF00"/>
              </a:solidFill>
              <a:latin typeface="+mj-lt"/>
            </a:endParaRPr>
          </a:p>
          <a:p>
            <a:pPr>
              <a:lnSpc>
                <a:spcPct val="80000"/>
              </a:lnSpc>
              <a:buFontTx/>
              <a:buNone/>
            </a:pPr>
            <a:r>
              <a:rPr lang="en-US" dirty="0">
                <a:solidFill>
                  <a:srgbClr val="FFFF00"/>
                </a:solidFill>
                <a:latin typeface="+mj-lt"/>
              </a:rPr>
              <a:t>	1.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grafis</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a:solidFill>
                  <a:srgbClr val="FFFF00"/>
                </a:solidFill>
                <a:latin typeface="+mj-lt"/>
              </a:rPr>
              <a:t>dan</a:t>
            </a:r>
            <a:r>
              <a:rPr lang="en-US" dirty="0">
                <a:solidFill>
                  <a:srgbClr val="FFFF00"/>
                </a:solidFill>
                <a:latin typeface="+mj-lt"/>
              </a:rPr>
              <a:t> shot B</a:t>
            </a:r>
          </a:p>
          <a:p>
            <a:pPr>
              <a:lnSpc>
                <a:spcPct val="80000"/>
              </a:lnSpc>
              <a:buFontTx/>
              <a:buNone/>
            </a:pPr>
            <a:r>
              <a:rPr lang="en-US" dirty="0">
                <a:solidFill>
                  <a:srgbClr val="FFFF00"/>
                </a:solidFill>
                <a:latin typeface="+mj-lt"/>
              </a:rPr>
              <a:t>    </a:t>
            </a:r>
            <a:r>
              <a:rPr lang="id-ID" dirty="0" smtClean="0">
                <a:solidFill>
                  <a:srgbClr val="FFFF00"/>
                </a:solidFill>
                <a:latin typeface="+mj-lt"/>
              </a:rPr>
              <a:t> </a:t>
            </a:r>
            <a:r>
              <a:rPr lang="en-US" dirty="0" smtClean="0">
                <a:solidFill>
                  <a:srgbClr val="FFFF00"/>
                </a:solidFill>
                <a:latin typeface="+mj-lt"/>
              </a:rPr>
              <a:t>2.</a:t>
            </a:r>
            <a:r>
              <a:rPr lang="id-ID" dirty="0" smtClean="0">
                <a:solidFill>
                  <a:srgbClr val="FFFF00"/>
                </a:solidFill>
                <a:latin typeface="+mj-lt"/>
              </a:rPr>
              <a:t> </a:t>
            </a:r>
            <a:r>
              <a:rPr lang="en-US" dirty="0" err="1" smtClean="0">
                <a:solidFill>
                  <a:srgbClr val="FFFF00"/>
                </a:solidFill>
                <a:latin typeface="+mj-lt"/>
              </a:rPr>
              <a:t>Hubungan</a:t>
            </a:r>
            <a:r>
              <a:rPr lang="en-US" dirty="0" smtClean="0">
                <a:solidFill>
                  <a:srgbClr val="FFFF00"/>
                </a:solidFill>
                <a:latin typeface="+mj-lt"/>
              </a:rPr>
              <a:t> </a:t>
            </a:r>
            <a:r>
              <a:rPr lang="en-US" dirty="0" err="1">
                <a:solidFill>
                  <a:srgbClr val="FFFF00"/>
                </a:solidFill>
                <a:latin typeface="+mj-lt"/>
              </a:rPr>
              <a:t>ritmis</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a:solidFill>
                  <a:srgbClr val="FFFF00"/>
                </a:solidFill>
                <a:latin typeface="+mj-lt"/>
              </a:rPr>
              <a:t>dan</a:t>
            </a:r>
            <a:r>
              <a:rPr lang="en-US" dirty="0">
                <a:solidFill>
                  <a:srgbClr val="FFFF00"/>
                </a:solidFill>
                <a:latin typeface="+mj-lt"/>
              </a:rPr>
              <a:t> shot B</a:t>
            </a:r>
          </a:p>
          <a:p>
            <a:pPr>
              <a:lnSpc>
                <a:spcPct val="80000"/>
              </a:lnSpc>
              <a:buFontTx/>
              <a:buNone/>
            </a:pPr>
            <a:r>
              <a:rPr lang="en-US" dirty="0">
                <a:solidFill>
                  <a:srgbClr val="FFFF00"/>
                </a:solidFill>
                <a:latin typeface="+mj-lt"/>
              </a:rPr>
              <a:t>   </a:t>
            </a:r>
            <a:r>
              <a:rPr lang="id-ID" dirty="0" smtClean="0">
                <a:solidFill>
                  <a:srgbClr val="FFFF00"/>
                </a:solidFill>
                <a:latin typeface="+mj-lt"/>
              </a:rPr>
              <a:t> </a:t>
            </a:r>
            <a:r>
              <a:rPr lang="en-US" dirty="0" smtClean="0">
                <a:solidFill>
                  <a:srgbClr val="FFFF00"/>
                </a:solidFill>
                <a:latin typeface="+mj-lt"/>
              </a:rPr>
              <a:t> </a:t>
            </a:r>
            <a:r>
              <a:rPr lang="en-US" dirty="0">
                <a:solidFill>
                  <a:srgbClr val="FFFF00"/>
                </a:solidFill>
                <a:latin typeface="+mj-lt"/>
              </a:rPr>
              <a:t>3.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spasial</a:t>
            </a:r>
            <a:r>
              <a:rPr lang="en-US" dirty="0">
                <a:solidFill>
                  <a:srgbClr val="FFFF00"/>
                </a:solidFill>
                <a:latin typeface="+mj-lt"/>
              </a:rPr>
              <a:t> (</a:t>
            </a:r>
            <a:r>
              <a:rPr lang="en-US" dirty="0" err="1">
                <a:solidFill>
                  <a:srgbClr val="FFFF00"/>
                </a:solidFill>
                <a:latin typeface="+mj-lt"/>
              </a:rPr>
              <a:t>ruang</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smtClean="0">
                <a:solidFill>
                  <a:srgbClr val="FFFF00"/>
                </a:solidFill>
                <a:latin typeface="+mj-lt"/>
              </a:rPr>
              <a:t>ot</a:t>
            </a:r>
            <a:r>
              <a:rPr lang="en-US" dirty="0" smtClean="0">
                <a:solidFill>
                  <a:srgbClr val="FFFF00"/>
                </a:solidFill>
                <a:latin typeface="+mj-lt"/>
              </a:rPr>
              <a:t> </a:t>
            </a:r>
            <a:r>
              <a:rPr lang="en-US" dirty="0">
                <a:solidFill>
                  <a:srgbClr val="FFFF00"/>
                </a:solidFill>
                <a:latin typeface="+mj-lt"/>
              </a:rPr>
              <a:t>B</a:t>
            </a:r>
          </a:p>
          <a:p>
            <a:pPr>
              <a:lnSpc>
                <a:spcPct val="80000"/>
              </a:lnSpc>
              <a:buFontTx/>
              <a:buNone/>
            </a:pPr>
            <a:r>
              <a:rPr lang="en-US" dirty="0">
                <a:solidFill>
                  <a:srgbClr val="FFFF00"/>
                </a:solidFill>
                <a:latin typeface="+mj-lt"/>
              </a:rPr>
              <a:t>	4.Hubungan temporal (</a:t>
            </a:r>
            <a:r>
              <a:rPr lang="en-US" dirty="0" err="1">
                <a:solidFill>
                  <a:srgbClr val="FFFF00"/>
                </a:solidFill>
                <a:latin typeface="+mj-lt"/>
              </a:rPr>
              <a:t>waktu</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a:solidFill>
                  <a:srgbClr val="FFFF00"/>
                </a:solidFill>
                <a:latin typeface="+mj-lt"/>
              </a:rPr>
              <a:t>dan</a:t>
            </a:r>
            <a:r>
              <a:rPr lang="en-US" dirty="0">
                <a:solidFill>
                  <a:srgbClr val="FFFF00"/>
                </a:solidFill>
                <a:latin typeface="+mj-lt"/>
              </a:rPr>
              <a:t> shot B</a:t>
            </a:r>
          </a:p>
          <a:p>
            <a:pPr>
              <a:lnSpc>
                <a:spcPct val="80000"/>
              </a:lnSpc>
              <a:buFontTx/>
              <a:buNone/>
            </a:pPr>
            <a:r>
              <a:rPr lang="en-US" sz="2400" dirty="0"/>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71042"/>
                                        </p:tgtEl>
                                        <p:attrNameLst>
                                          <p:attrName>style.visibility</p:attrName>
                                        </p:attrNameLst>
                                      </p:cBhvr>
                                      <p:to>
                                        <p:strVal val="visible"/>
                                      </p:to>
                                    </p:set>
                                    <p:anim calcmode="lin" valueType="num">
                                      <p:cBhvr>
                                        <p:cTn id="7" dur="1000" fill="hold"/>
                                        <p:tgtEl>
                                          <p:spTgt spid="471042"/>
                                        </p:tgtEl>
                                        <p:attrNameLst>
                                          <p:attrName>ppt_x</p:attrName>
                                        </p:attrNameLst>
                                      </p:cBhvr>
                                      <p:tavLst>
                                        <p:tav tm="0">
                                          <p:val>
                                            <p:strVal val="#ppt_x-.2"/>
                                          </p:val>
                                        </p:tav>
                                        <p:tav tm="100000">
                                          <p:val>
                                            <p:strVal val="#ppt_x"/>
                                          </p:val>
                                        </p:tav>
                                      </p:tavLst>
                                    </p:anim>
                                    <p:anim calcmode="lin" valueType="num">
                                      <p:cBhvr>
                                        <p:cTn id="8" dur="1000" fill="hold"/>
                                        <p:tgtEl>
                                          <p:spTgt spid="471042"/>
                                        </p:tgtEl>
                                        <p:attrNameLst>
                                          <p:attrName>ppt_y</p:attrName>
                                        </p:attrNameLst>
                                      </p:cBhvr>
                                      <p:tavLst>
                                        <p:tav tm="0">
                                          <p:val>
                                            <p:strVal val="#ppt_y"/>
                                          </p:val>
                                        </p:tav>
                                        <p:tav tm="100000">
                                          <p:val>
                                            <p:strVal val="#ppt_y"/>
                                          </p:val>
                                        </p:tav>
                                      </p:tavLst>
                                    </p:anim>
                                    <p:animEffect transition="in" filter="wipe(right)" prLst="gradientSize: 0.1">
                                      <p:cBhvr>
                                        <p:cTn id="9" dur="1000"/>
                                        <p:tgtEl>
                                          <p:spTgt spid="47104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71043">
                                            <p:txEl>
                                              <p:pRg st="1" end="1"/>
                                            </p:txEl>
                                          </p:spTgt>
                                        </p:tgtEl>
                                        <p:attrNameLst>
                                          <p:attrName>style.visibility</p:attrName>
                                        </p:attrNameLst>
                                      </p:cBhvr>
                                      <p:to>
                                        <p:strVal val="visible"/>
                                      </p:to>
                                    </p:set>
                                    <p:animEffect transition="in" filter="fade">
                                      <p:cBhvr>
                                        <p:cTn id="14" dur="500"/>
                                        <p:tgtEl>
                                          <p:spTgt spid="471043">
                                            <p:txEl>
                                              <p:pRg st="1" end="1"/>
                                            </p:txEl>
                                          </p:spTgt>
                                        </p:tgtEl>
                                      </p:cBhvr>
                                    </p:animEffect>
                                    <p:anim calcmode="lin" valueType="num">
                                      <p:cBhvr>
                                        <p:cTn id="15" dur="500" fill="hold"/>
                                        <p:tgtEl>
                                          <p:spTgt spid="47104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47104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471043">
                                            <p:txEl>
                                              <p:pRg st="3" end="3"/>
                                            </p:txEl>
                                          </p:spTgt>
                                        </p:tgtEl>
                                        <p:attrNameLst>
                                          <p:attrName>style.visibility</p:attrName>
                                        </p:attrNameLst>
                                      </p:cBhvr>
                                      <p:to>
                                        <p:strVal val="visible"/>
                                      </p:to>
                                    </p:set>
                                    <p:animEffect transition="in" filter="fade">
                                      <p:cBhvr>
                                        <p:cTn id="21" dur="500"/>
                                        <p:tgtEl>
                                          <p:spTgt spid="471043">
                                            <p:txEl>
                                              <p:pRg st="3" end="3"/>
                                            </p:txEl>
                                          </p:spTgt>
                                        </p:tgtEl>
                                      </p:cBhvr>
                                    </p:animEffect>
                                    <p:anim calcmode="lin" valueType="num">
                                      <p:cBhvr>
                                        <p:cTn id="22" dur="500" fill="hold"/>
                                        <p:tgtEl>
                                          <p:spTgt spid="471043">
                                            <p:txEl>
                                              <p:pRg st="3" end="3"/>
                                            </p:txEl>
                                          </p:spTgt>
                                        </p:tgtEl>
                                        <p:attrNameLst>
                                          <p:attrName>ppt_x</p:attrName>
                                        </p:attrNameLst>
                                      </p:cBhvr>
                                      <p:tavLst>
                                        <p:tav tm="0">
                                          <p:val>
                                            <p:strVal val="#ppt_x"/>
                                          </p:val>
                                        </p:tav>
                                        <p:tav tm="100000">
                                          <p:val>
                                            <p:strVal val="#ppt_x"/>
                                          </p:val>
                                        </p:tav>
                                      </p:tavLst>
                                    </p:anim>
                                    <p:anim calcmode="lin" valueType="num">
                                      <p:cBhvr>
                                        <p:cTn id="23" dur="500" fill="hold"/>
                                        <p:tgtEl>
                                          <p:spTgt spid="471043">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471043">
                                            <p:txEl>
                                              <p:pRg st="4" end="4"/>
                                            </p:txEl>
                                          </p:spTgt>
                                        </p:tgtEl>
                                        <p:attrNameLst>
                                          <p:attrName>style.visibility</p:attrName>
                                        </p:attrNameLst>
                                      </p:cBhvr>
                                      <p:to>
                                        <p:strVal val="visible"/>
                                      </p:to>
                                    </p:set>
                                    <p:animEffect transition="in" filter="fade">
                                      <p:cBhvr>
                                        <p:cTn id="28" dur="500"/>
                                        <p:tgtEl>
                                          <p:spTgt spid="471043">
                                            <p:txEl>
                                              <p:pRg st="4" end="4"/>
                                            </p:txEl>
                                          </p:spTgt>
                                        </p:tgtEl>
                                      </p:cBhvr>
                                    </p:animEffect>
                                    <p:anim calcmode="lin" valueType="num">
                                      <p:cBhvr>
                                        <p:cTn id="29" dur="500" fill="hold"/>
                                        <p:tgtEl>
                                          <p:spTgt spid="471043">
                                            <p:txEl>
                                              <p:pRg st="4" end="4"/>
                                            </p:txEl>
                                          </p:spTgt>
                                        </p:tgtEl>
                                        <p:attrNameLst>
                                          <p:attrName>ppt_x</p:attrName>
                                        </p:attrNameLst>
                                      </p:cBhvr>
                                      <p:tavLst>
                                        <p:tav tm="0">
                                          <p:val>
                                            <p:strVal val="#ppt_x"/>
                                          </p:val>
                                        </p:tav>
                                        <p:tav tm="100000">
                                          <p:val>
                                            <p:strVal val="#ppt_x"/>
                                          </p:val>
                                        </p:tav>
                                      </p:tavLst>
                                    </p:anim>
                                    <p:anim calcmode="lin" valueType="num">
                                      <p:cBhvr>
                                        <p:cTn id="30" dur="500" fill="hold"/>
                                        <p:tgtEl>
                                          <p:spTgt spid="471043">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471043">
                                            <p:txEl>
                                              <p:pRg st="5" end="5"/>
                                            </p:txEl>
                                          </p:spTgt>
                                        </p:tgtEl>
                                        <p:attrNameLst>
                                          <p:attrName>style.visibility</p:attrName>
                                        </p:attrNameLst>
                                      </p:cBhvr>
                                      <p:to>
                                        <p:strVal val="visible"/>
                                      </p:to>
                                    </p:set>
                                    <p:animEffect transition="in" filter="fade">
                                      <p:cBhvr>
                                        <p:cTn id="35" dur="500"/>
                                        <p:tgtEl>
                                          <p:spTgt spid="471043">
                                            <p:txEl>
                                              <p:pRg st="5" end="5"/>
                                            </p:txEl>
                                          </p:spTgt>
                                        </p:tgtEl>
                                      </p:cBhvr>
                                    </p:animEffect>
                                    <p:anim calcmode="lin" valueType="num">
                                      <p:cBhvr>
                                        <p:cTn id="36" dur="500" fill="hold"/>
                                        <p:tgtEl>
                                          <p:spTgt spid="471043">
                                            <p:txEl>
                                              <p:pRg st="5" end="5"/>
                                            </p:txEl>
                                          </p:spTgt>
                                        </p:tgtEl>
                                        <p:attrNameLst>
                                          <p:attrName>ppt_x</p:attrName>
                                        </p:attrNameLst>
                                      </p:cBhvr>
                                      <p:tavLst>
                                        <p:tav tm="0">
                                          <p:val>
                                            <p:strVal val="#ppt_x"/>
                                          </p:val>
                                        </p:tav>
                                        <p:tav tm="100000">
                                          <p:val>
                                            <p:strVal val="#ppt_x"/>
                                          </p:val>
                                        </p:tav>
                                      </p:tavLst>
                                    </p:anim>
                                    <p:anim calcmode="lin" valueType="num">
                                      <p:cBhvr>
                                        <p:cTn id="37" dur="500" fill="hold"/>
                                        <p:tgtEl>
                                          <p:spTgt spid="471043">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471043">
                                            <p:txEl>
                                              <p:pRg st="6" end="6"/>
                                            </p:txEl>
                                          </p:spTgt>
                                        </p:tgtEl>
                                        <p:attrNameLst>
                                          <p:attrName>style.visibility</p:attrName>
                                        </p:attrNameLst>
                                      </p:cBhvr>
                                      <p:to>
                                        <p:strVal val="visible"/>
                                      </p:to>
                                    </p:set>
                                    <p:animEffect transition="in" filter="fade">
                                      <p:cBhvr>
                                        <p:cTn id="42" dur="500"/>
                                        <p:tgtEl>
                                          <p:spTgt spid="471043">
                                            <p:txEl>
                                              <p:pRg st="6" end="6"/>
                                            </p:txEl>
                                          </p:spTgt>
                                        </p:tgtEl>
                                      </p:cBhvr>
                                    </p:animEffect>
                                    <p:anim calcmode="lin" valueType="num">
                                      <p:cBhvr>
                                        <p:cTn id="43" dur="500" fill="hold"/>
                                        <p:tgtEl>
                                          <p:spTgt spid="471043">
                                            <p:txEl>
                                              <p:pRg st="6" end="6"/>
                                            </p:txEl>
                                          </p:spTgt>
                                        </p:tgtEl>
                                        <p:attrNameLst>
                                          <p:attrName>ppt_x</p:attrName>
                                        </p:attrNameLst>
                                      </p:cBhvr>
                                      <p:tavLst>
                                        <p:tav tm="0">
                                          <p:val>
                                            <p:strVal val="#ppt_x"/>
                                          </p:val>
                                        </p:tav>
                                        <p:tav tm="100000">
                                          <p:val>
                                            <p:strVal val="#ppt_x"/>
                                          </p:val>
                                        </p:tav>
                                      </p:tavLst>
                                    </p:anim>
                                    <p:anim calcmode="lin" valueType="num">
                                      <p:cBhvr>
                                        <p:cTn id="44" dur="500" fill="hold"/>
                                        <p:tgtEl>
                                          <p:spTgt spid="471043">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471043">
                                            <p:txEl>
                                              <p:pRg st="7" end="7"/>
                                            </p:txEl>
                                          </p:spTgt>
                                        </p:tgtEl>
                                        <p:attrNameLst>
                                          <p:attrName>style.visibility</p:attrName>
                                        </p:attrNameLst>
                                      </p:cBhvr>
                                      <p:to>
                                        <p:strVal val="visible"/>
                                      </p:to>
                                    </p:set>
                                    <p:animEffect transition="in" filter="fade">
                                      <p:cBhvr>
                                        <p:cTn id="49" dur="500"/>
                                        <p:tgtEl>
                                          <p:spTgt spid="471043">
                                            <p:txEl>
                                              <p:pRg st="7" end="7"/>
                                            </p:txEl>
                                          </p:spTgt>
                                        </p:tgtEl>
                                      </p:cBhvr>
                                    </p:animEffect>
                                    <p:anim calcmode="lin" valueType="num">
                                      <p:cBhvr>
                                        <p:cTn id="50" dur="500" fill="hold"/>
                                        <p:tgtEl>
                                          <p:spTgt spid="471043">
                                            <p:txEl>
                                              <p:pRg st="7" end="7"/>
                                            </p:txEl>
                                          </p:spTgt>
                                        </p:tgtEl>
                                        <p:attrNameLst>
                                          <p:attrName>ppt_x</p:attrName>
                                        </p:attrNameLst>
                                      </p:cBhvr>
                                      <p:tavLst>
                                        <p:tav tm="0">
                                          <p:val>
                                            <p:strVal val="#ppt_x"/>
                                          </p:val>
                                        </p:tav>
                                        <p:tav tm="100000">
                                          <p:val>
                                            <p:strVal val="#ppt_x"/>
                                          </p:val>
                                        </p:tav>
                                      </p:tavLst>
                                    </p:anim>
                                    <p:anim calcmode="lin" valueType="num">
                                      <p:cBhvr>
                                        <p:cTn id="51" dur="500" fill="hold"/>
                                        <p:tgtEl>
                                          <p:spTgt spid="471043">
                                            <p:txEl>
                                              <p:pRg st="7" end="7"/>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42" grpId="0"/>
      <p:bldP spid="47104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47" name="Rectangle 11"/>
          <p:cNvSpPr>
            <a:spLocks noGrp="1" noChangeArrowheads="1"/>
          </p:cNvSpPr>
          <p:nvPr>
            <p:ph type="title"/>
          </p:nvPr>
        </p:nvSpPr>
        <p:spPr/>
        <p:txBody>
          <a:bodyPr/>
          <a:lstStyle/>
          <a:p>
            <a:r>
              <a:rPr lang="en-US" sz="800"/>
              <a:t>.</a:t>
            </a:r>
          </a:p>
        </p:txBody>
      </p:sp>
      <p:sp>
        <p:nvSpPr>
          <p:cNvPr id="116739" name="Rectangle 3"/>
          <p:cNvSpPr>
            <a:spLocks noGrp="1" noChangeArrowheads="1"/>
          </p:cNvSpPr>
          <p:nvPr>
            <p:ph type="body" sz="half" idx="1"/>
          </p:nvPr>
        </p:nvSpPr>
        <p:spPr>
          <a:xfrm>
            <a:off x="179512" y="404664"/>
            <a:ext cx="8712968" cy="6768752"/>
          </a:xfrm>
        </p:spPr>
        <p:txBody>
          <a:bodyPr>
            <a:normAutofit/>
          </a:bodyPr>
          <a:lstStyle/>
          <a:p>
            <a:pPr marL="533400" indent="-533400">
              <a:lnSpc>
                <a:spcPct val="80000"/>
              </a:lnSpc>
              <a:buFontTx/>
              <a:buNone/>
            </a:pPr>
            <a:endParaRPr lang="en-US" sz="2800" b="1" u="sng" dirty="0"/>
          </a:p>
          <a:p>
            <a:pPr marL="533400" indent="-533400" algn="ctr">
              <a:lnSpc>
                <a:spcPct val="80000"/>
              </a:lnSpc>
              <a:buFontTx/>
              <a:buNone/>
            </a:pPr>
            <a:r>
              <a:rPr lang="en-US" sz="2800" b="1" dirty="0">
                <a:solidFill>
                  <a:srgbClr val="FFFF00"/>
                </a:solidFill>
                <a:latin typeface="+mj-lt"/>
              </a:rPr>
              <a:t>1.Hubungan </a:t>
            </a:r>
            <a:r>
              <a:rPr lang="en-US" sz="2800" b="1" dirty="0" err="1">
                <a:solidFill>
                  <a:srgbClr val="FFFF00"/>
                </a:solidFill>
                <a:latin typeface="+mj-lt"/>
              </a:rPr>
              <a:t>grafis</a:t>
            </a:r>
            <a:r>
              <a:rPr lang="en-US" sz="2800" b="1" dirty="0">
                <a:solidFill>
                  <a:srgbClr val="FFFF00"/>
                </a:solidFill>
                <a:latin typeface="+mj-lt"/>
              </a:rPr>
              <a:t> </a:t>
            </a:r>
            <a:r>
              <a:rPr lang="en-US" sz="2800" b="1" dirty="0" err="1">
                <a:solidFill>
                  <a:srgbClr val="FFFF00"/>
                </a:solidFill>
                <a:latin typeface="+mj-lt"/>
              </a:rPr>
              <a:t>antara</a:t>
            </a:r>
            <a:r>
              <a:rPr lang="en-US" sz="2800" b="1" dirty="0">
                <a:solidFill>
                  <a:srgbClr val="FFFF00"/>
                </a:solidFill>
                <a:latin typeface="+mj-lt"/>
              </a:rPr>
              <a:t> shot A &amp; shot B</a:t>
            </a:r>
          </a:p>
          <a:p>
            <a:pPr marL="533400" indent="-533400">
              <a:lnSpc>
                <a:spcPct val="80000"/>
              </a:lnSpc>
              <a:buFontTx/>
              <a:buNone/>
            </a:pPr>
            <a:endParaRPr lang="en-US" sz="2800" dirty="0"/>
          </a:p>
          <a:p>
            <a:pPr marL="533400" indent="-533400" algn="ctr">
              <a:lnSpc>
                <a:spcPct val="80000"/>
              </a:lnSpc>
              <a:buFontTx/>
              <a:buNone/>
            </a:pPr>
            <a:r>
              <a:rPr lang="en-US" dirty="0" err="1">
                <a:solidFill>
                  <a:srgbClr val="FFFF00"/>
                </a:solidFill>
                <a:latin typeface="+mj-lt"/>
              </a:rPr>
              <a:t>Menyatukan</a:t>
            </a:r>
            <a:r>
              <a:rPr lang="en-US" dirty="0">
                <a:solidFill>
                  <a:srgbClr val="FFFF00"/>
                </a:solidFill>
                <a:latin typeface="+mj-lt"/>
              </a:rPr>
              <a:t> 2 </a:t>
            </a:r>
            <a:r>
              <a:rPr lang="en-US" i="1" dirty="0">
                <a:solidFill>
                  <a:srgbClr val="FFFF00"/>
                </a:solidFill>
                <a:latin typeface="+mj-lt"/>
              </a:rPr>
              <a:t>shot</a:t>
            </a:r>
            <a:r>
              <a:rPr lang="en-US" b="1" i="1" dirty="0">
                <a:solidFill>
                  <a:srgbClr val="FFFF00"/>
                </a:solidFill>
                <a:latin typeface="+mj-lt"/>
              </a:rPr>
              <a:t>  </a:t>
            </a:r>
            <a:r>
              <a:rPr lang="en-US" dirty="0" err="1">
                <a:solidFill>
                  <a:srgbClr val="FFFF00"/>
                </a:solidFill>
                <a:latin typeface="+mj-lt"/>
              </a:rPr>
              <a:t>apapun</a:t>
            </a:r>
            <a:r>
              <a:rPr lang="en-US" dirty="0">
                <a:solidFill>
                  <a:srgbClr val="FFFF00"/>
                </a:solidFill>
                <a:latin typeface="+mj-lt"/>
              </a:rPr>
              <a:t> </a:t>
            </a:r>
            <a:r>
              <a:rPr lang="en-US" dirty="0" err="1">
                <a:solidFill>
                  <a:srgbClr val="FFFF00"/>
                </a:solidFill>
                <a:latin typeface="+mj-lt"/>
              </a:rPr>
              <a:t>membentuk</a:t>
            </a:r>
            <a:r>
              <a:rPr lang="en-US" dirty="0">
                <a:solidFill>
                  <a:srgbClr val="FFFF00"/>
                </a:solidFill>
                <a:latin typeface="+mj-lt"/>
              </a:rPr>
              <a:t> </a:t>
            </a:r>
            <a:r>
              <a:rPr lang="en-US" dirty="0" err="1">
                <a:solidFill>
                  <a:srgbClr val="FFFF00"/>
                </a:solidFill>
                <a:latin typeface="+mj-lt"/>
              </a:rPr>
              <a:t>suatu</a:t>
            </a:r>
            <a:endParaRPr lang="en-US" dirty="0">
              <a:solidFill>
                <a:srgbClr val="FFFF00"/>
              </a:solidFill>
              <a:latin typeface="+mj-lt"/>
            </a:endParaRPr>
          </a:p>
          <a:p>
            <a:pPr marL="533400" indent="-533400" algn="ctr">
              <a:lnSpc>
                <a:spcPct val="80000"/>
              </a:lnSpc>
              <a:buFontTx/>
              <a:buNone/>
            </a:pPr>
            <a:r>
              <a:rPr lang="en-US" dirty="0" err="1">
                <a:solidFill>
                  <a:srgbClr val="FFFF00"/>
                </a:solidFill>
                <a:latin typeface="+mj-lt"/>
              </a:rPr>
              <a:t>interaksi</a:t>
            </a:r>
            <a:r>
              <a:rPr lang="en-US" dirty="0">
                <a:solidFill>
                  <a:srgbClr val="FFFF00"/>
                </a:solidFill>
                <a:latin typeface="+mj-lt"/>
              </a:rPr>
              <a:t> </a:t>
            </a:r>
            <a:r>
              <a:rPr lang="en-US" dirty="0" err="1">
                <a:solidFill>
                  <a:srgbClr val="FFFF00"/>
                </a:solidFill>
                <a:latin typeface="+mj-lt"/>
              </a:rPr>
              <a:t>melalui</a:t>
            </a:r>
            <a:r>
              <a:rPr lang="en-US" dirty="0">
                <a:solidFill>
                  <a:srgbClr val="FFFF00"/>
                </a:solidFill>
                <a:latin typeface="+mj-lt"/>
              </a:rPr>
              <a:t> </a:t>
            </a:r>
            <a:r>
              <a:rPr lang="en-US" dirty="0" err="1">
                <a:solidFill>
                  <a:srgbClr val="FFFF00"/>
                </a:solidFill>
                <a:latin typeface="+mj-lt"/>
              </a:rPr>
              <a:t>persamaan</a:t>
            </a:r>
            <a:r>
              <a:rPr lang="en-US" dirty="0">
                <a:solidFill>
                  <a:srgbClr val="FFFF00"/>
                </a:solidFill>
                <a:latin typeface="+mj-lt"/>
              </a:rPr>
              <a:t> </a:t>
            </a:r>
            <a:r>
              <a:rPr lang="en-US" dirty="0" err="1">
                <a:solidFill>
                  <a:srgbClr val="FFFF00"/>
                </a:solidFill>
                <a:latin typeface="+mj-lt"/>
              </a:rPr>
              <a:t>maupun</a:t>
            </a:r>
            <a:r>
              <a:rPr lang="en-US" dirty="0">
                <a:solidFill>
                  <a:srgbClr val="FFFF00"/>
                </a:solidFill>
                <a:latin typeface="+mj-lt"/>
              </a:rPr>
              <a:t> </a:t>
            </a:r>
            <a:r>
              <a:rPr lang="en-US" dirty="0" err="1">
                <a:solidFill>
                  <a:srgbClr val="FFFF00"/>
                </a:solidFill>
                <a:latin typeface="+mj-lt"/>
              </a:rPr>
              <a:t>perbedaanya</a:t>
            </a:r>
            <a:r>
              <a:rPr lang="en-US" dirty="0">
                <a:solidFill>
                  <a:srgbClr val="FFFF00"/>
                </a:solidFill>
                <a:latin typeface="+mj-lt"/>
              </a:rPr>
              <a:t>,  </a:t>
            </a:r>
          </a:p>
          <a:p>
            <a:pPr marL="533400" indent="-533400" algn="ctr">
              <a:lnSpc>
                <a:spcPct val="80000"/>
              </a:lnSpc>
              <a:buFontTx/>
              <a:buNone/>
            </a:pPr>
            <a:r>
              <a:rPr lang="en-US" dirty="0" err="1">
                <a:solidFill>
                  <a:srgbClr val="FFFF00"/>
                </a:solidFill>
                <a:latin typeface="+mj-lt"/>
              </a:rPr>
              <a:t>dari</a:t>
            </a:r>
            <a:r>
              <a:rPr lang="en-US" dirty="0">
                <a:solidFill>
                  <a:srgbClr val="FFFF00"/>
                </a:solidFill>
                <a:latin typeface="+mj-lt"/>
              </a:rPr>
              <a:t> </a:t>
            </a:r>
            <a:r>
              <a:rPr lang="en-US" dirty="0" err="1">
                <a:solidFill>
                  <a:srgbClr val="FFFF00"/>
                </a:solidFill>
                <a:latin typeface="+mj-lt"/>
              </a:rPr>
              <a:t>suatu</a:t>
            </a:r>
            <a:r>
              <a:rPr lang="en-US" dirty="0">
                <a:solidFill>
                  <a:srgbClr val="FFFF00"/>
                </a:solidFill>
                <a:latin typeface="+mj-lt"/>
              </a:rPr>
              <a:t> </a:t>
            </a:r>
            <a:r>
              <a:rPr lang="en-US" dirty="0" err="1">
                <a:solidFill>
                  <a:srgbClr val="FFFF00"/>
                </a:solidFill>
                <a:latin typeface="+mj-lt"/>
              </a:rPr>
              <a:t>kualitas</a:t>
            </a:r>
            <a:r>
              <a:rPr lang="en-US" dirty="0">
                <a:solidFill>
                  <a:srgbClr val="FFFF00"/>
                </a:solidFill>
                <a:latin typeface="+mj-lt"/>
              </a:rPr>
              <a:t> </a:t>
            </a:r>
            <a:r>
              <a:rPr lang="en-US" dirty="0" err="1">
                <a:solidFill>
                  <a:srgbClr val="FFFF00"/>
                </a:solidFill>
                <a:latin typeface="+mj-lt"/>
              </a:rPr>
              <a:t>piktorial</a:t>
            </a:r>
            <a:r>
              <a:rPr lang="en-US" dirty="0">
                <a:solidFill>
                  <a:srgbClr val="FFFF00"/>
                </a:solidFill>
                <a:latin typeface="+mj-lt"/>
              </a:rPr>
              <a:t> yang </a:t>
            </a:r>
            <a:r>
              <a:rPr lang="en-US" dirty="0" err="1" smtClean="0">
                <a:solidFill>
                  <a:srgbClr val="FFFF00"/>
                </a:solidFill>
                <a:latin typeface="+mj-lt"/>
              </a:rPr>
              <a:t>berhubungadengan</a:t>
            </a:r>
            <a:endParaRPr lang="en-US" dirty="0">
              <a:solidFill>
                <a:srgbClr val="FFFF00"/>
              </a:solidFill>
              <a:latin typeface="+mj-lt"/>
            </a:endParaRPr>
          </a:p>
          <a:p>
            <a:pPr marL="533400" indent="-533400" algn="ctr">
              <a:lnSpc>
                <a:spcPct val="80000"/>
              </a:lnSpc>
              <a:buFontTx/>
              <a:buNone/>
            </a:pPr>
            <a:r>
              <a:rPr lang="en-US" dirty="0" err="1">
                <a:solidFill>
                  <a:srgbClr val="FFFF00"/>
                </a:solidFill>
                <a:latin typeface="+mj-lt"/>
              </a:rPr>
              <a:t>seluruh</a:t>
            </a:r>
            <a:r>
              <a:rPr lang="en-US" dirty="0">
                <a:solidFill>
                  <a:srgbClr val="FFFF00"/>
                </a:solidFill>
                <a:latin typeface="+mj-lt"/>
              </a:rPr>
              <a:t> </a:t>
            </a:r>
            <a:r>
              <a:rPr lang="en-US" dirty="0" err="1">
                <a:solidFill>
                  <a:srgbClr val="FFFF00"/>
                </a:solidFill>
                <a:latin typeface="+mj-lt"/>
              </a:rPr>
              <a:t>aspek</a:t>
            </a:r>
            <a:r>
              <a:rPr lang="en-US" dirty="0">
                <a:solidFill>
                  <a:srgbClr val="FFFF00"/>
                </a:solidFill>
                <a:latin typeface="+mj-lt"/>
              </a:rPr>
              <a:t> </a:t>
            </a:r>
            <a:r>
              <a:rPr lang="en-US" i="1" dirty="0" err="1">
                <a:solidFill>
                  <a:srgbClr val="FFFF00"/>
                </a:solidFill>
                <a:latin typeface="+mj-lt"/>
              </a:rPr>
              <a:t>mise</a:t>
            </a:r>
            <a:r>
              <a:rPr lang="en-US" i="1" dirty="0">
                <a:solidFill>
                  <a:srgbClr val="FFFF00"/>
                </a:solidFill>
                <a:latin typeface="+mj-lt"/>
              </a:rPr>
              <a:t>-en-scene</a:t>
            </a:r>
            <a:r>
              <a:rPr lang="en-US" dirty="0">
                <a:solidFill>
                  <a:srgbClr val="FFFF00"/>
                </a:solidFill>
                <a:latin typeface="+mj-lt"/>
              </a:rPr>
              <a:t>(</a:t>
            </a:r>
            <a:r>
              <a:rPr lang="en-US" dirty="0" err="1">
                <a:solidFill>
                  <a:srgbClr val="FFFF00"/>
                </a:solidFill>
                <a:latin typeface="+mj-lt"/>
              </a:rPr>
              <a:t>pengadeganan</a:t>
            </a:r>
            <a:r>
              <a:rPr lang="en-US" dirty="0">
                <a:solidFill>
                  <a:srgbClr val="FFFF00"/>
                </a:solidFill>
                <a:latin typeface="+mj-lt"/>
              </a:rPr>
              <a:t>),</a:t>
            </a:r>
            <a:r>
              <a:rPr lang="en-US" dirty="0" err="1">
                <a:solidFill>
                  <a:srgbClr val="FFFF00"/>
                </a:solidFill>
                <a:latin typeface="+mj-lt"/>
              </a:rPr>
              <a:t>yaitu</a:t>
            </a:r>
            <a:endParaRPr lang="en-US" dirty="0">
              <a:solidFill>
                <a:srgbClr val="FFFF00"/>
              </a:solidFill>
              <a:latin typeface="+mj-lt"/>
            </a:endParaRPr>
          </a:p>
          <a:p>
            <a:pPr marL="533400" indent="-533400" algn="ctr">
              <a:lnSpc>
                <a:spcPct val="80000"/>
              </a:lnSpc>
              <a:buFontTx/>
              <a:buNone/>
            </a:pPr>
            <a:r>
              <a:rPr lang="en-US" i="1" dirty="0">
                <a:solidFill>
                  <a:srgbClr val="FFFF00"/>
                </a:solidFill>
                <a:latin typeface="+mj-lt"/>
              </a:rPr>
              <a:t>lighting, </a:t>
            </a:r>
            <a:r>
              <a:rPr lang="en-US" i="1" dirty="0" err="1">
                <a:solidFill>
                  <a:srgbClr val="FFFF00"/>
                </a:solidFill>
                <a:latin typeface="+mj-lt"/>
              </a:rPr>
              <a:t>setting</a:t>
            </a:r>
            <a:r>
              <a:rPr lang="en-US" dirty="0" err="1">
                <a:solidFill>
                  <a:srgbClr val="FFFF00"/>
                </a:solidFill>
                <a:latin typeface="+mj-lt"/>
              </a:rPr>
              <a:t>,kostum</a:t>
            </a:r>
            <a:r>
              <a:rPr lang="en-US" dirty="0">
                <a:solidFill>
                  <a:srgbClr val="FFFF00"/>
                </a:solidFill>
                <a:latin typeface="+mj-lt"/>
              </a:rPr>
              <a:t> </a:t>
            </a:r>
            <a:r>
              <a:rPr lang="en-US" dirty="0" err="1">
                <a:solidFill>
                  <a:srgbClr val="FFFF00"/>
                </a:solidFill>
                <a:latin typeface="+mj-lt"/>
              </a:rPr>
              <a:t>dan</a:t>
            </a:r>
            <a:r>
              <a:rPr lang="en-US" dirty="0">
                <a:solidFill>
                  <a:srgbClr val="FFFF00"/>
                </a:solidFill>
                <a:latin typeface="+mj-lt"/>
              </a:rPr>
              <a:t> </a:t>
            </a:r>
            <a:r>
              <a:rPr lang="en-US" dirty="0" err="1">
                <a:solidFill>
                  <a:srgbClr val="FFFF00"/>
                </a:solidFill>
                <a:latin typeface="+mj-lt"/>
              </a:rPr>
              <a:t>sikap</a:t>
            </a:r>
            <a:r>
              <a:rPr lang="en-US" dirty="0">
                <a:solidFill>
                  <a:srgbClr val="FFFF00"/>
                </a:solidFill>
                <a:latin typeface="+mj-lt"/>
              </a:rPr>
              <a:t> </a:t>
            </a:r>
            <a:r>
              <a:rPr lang="en-US" dirty="0" err="1">
                <a:solidFill>
                  <a:srgbClr val="FFFF00"/>
                </a:solidFill>
                <a:latin typeface="+mj-lt"/>
              </a:rPr>
              <a:t>dari</a:t>
            </a:r>
            <a:r>
              <a:rPr lang="en-US" dirty="0">
                <a:solidFill>
                  <a:srgbClr val="FFFF00"/>
                </a:solidFill>
                <a:latin typeface="+mj-lt"/>
              </a:rPr>
              <a:t> </a:t>
            </a:r>
            <a:r>
              <a:rPr lang="en-US" dirty="0" err="1">
                <a:solidFill>
                  <a:srgbClr val="FFFF00"/>
                </a:solidFill>
                <a:latin typeface="+mj-lt"/>
              </a:rPr>
              <a:t>semua</a:t>
            </a:r>
            <a:r>
              <a:rPr lang="en-US" dirty="0">
                <a:solidFill>
                  <a:srgbClr val="FFFF00"/>
                </a:solidFill>
                <a:latin typeface="+mj-lt"/>
              </a:rPr>
              <a:t> </a:t>
            </a:r>
            <a:r>
              <a:rPr lang="en-US" dirty="0" err="1">
                <a:solidFill>
                  <a:srgbClr val="FFFF00"/>
                </a:solidFill>
                <a:latin typeface="+mj-lt"/>
              </a:rPr>
              <a:t>sosok</a:t>
            </a:r>
            <a:endParaRPr lang="en-US" dirty="0">
              <a:solidFill>
                <a:srgbClr val="FFFF00"/>
              </a:solidFill>
              <a:latin typeface="+mj-lt"/>
            </a:endParaRPr>
          </a:p>
          <a:p>
            <a:pPr marL="533400" indent="-533400" algn="ctr">
              <a:lnSpc>
                <a:spcPct val="80000"/>
              </a:lnSpc>
              <a:buFontTx/>
              <a:buNone/>
            </a:pPr>
            <a:r>
              <a:rPr lang="en-US" i="1" dirty="0">
                <a:solidFill>
                  <a:srgbClr val="FFFF00"/>
                </a:solidFill>
                <a:latin typeface="+mj-lt"/>
              </a:rPr>
              <a:t>Frame </a:t>
            </a:r>
            <a:r>
              <a:rPr lang="en-US" i="1" dirty="0" err="1">
                <a:solidFill>
                  <a:srgbClr val="FFFF00"/>
                </a:solidFill>
                <a:latin typeface="+mj-lt"/>
              </a:rPr>
              <a:t>dalam</a:t>
            </a:r>
            <a:r>
              <a:rPr lang="en-US" i="1" dirty="0">
                <a:solidFill>
                  <a:srgbClr val="FFFF00"/>
                </a:solidFill>
                <a:latin typeface="+mj-lt"/>
              </a:rPr>
              <a:t> </a:t>
            </a:r>
            <a:r>
              <a:rPr lang="en-US" i="1" dirty="0" err="1">
                <a:solidFill>
                  <a:srgbClr val="FFFF00"/>
                </a:solidFill>
                <a:latin typeface="+mj-lt"/>
              </a:rPr>
              <a:t>ruang</a:t>
            </a:r>
            <a:r>
              <a:rPr lang="en-US" i="1" dirty="0">
                <a:solidFill>
                  <a:srgbClr val="FFFF00"/>
                </a:solidFill>
                <a:latin typeface="+mj-lt"/>
              </a:rPr>
              <a:t> </a:t>
            </a:r>
            <a:r>
              <a:rPr lang="en-US" i="1" dirty="0" err="1">
                <a:solidFill>
                  <a:srgbClr val="FFFF00"/>
                </a:solidFill>
                <a:latin typeface="+mj-lt"/>
              </a:rPr>
              <a:t>dan</a:t>
            </a:r>
            <a:r>
              <a:rPr lang="en-US" i="1" dirty="0">
                <a:solidFill>
                  <a:srgbClr val="FFFF00"/>
                </a:solidFill>
                <a:latin typeface="+mj-lt"/>
              </a:rPr>
              <a:t> </a:t>
            </a:r>
            <a:r>
              <a:rPr lang="en-US" i="1" dirty="0" err="1">
                <a:solidFill>
                  <a:srgbClr val="FFFF00"/>
                </a:solidFill>
                <a:latin typeface="+mj-lt"/>
              </a:rPr>
              <a:t>waktu,juga</a:t>
            </a:r>
            <a:r>
              <a:rPr lang="en-US" i="1" dirty="0">
                <a:solidFill>
                  <a:srgbClr val="FFFF00"/>
                </a:solidFill>
                <a:latin typeface="+mj-lt"/>
              </a:rPr>
              <a:t> </a:t>
            </a:r>
            <a:r>
              <a:rPr lang="en-US" i="1" dirty="0" err="1">
                <a:solidFill>
                  <a:srgbClr val="FFFF00"/>
                </a:solidFill>
                <a:latin typeface="+mj-lt"/>
              </a:rPr>
              <a:t>kualitas</a:t>
            </a:r>
            <a:r>
              <a:rPr lang="en-US" i="1" dirty="0">
                <a:solidFill>
                  <a:srgbClr val="FFFF00"/>
                </a:solidFill>
                <a:latin typeface="+mj-lt"/>
              </a:rPr>
              <a:t> </a:t>
            </a:r>
          </a:p>
          <a:p>
            <a:pPr marL="533400" indent="-533400" algn="ctr">
              <a:lnSpc>
                <a:spcPct val="80000"/>
              </a:lnSpc>
              <a:buFontTx/>
              <a:buNone/>
            </a:pPr>
            <a:r>
              <a:rPr lang="en-US" i="1" dirty="0" err="1" smtClean="0">
                <a:solidFill>
                  <a:srgbClr val="FFFF00"/>
                </a:solidFill>
                <a:latin typeface="+mj-lt"/>
              </a:rPr>
              <a:t>Sinematografis</a:t>
            </a:r>
            <a:r>
              <a:rPr lang="id-ID" i="1" dirty="0" smtClean="0">
                <a:solidFill>
                  <a:srgbClr val="FFFF00"/>
                </a:solidFill>
                <a:latin typeface="+mj-lt"/>
              </a:rPr>
              <a:t>.  </a:t>
            </a:r>
            <a:r>
              <a:rPr lang="en-US" i="1" dirty="0" smtClean="0">
                <a:solidFill>
                  <a:srgbClr val="FFFF00"/>
                </a:solidFill>
                <a:latin typeface="+mj-lt"/>
              </a:rPr>
              <a:t>Framing </a:t>
            </a:r>
            <a:r>
              <a:rPr lang="en-US" dirty="0">
                <a:solidFill>
                  <a:srgbClr val="FFFF00"/>
                </a:solidFill>
                <a:latin typeface="+mj-lt"/>
              </a:rPr>
              <a:t>(</a:t>
            </a:r>
            <a:r>
              <a:rPr lang="en-US" dirty="0" err="1" smtClean="0">
                <a:solidFill>
                  <a:srgbClr val="FFFF00"/>
                </a:solidFill>
                <a:latin typeface="+mj-lt"/>
              </a:rPr>
              <a:t>pembingkaian</a:t>
            </a:r>
            <a:r>
              <a:rPr lang="en-US" dirty="0" smtClean="0">
                <a:solidFill>
                  <a:srgbClr val="FFFF00"/>
                </a:solidFill>
                <a:latin typeface="+mj-lt"/>
              </a:rPr>
              <a:t>)</a:t>
            </a:r>
            <a:r>
              <a:rPr lang="id-ID" dirty="0" smtClean="0">
                <a:solidFill>
                  <a:srgbClr val="FFFF00"/>
                </a:solidFill>
                <a:latin typeface="+mj-lt"/>
              </a:rPr>
              <a:t> </a:t>
            </a:r>
            <a:r>
              <a:rPr lang="en-US" dirty="0" err="1" smtClean="0">
                <a:solidFill>
                  <a:srgbClr val="FFFF00"/>
                </a:solidFill>
                <a:latin typeface="+mj-lt"/>
              </a:rPr>
              <a:t>serta</a:t>
            </a:r>
            <a:r>
              <a:rPr lang="id-ID" dirty="0" smtClean="0">
                <a:solidFill>
                  <a:srgbClr val="FFFF00"/>
                </a:solidFill>
                <a:latin typeface="+mj-lt"/>
              </a:rPr>
              <a:t> </a:t>
            </a:r>
            <a:r>
              <a:rPr lang="en-US" dirty="0" err="1" smtClean="0">
                <a:solidFill>
                  <a:srgbClr val="FFFF00"/>
                </a:solidFill>
                <a:latin typeface="+mj-lt"/>
              </a:rPr>
              <a:t>mobilitas</a:t>
            </a:r>
            <a:r>
              <a:rPr lang="id-ID" dirty="0" smtClean="0">
                <a:solidFill>
                  <a:srgbClr val="FFFF00"/>
                </a:solidFill>
                <a:latin typeface="+mj-lt"/>
              </a:rPr>
              <a:t> </a:t>
            </a:r>
            <a:r>
              <a:rPr lang="en-US" dirty="0" err="1" smtClean="0">
                <a:solidFill>
                  <a:srgbClr val="FFFF00"/>
                </a:solidFill>
                <a:latin typeface="+mj-lt"/>
              </a:rPr>
              <a:t>kamera</a:t>
            </a:r>
            <a:r>
              <a:rPr lang="en-US" dirty="0">
                <a:solidFill>
                  <a:srgbClr val="FFFF00"/>
                </a:solidFill>
                <a:latin typeface="+mj-lt"/>
              </a:rPr>
              <a:t>. </a:t>
            </a:r>
            <a:r>
              <a:rPr lang="en-US" dirty="0" err="1">
                <a:solidFill>
                  <a:srgbClr val="FFFF00"/>
                </a:solidFill>
                <a:latin typeface="+mj-lt"/>
              </a:rPr>
              <a:t>Kesemuanya</a:t>
            </a:r>
            <a:r>
              <a:rPr lang="en-US" dirty="0">
                <a:solidFill>
                  <a:srgbClr val="FFFF00"/>
                </a:solidFill>
                <a:latin typeface="+mj-lt"/>
              </a:rPr>
              <a:t> </a:t>
            </a:r>
            <a:r>
              <a:rPr lang="en-US" dirty="0" err="1">
                <a:solidFill>
                  <a:srgbClr val="FFFF00"/>
                </a:solidFill>
                <a:latin typeface="+mj-lt"/>
              </a:rPr>
              <a:t>itu</a:t>
            </a:r>
            <a:r>
              <a:rPr lang="en-US" dirty="0">
                <a:solidFill>
                  <a:srgbClr val="FFFF00"/>
                </a:solidFill>
                <a:latin typeface="+mj-lt"/>
              </a:rPr>
              <a:t> </a:t>
            </a:r>
            <a:r>
              <a:rPr lang="en-US" dirty="0" err="1" smtClean="0">
                <a:solidFill>
                  <a:srgbClr val="FFFF00"/>
                </a:solidFill>
                <a:latin typeface="+mj-lt"/>
              </a:rPr>
              <a:t>memoles</a:t>
            </a:r>
            <a:r>
              <a:rPr lang="id-ID" dirty="0" smtClean="0">
                <a:solidFill>
                  <a:srgbClr val="FFFF00"/>
                </a:solidFill>
                <a:latin typeface="+mj-lt"/>
              </a:rPr>
              <a:t> </a:t>
            </a:r>
            <a:r>
              <a:rPr lang="en-US" dirty="0" err="1" smtClean="0">
                <a:solidFill>
                  <a:srgbClr val="FFFF00"/>
                </a:solidFill>
                <a:latin typeface="+mj-lt"/>
              </a:rPr>
              <a:t>elemen-elemen</a:t>
            </a:r>
            <a:r>
              <a:rPr lang="en-US" dirty="0" smtClean="0">
                <a:solidFill>
                  <a:srgbClr val="FFFF00"/>
                </a:solidFill>
                <a:latin typeface="+mj-lt"/>
              </a:rPr>
              <a:t> </a:t>
            </a:r>
            <a:r>
              <a:rPr lang="en-US" dirty="0" err="1">
                <a:solidFill>
                  <a:srgbClr val="FFFF00"/>
                </a:solidFill>
                <a:latin typeface="+mj-lt"/>
              </a:rPr>
              <a:t>grafis</a:t>
            </a:r>
            <a:r>
              <a:rPr lang="en-US" dirty="0">
                <a:solidFill>
                  <a:srgbClr val="FFFF00"/>
                </a:solidFill>
                <a:latin typeface="+mj-lt"/>
              </a:rPr>
              <a:t> yang </a:t>
            </a:r>
            <a:r>
              <a:rPr lang="en-US" dirty="0" err="1">
                <a:solidFill>
                  <a:srgbClr val="FFFF00"/>
                </a:solidFill>
                <a:latin typeface="+mj-lt"/>
              </a:rPr>
              <a:t>potensial</a:t>
            </a:r>
            <a:r>
              <a:rPr lang="en-US" dirty="0">
                <a:solidFill>
                  <a:srgbClr val="FFFF00"/>
                </a:solidFill>
                <a:latin typeface="+mj-lt"/>
              </a:rPr>
              <a:t>, </a:t>
            </a:r>
            <a:r>
              <a:rPr lang="en-US" dirty="0" err="1">
                <a:solidFill>
                  <a:srgbClr val="FFFF00"/>
                </a:solidFill>
                <a:latin typeface="+mj-lt"/>
              </a:rPr>
              <a:t>sehingga</a:t>
            </a:r>
            <a:r>
              <a:rPr lang="en-US" dirty="0">
                <a:solidFill>
                  <a:srgbClr val="FFFF00"/>
                </a:solidFill>
                <a:latin typeface="+mj-lt"/>
              </a:rPr>
              <a:t> </a:t>
            </a:r>
            <a:r>
              <a:rPr lang="en-US" dirty="0" err="1" smtClean="0">
                <a:solidFill>
                  <a:srgbClr val="FFFF00"/>
                </a:solidFill>
                <a:latin typeface="+mj-lt"/>
              </a:rPr>
              <a:t>setiap</a:t>
            </a:r>
            <a:r>
              <a:rPr lang="id-ID" dirty="0" smtClean="0">
                <a:solidFill>
                  <a:srgbClr val="FFFF00"/>
                </a:solidFill>
                <a:latin typeface="+mj-lt"/>
              </a:rPr>
              <a:t> </a:t>
            </a:r>
            <a:r>
              <a:rPr lang="en-US" i="1" dirty="0" smtClean="0">
                <a:solidFill>
                  <a:srgbClr val="FFFF00"/>
                </a:solidFill>
                <a:latin typeface="+mj-lt"/>
              </a:rPr>
              <a:t>shot </a:t>
            </a:r>
            <a:r>
              <a:rPr lang="en-US" dirty="0" err="1">
                <a:solidFill>
                  <a:srgbClr val="FFFF00"/>
                </a:solidFill>
                <a:latin typeface="+mj-lt"/>
              </a:rPr>
              <a:t>memberikan</a:t>
            </a:r>
            <a:r>
              <a:rPr lang="en-US" dirty="0">
                <a:solidFill>
                  <a:srgbClr val="FFFF00"/>
                </a:solidFill>
                <a:latin typeface="+mj-lt"/>
              </a:rPr>
              <a:t> </a:t>
            </a:r>
            <a:r>
              <a:rPr lang="en-US" dirty="0" err="1">
                <a:solidFill>
                  <a:srgbClr val="FFFF00"/>
                </a:solidFill>
                <a:latin typeface="+mj-lt"/>
              </a:rPr>
              <a:t>kemungkinan</a:t>
            </a:r>
            <a:r>
              <a:rPr lang="en-US" dirty="0">
                <a:solidFill>
                  <a:srgbClr val="FFFF00"/>
                </a:solidFill>
                <a:latin typeface="+mj-lt"/>
              </a:rPr>
              <a:t> editing </a:t>
            </a:r>
            <a:r>
              <a:rPr lang="en-US" dirty="0" err="1">
                <a:solidFill>
                  <a:srgbClr val="FFFF00"/>
                </a:solidFill>
                <a:latin typeface="+mj-lt"/>
              </a:rPr>
              <a:t>grafis</a:t>
            </a:r>
            <a:r>
              <a:rPr lang="en-US" dirty="0">
                <a:solidFill>
                  <a:srgbClr val="FFFF00"/>
                </a:solidFill>
                <a:latin typeface="+mj-lt"/>
              </a:rPr>
              <a:t> </a:t>
            </a:r>
            <a:r>
              <a:rPr lang="en-US" dirty="0" smtClean="0">
                <a:solidFill>
                  <a:srgbClr val="FFFF00"/>
                </a:solidFill>
                <a:latin typeface="+mj-lt"/>
              </a:rPr>
              <a:t>yang</a:t>
            </a:r>
            <a:r>
              <a:rPr lang="id-ID" dirty="0" smtClean="0">
                <a:solidFill>
                  <a:srgbClr val="FFFF00"/>
                </a:solidFill>
                <a:latin typeface="+mj-lt"/>
              </a:rPr>
              <a:t> </a:t>
            </a:r>
            <a:r>
              <a:rPr lang="en-US" dirty="0" err="1" smtClean="0">
                <a:solidFill>
                  <a:srgbClr val="FFFF00"/>
                </a:solidFill>
                <a:latin typeface="+mj-lt"/>
              </a:rPr>
              <a:t>akan</a:t>
            </a:r>
            <a:r>
              <a:rPr lang="en-US" dirty="0" smtClean="0">
                <a:solidFill>
                  <a:srgbClr val="FFFF00"/>
                </a:solidFill>
                <a:latin typeface="+mj-lt"/>
              </a:rPr>
              <a:t> </a:t>
            </a:r>
            <a:r>
              <a:rPr lang="en-US" dirty="0" err="1">
                <a:solidFill>
                  <a:srgbClr val="FFFF00"/>
                </a:solidFill>
                <a:latin typeface="+mj-lt"/>
              </a:rPr>
              <a:t>dicapai</a:t>
            </a:r>
            <a:r>
              <a:rPr lang="en-US" dirty="0">
                <a:solidFill>
                  <a:srgbClr val="FFFF00"/>
                </a:solidFill>
                <a:latin typeface="+mj-lt"/>
              </a:rPr>
              <a:t>.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16747"/>
                                        </p:tgtEl>
                                        <p:attrNameLst>
                                          <p:attrName>style.visibility</p:attrName>
                                        </p:attrNameLst>
                                      </p:cBhvr>
                                      <p:to>
                                        <p:strVal val="visible"/>
                                      </p:to>
                                    </p:set>
                                    <p:animEffect transition="in" filter="fade">
                                      <p:cBhvr>
                                        <p:cTn id="7" dur="1000"/>
                                        <p:tgtEl>
                                          <p:spTgt spid="116747"/>
                                        </p:tgtEl>
                                      </p:cBhvr>
                                    </p:animEffect>
                                    <p:anim calcmode="lin" valueType="num">
                                      <p:cBhvr>
                                        <p:cTn id="8" dur="1000" fill="hold"/>
                                        <p:tgtEl>
                                          <p:spTgt spid="116747"/>
                                        </p:tgtEl>
                                        <p:attrNameLst>
                                          <p:attrName>ppt_x</p:attrName>
                                        </p:attrNameLst>
                                      </p:cBhvr>
                                      <p:tavLst>
                                        <p:tav tm="0">
                                          <p:val>
                                            <p:strVal val="#ppt_x"/>
                                          </p:val>
                                        </p:tav>
                                        <p:tav tm="100000">
                                          <p:val>
                                            <p:strVal val="#ppt_x"/>
                                          </p:val>
                                        </p:tav>
                                      </p:tavLst>
                                    </p:anim>
                                    <p:anim calcmode="lin" valueType="num">
                                      <p:cBhvr>
                                        <p:cTn id="9" dur="898" decel="100000" fill="hold"/>
                                        <p:tgtEl>
                                          <p:spTgt spid="116747"/>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16747"/>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16739">
                                            <p:txEl>
                                              <p:pRg st="1" end="1"/>
                                            </p:txEl>
                                          </p:spTgt>
                                        </p:tgtEl>
                                        <p:attrNameLst>
                                          <p:attrName>style.visibility</p:attrName>
                                        </p:attrNameLst>
                                      </p:cBhvr>
                                      <p:to>
                                        <p:strVal val="visible"/>
                                      </p:to>
                                    </p:set>
                                    <p:animEffect transition="in" filter="fade">
                                      <p:cBhvr>
                                        <p:cTn id="15" dur="1000"/>
                                        <p:tgtEl>
                                          <p:spTgt spid="116739">
                                            <p:txEl>
                                              <p:pRg st="1" end="1"/>
                                            </p:txEl>
                                          </p:spTgt>
                                        </p:tgtEl>
                                      </p:cBhvr>
                                    </p:animEffect>
                                    <p:anim calcmode="lin" valueType="num">
                                      <p:cBhvr>
                                        <p:cTn id="16" dur="1000" fill="hold"/>
                                        <p:tgtEl>
                                          <p:spTgt spid="116739">
                                            <p:txEl>
                                              <p:pRg st="1" end="1"/>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16739">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1673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16739">
                                            <p:txEl>
                                              <p:pRg st="3" end="3"/>
                                            </p:txEl>
                                          </p:spTgt>
                                        </p:tgtEl>
                                        <p:attrNameLst>
                                          <p:attrName>style.visibility</p:attrName>
                                        </p:attrNameLst>
                                      </p:cBhvr>
                                      <p:to>
                                        <p:strVal val="visible"/>
                                      </p:to>
                                    </p:set>
                                    <p:animEffect transition="in" filter="fade">
                                      <p:cBhvr>
                                        <p:cTn id="23" dur="1000"/>
                                        <p:tgtEl>
                                          <p:spTgt spid="116739">
                                            <p:txEl>
                                              <p:pRg st="3" end="3"/>
                                            </p:txEl>
                                          </p:spTgt>
                                        </p:tgtEl>
                                      </p:cBhvr>
                                    </p:animEffect>
                                    <p:anim calcmode="lin" valueType="num">
                                      <p:cBhvr>
                                        <p:cTn id="24" dur="1000" fill="hold"/>
                                        <p:tgtEl>
                                          <p:spTgt spid="116739">
                                            <p:txEl>
                                              <p:pRg st="3" end="3"/>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16739">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16739">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16739">
                                            <p:txEl>
                                              <p:pRg st="4" end="4"/>
                                            </p:txEl>
                                          </p:spTgt>
                                        </p:tgtEl>
                                        <p:attrNameLst>
                                          <p:attrName>style.visibility</p:attrName>
                                        </p:attrNameLst>
                                      </p:cBhvr>
                                      <p:to>
                                        <p:strVal val="visible"/>
                                      </p:to>
                                    </p:set>
                                    <p:animEffect transition="in" filter="fade">
                                      <p:cBhvr>
                                        <p:cTn id="31" dur="1000"/>
                                        <p:tgtEl>
                                          <p:spTgt spid="116739">
                                            <p:txEl>
                                              <p:pRg st="4" end="4"/>
                                            </p:txEl>
                                          </p:spTgt>
                                        </p:tgtEl>
                                      </p:cBhvr>
                                    </p:animEffect>
                                    <p:anim calcmode="lin" valueType="num">
                                      <p:cBhvr>
                                        <p:cTn id="32" dur="1000" fill="hold"/>
                                        <p:tgtEl>
                                          <p:spTgt spid="116739">
                                            <p:txEl>
                                              <p:pRg st="4" end="4"/>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116739">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116739">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116739">
                                            <p:txEl>
                                              <p:pRg st="5" end="5"/>
                                            </p:txEl>
                                          </p:spTgt>
                                        </p:tgtEl>
                                        <p:attrNameLst>
                                          <p:attrName>style.visibility</p:attrName>
                                        </p:attrNameLst>
                                      </p:cBhvr>
                                      <p:to>
                                        <p:strVal val="visible"/>
                                      </p:to>
                                    </p:set>
                                    <p:animEffect transition="in" filter="fade">
                                      <p:cBhvr>
                                        <p:cTn id="39" dur="1000"/>
                                        <p:tgtEl>
                                          <p:spTgt spid="116739">
                                            <p:txEl>
                                              <p:pRg st="5" end="5"/>
                                            </p:txEl>
                                          </p:spTgt>
                                        </p:tgtEl>
                                      </p:cBhvr>
                                    </p:animEffect>
                                    <p:anim calcmode="lin" valueType="num">
                                      <p:cBhvr>
                                        <p:cTn id="40" dur="1000" fill="hold"/>
                                        <p:tgtEl>
                                          <p:spTgt spid="116739">
                                            <p:txEl>
                                              <p:pRg st="5" end="5"/>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16739">
                                            <p:txEl>
                                              <p:pRg st="5" end="5"/>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16739">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116739">
                                            <p:txEl>
                                              <p:pRg st="6" end="6"/>
                                            </p:txEl>
                                          </p:spTgt>
                                        </p:tgtEl>
                                        <p:attrNameLst>
                                          <p:attrName>style.visibility</p:attrName>
                                        </p:attrNameLst>
                                      </p:cBhvr>
                                      <p:to>
                                        <p:strVal val="visible"/>
                                      </p:to>
                                    </p:set>
                                    <p:animEffect transition="in" filter="fade">
                                      <p:cBhvr>
                                        <p:cTn id="47" dur="1000"/>
                                        <p:tgtEl>
                                          <p:spTgt spid="116739">
                                            <p:txEl>
                                              <p:pRg st="6" end="6"/>
                                            </p:txEl>
                                          </p:spTgt>
                                        </p:tgtEl>
                                      </p:cBhvr>
                                    </p:animEffect>
                                    <p:anim calcmode="lin" valueType="num">
                                      <p:cBhvr>
                                        <p:cTn id="48" dur="1000" fill="hold"/>
                                        <p:tgtEl>
                                          <p:spTgt spid="116739">
                                            <p:txEl>
                                              <p:pRg st="6" end="6"/>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116739">
                                            <p:txEl>
                                              <p:pRg st="6" end="6"/>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116739">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116739">
                                            <p:txEl>
                                              <p:pRg st="7" end="7"/>
                                            </p:txEl>
                                          </p:spTgt>
                                        </p:tgtEl>
                                        <p:attrNameLst>
                                          <p:attrName>style.visibility</p:attrName>
                                        </p:attrNameLst>
                                      </p:cBhvr>
                                      <p:to>
                                        <p:strVal val="visible"/>
                                      </p:to>
                                    </p:set>
                                    <p:animEffect transition="in" filter="fade">
                                      <p:cBhvr>
                                        <p:cTn id="55" dur="1000"/>
                                        <p:tgtEl>
                                          <p:spTgt spid="116739">
                                            <p:txEl>
                                              <p:pRg st="7" end="7"/>
                                            </p:txEl>
                                          </p:spTgt>
                                        </p:tgtEl>
                                      </p:cBhvr>
                                    </p:animEffect>
                                    <p:anim calcmode="lin" valueType="num">
                                      <p:cBhvr>
                                        <p:cTn id="56" dur="1000" fill="hold"/>
                                        <p:tgtEl>
                                          <p:spTgt spid="116739">
                                            <p:txEl>
                                              <p:pRg st="7" end="7"/>
                                            </p:txEl>
                                          </p:spTgt>
                                        </p:tgtEl>
                                        <p:attrNameLst>
                                          <p:attrName>ppt_x</p:attrName>
                                        </p:attrNameLst>
                                      </p:cBhvr>
                                      <p:tavLst>
                                        <p:tav tm="0">
                                          <p:val>
                                            <p:strVal val="#ppt_x"/>
                                          </p:val>
                                        </p:tav>
                                        <p:tav tm="100000">
                                          <p:val>
                                            <p:strVal val="#ppt_x"/>
                                          </p:val>
                                        </p:tav>
                                      </p:tavLst>
                                    </p:anim>
                                    <p:anim calcmode="lin" valueType="num">
                                      <p:cBhvr>
                                        <p:cTn id="57" dur="898" decel="100000" fill="hold"/>
                                        <p:tgtEl>
                                          <p:spTgt spid="116739">
                                            <p:txEl>
                                              <p:pRg st="7" end="7"/>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898"/>
                                          </p:stCondLst>
                                        </p:cTn>
                                        <p:tgtEl>
                                          <p:spTgt spid="116739">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116739">
                                            <p:txEl>
                                              <p:pRg st="8" end="8"/>
                                            </p:txEl>
                                          </p:spTgt>
                                        </p:tgtEl>
                                        <p:attrNameLst>
                                          <p:attrName>style.visibility</p:attrName>
                                        </p:attrNameLst>
                                      </p:cBhvr>
                                      <p:to>
                                        <p:strVal val="visible"/>
                                      </p:to>
                                    </p:set>
                                    <p:animEffect transition="in" filter="fade">
                                      <p:cBhvr>
                                        <p:cTn id="63" dur="1000"/>
                                        <p:tgtEl>
                                          <p:spTgt spid="116739">
                                            <p:txEl>
                                              <p:pRg st="8" end="8"/>
                                            </p:txEl>
                                          </p:spTgt>
                                        </p:tgtEl>
                                      </p:cBhvr>
                                    </p:animEffect>
                                    <p:anim calcmode="lin" valueType="num">
                                      <p:cBhvr>
                                        <p:cTn id="64" dur="1000" fill="hold"/>
                                        <p:tgtEl>
                                          <p:spTgt spid="116739">
                                            <p:txEl>
                                              <p:pRg st="8" end="8"/>
                                            </p:txEl>
                                          </p:spTgt>
                                        </p:tgtEl>
                                        <p:attrNameLst>
                                          <p:attrName>ppt_x</p:attrName>
                                        </p:attrNameLst>
                                      </p:cBhvr>
                                      <p:tavLst>
                                        <p:tav tm="0">
                                          <p:val>
                                            <p:strVal val="#ppt_x"/>
                                          </p:val>
                                        </p:tav>
                                        <p:tav tm="100000">
                                          <p:val>
                                            <p:strVal val="#ppt_x"/>
                                          </p:val>
                                        </p:tav>
                                      </p:tavLst>
                                    </p:anim>
                                    <p:anim calcmode="lin" valueType="num">
                                      <p:cBhvr>
                                        <p:cTn id="65" dur="898" decel="100000" fill="hold"/>
                                        <p:tgtEl>
                                          <p:spTgt spid="116739">
                                            <p:txEl>
                                              <p:pRg st="8" end="8"/>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898"/>
                                          </p:stCondLst>
                                        </p:cTn>
                                        <p:tgtEl>
                                          <p:spTgt spid="116739">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116739">
                                            <p:txEl>
                                              <p:pRg st="9" end="9"/>
                                            </p:txEl>
                                          </p:spTgt>
                                        </p:tgtEl>
                                        <p:attrNameLst>
                                          <p:attrName>style.visibility</p:attrName>
                                        </p:attrNameLst>
                                      </p:cBhvr>
                                      <p:to>
                                        <p:strVal val="visible"/>
                                      </p:to>
                                    </p:set>
                                    <p:animEffect transition="in" filter="fade">
                                      <p:cBhvr>
                                        <p:cTn id="71" dur="1000"/>
                                        <p:tgtEl>
                                          <p:spTgt spid="116739">
                                            <p:txEl>
                                              <p:pRg st="9" end="9"/>
                                            </p:txEl>
                                          </p:spTgt>
                                        </p:tgtEl>
                                      </p:cBhvr>
                                    </p:animEffect>
                                    <p:anim calcmode="lin" valueType="num">
                                      <p:cBhvr>
                                        <p:cTn id="72" dur="1000" fill="hold"/>
                                        <p:tgtEl>
                                          <p:spTgt spid="116739">
                                            <p:txEl>
                                              <p:pRg st="9" end="9"/>
                                            </p:txEl>
                                          </p:spTgt>
                                        </p:tgtEl>
                                        <p:attrNameLst>
                                          <p:attrName>ppt_x</p:attrName>
                                        </p:attrNameLst>
                                      </p:cBhvr>
                                      <p:tavLst>
                                        <p:tav tm="0">
                                          <p:val>
                                            <p:strVal val="#ppt_x"/>
                                          </p:val>
                                        </p:tav>
                                        <p:tav tm="100000">
                                          <p:val>
                                            <p:strVal val="#ppt_x"/>
                                          </p:val>
                                        </p:tav>
                                      </p:tavLst>
                                    </p:anim>
                                    <p:anim calcmode="lin" valueType="num">
                                      <p:cBhvr>
                                        <p:cTn id="73" dur="898" decel="100000" fill="hold"/>
                                        <p:tgtEl>
                                          <p:spTgt spid="116739">
                                            <p:txEl>
                                              <p:pRg st="9" end="9"/>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898"/>
                                          </p:stCondLst>
                                        </p:cTn>
                                        <p:tgtEl>
                                          <p:spTgt spid="116739">
                                            <p:txEl>
                                              <p:pRg st="9" end="9"/>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7" grpId="0"/>
      <p:bldP spid="116739"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3594" name="Rectangle 10"/>
          <p:cNvSpPr>
            <a:spLocks noGrp="1" noChangeArrowheads="1"/>
          </p:cNvSpPr>
          <p:nvPr>
            <p:ph type="title"/>
          </p:nvPr>
        </p:nvSpPr>
        <p:spPr/>
        <p:txBody>
          <a:bodyPr/>
          <a:lstStyle/>
          <a:p>
            <a:r>
              <a:rPr lang="en-US" sz="800"/>
              <a:t>.</a:t>
            </a:r>
          </a:p>
        </p:txBody>
      </p:sp>
      <p:sp>
        <p:nvSpPr>
          <p:cNvPr id="323586" name="Rectangle 2"/>
          <p:cNvSpPr>
            <a:spLocks noGrp="1" noChangeArrowheads="1"/>
          </p:cNvSpPr>
          <p:nvPr>
            <p:ph type="body" sz="half" idx="1"/>
          </p:nvPr>
        </p:nvSpPr>
        <p:spPr>
          <a:xfrm>
            <a:off x="179512" y="980728"/>
            <a:ext cx="8507412" cy="4525963"/>
          </a:xfrm>
        </p:spPr>
        <p:txBody>
          <a:bodyPr/>
          <a:lstStyle/>
          <a:p>
            <a:pPr marL="533400" indent="-533400" algn="ctr">
              <a:buFontTx/>
              <a:buNone/>
            </a:pPr>
            <a:r>
              <a:rPr lang="en-US" sz="2400" dirty="0" err="1">
                <a:solidFill>
                  <a:srgbClr val="FFFF00"/>
                </a:solidFill>
                <a:latin typeface="+mj-lt"/>
              </a:rPr>
              <a:t>Materi</a:t>
            </a:r>
            <a:r>
              <a:rPr lang="en-US" sz="2400" dirty="0">
                <a:solidFill>
                  <a:srgbClr val="FFFF00"/>
                </a:solidFill>
                <a:latin typeface="+mj-lt"/>
              </a:rPr>
              <a:t> </a:t>
            </a:r>
            <a:r>
              <a:rPr lang="en-US" sz="2400" dirty="0" err="1">
                <a:solidFill>
                  <a:srgbClr val="FFFF00"/>
                </a:solidFill>
                <a:latin typeface="+mj-lt"/>
              </a:rPr>
              <a:t>grafis</a:t>
            </a:r>
            <a:r>
              <a:rPr lang="en-US" sz="2400" dirty="0">
                <a:solidFill>
                  <a:srgbClr val="FFFF00"/>
                </a:solidFill>
                <a:latin typeface="+mj-lt"/>
              </a:rPr>
              <a:t> </a:t>
            </a:r>
            <a:r>
              <a:rPr lang="en-US" sz="2400" dirty="0" err="1">
                <a:solidFill>
                  <a:srgbClr val="FFFF00"/>
                </a:solidFill>
                <a:latin typeface="+mj-lt"/>
              </a:rPr>
              <a:t>ini</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r>
              <a:rPr lang="en-US" sz="2400" dirty="0" err="1">
                <a:solidFill>
                  <a:srgbClr val="FFFF00"/>
                </a:solidFill>
                <a:latin typeface="+mj-lt"/>
              </a:rPr>
              <a:t>diedit</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meningkatkan</a:t>
            </a:r>
            <a:endParaRPr lang="en-US" sz="2400" dirty="0">
              <a:solidFill>
                <a:srgbClr val="FFFF00"/>
              </a:solidFill>
              <a:latin typeface="+mj-lt"/>
            </a:endParaRPr>
          </a:p>
          <a:p>
            <a:pPr marL="533400" indent="-533400" algn="ctr">
              <a:buFontTx/>
              <a:buNone/>
            </a:pPr>
            <a:r>
              <a:rPr lang="en-US" sz="2400" u="sng" dirty="0" err="1">
                <a:solidFill>
                  <a:srgbClr val="FFFF00"/>
                </a:solidFill>
                <a:latin typeface="+mj-lt"/>
              </a:rPr>
              <a:t>kesinambungan</a:t>
            </a:r>
            <a:r>
              <a:rPr lang="en-US" sz="2400" u="sng" dirty="0">
                <a:solidFill>
                  <a:srgbClr val="FFFF00"/>
                </a:solidFill>
                <a:latin typeface="+mj-lt"/>
              </a:rPr>
              <a:t> </a:t>
            </a:r>
            <a:r>
              <a:rPr lang="en-US" sz="2400" dirty="0">
                <a:solidFill>
                  <a:srgbClr val="FFFF00"/>
                </a:solidFill>
                <a:latin typeface="+mj-lt"/>
              </a:rPr>
              <a:t>yang </a:t>
            </a:r>
            <a:r>
              <a:rPr lang="en-US" sz="2400" dirty="0" err="1">
                <a:solidFill>
                  <a:srgbClr val="FFFF00"/>
                </a:solidFill>
                <a:latin typeface="+mj-lt"/>
              </a:rPr>
              <a:t>halus</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bahkan</a:t>
            </a:r>
            <a:r>
              <a:rPr lang="en-US" sz="2400" dirty="0">
                <a:solidFill>
                  <a:srgbClr val="FFFF00"/>
                </a:solidFill>
                <a:latin typeface="+mj-lt"/>
              </a:rPr>
              <a:t> </a:t>
            </a:r>
            <a:r>
              <a:rPr lang="en-US" sz="2400" u="sng" dirty="0" err="1">
                <a:solidFill>
                  <a:srgbClr val="FFFF00"/>
                </a:solidFill>
                <a:latin typeface="+mj-lt"/>
              </a:rPr>
              <a:t>kekontrasan</a:t>
            </a:r>
            <a:endParaRPr lang="en-US" sz="2400" u="sng" dirty="0">
              <a:solidFill>
                <a:srgbClr val="FFFF00"/>
              </a:solidFill>
              <a:latin typeface="+mj-lt"/>
            </a:endParaRPr>
          </a:p>
          <a:p>
            <a:pPr marL="533400" indent="-533400" algn="ctr">
              <a:buFontTx/>
              <a:buNone/>
            </a:pPr>
            <a:r>
              <a:rPr lang="en-US" sz="2400" dirty="0">
                <a:solidFill>
                  <a:srgbClr val="FFFF00"/>
                </a:solidFill>
                <a:latin typeface="+mj-lt"/>
              </a:rPr>
              <a:t>yang </a:t>
            </a:r>
            <a:r>
              <a:rPr lang="en-US" sz="2400" dirty="0" err="1">
                <a:solidFill>
                  <a:srgbClr val="FFFF00"/>
                </a:solidFill>
                <a:latin typeface="+mj-lt"/>
              </a:rPr>
              <a:t>mendadak.dengan</a:t>
            </a:r>
            <a:r>
              <a:rPr lang="en-US" sz="2400" dirty="0">
                <a:solidFill>
                  <a:srgbClr val="FFFF00"/>
                </a:solidFill>
                <a:latin typeface="+mj-lt"/>
              </a:rPr>
              <a:t> </a:t>
            </a:r>
            <a:r>
              <a:rPr lang="en-US" sz="2400" dirty="0" err="1">
                <a:solidFill>
                  <a:srgbClr val="FFFF00"/>
                </a:solidFill>
                <a:latin typeface="+mj-lt"/>
              </a:rPr>
              <a:t>menyadari</a:t>
            </a:r>
            <a:r>
              <a:rPr lang="en-US" sz="2400" dirty="0">
                <a:solidFill>
                  <a:srgbClr val="FFFF00"/>
                </a:solidFill>
                <a:latin typeface="+mj-lt"/>
              </a:rPr>
              <a:t> </a:t>
            </a:r>
            <a:r>
              <a:rPr lang="en-US" sz="2400" dirty="0" err="1">
                <a:solidFill>
                  <a:srgbClr val="FFFF00"/>
                </a:solidFill>
                <a:latin typeface="+mj-lt"/>
              </a:rPr>
              <a:t>aspek</a:t>
            </a:r>
            <a:r>
              <a:rPr lang="en-US" sz="2400" dirty="0">
                <a:solidFill>
                  <a:srgbClr val="FFFF00"/>
                </a:solidFill>
                <a:latin typeface="+mj-lt"/>
              </a:rPr>
              <a:t> </a:t>
            </a:r>
            <a:r>
              <a:rPr lang="en-US" sz="2400" dirty="0" err="1">
                <a:solidFill>
                  <a:srgbClr val="FFFF00"/>
                </a:solidFill>
                <a:latin typeface="+mj-lt"/>
              </a:rPr>
              <a:t>grafis</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tersebut</a:t>
            </a:r>
            <a:r>
              <a:rPr lang="en-US" sz="2400" dirty="0">
                <a:solidFill>
                  <a:srgbClr val="FFFF00"/>
                </a:solidFill>
                <a:latin typeface="+mj-lt"/>
              </a:rPr>
              <a:t>, </a:t>
            </a:r>
            <a:r>
              <a:rPr lang="en-US" sz="2400" dirty="0" err="1">
                <a:solidFill>
                  <a:srgbClr val="FFFF00"/>
                </a:solidFill>
                <a:latin typeface="+mj-lt"/>
              </a:rPr>
              <a:t>maka</a:t>
            </a:r>
            <a:r>
              <a:rPr lang="en-US" sz="2400" dirty="0">
                <a:solidFill>
                  <a:srgbClr val="FFFF00"/>
                </a:solidFill>
                <a:latin typeface="+mj-lt"/>
              </a:rPr>
              <a:t> editor </a:t>
            </a:r>
            <a:r>
              <a:rPr lang="en-US" sz="2400" dirty="0" err="1">
                <a:solidFill>
                  <a:srgbClr val="FFFF00"/>
                </a:solidFill>
                <a:latin typeface="+mj-lt"/>
              </a:rPr>
              <a:t>diharapkan</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p>
          <a:p>
            <a:pPr marL="533400" indent="-533400" algn="ctr">
              <a:buFontTx/>
              <a:buNone/>
            </a:pPr>
            <a:r>
              <a:rPr lang="en-US" sz="2400" dirty="0" err="1">
                <a:solidFill>
                  <a:srgbClr val="FFFF00"/>
                </a:solidFill>
                <a:latin typeface="+mj-lt"/>
              </a:rPr>
              <a:t>memanfaatkan</a:t>
            </a:r>
            <a:r>
              <a:rPr lang="en-US" sz="2400" dirty="0">
                <a:solidFill>
                  <a:srgbClr val="FFFF00"/>
                </a:solidFill>
                <a:latin typeface="+mj-lt"/>
              </a:rPr>
              <a:t> </a:t>
            </a:r>
            <a:r>
              <a:rPr lang="en-US" sz="2400" dirty="0" err="1">
                <a:solidFill>
                  <a:srgbClr val="FFFF00"/>
                </a:solidFill>
                <a:latin typeface="+mj-lt"/>
              </a:rPr>
              <a:t>kemungkinan</a:t>
            </a:r>
            <a:r>
              <a:rPr lang="en-US" sz="2400" dirty="0">
                <a:solidFill>
                  <a:srgbClr val="FFFF00"/>
                </a:solidFill>
                <a:latin typeface="+mj-lt"/>
              </a:rPr>
              <a:t> </a:t>
            </a:r>
            <a:r>
              <a:rPr lang="en-US" sz="2400" b="1" i="1" dirty="0">
                <a:solidFill>
                  <a:srgbClr val="FFFF00"/>
                </a:solidFill>
                <a:latin typeface="+mj-lt"/>
              </a:rPr>
              <a:t>cutting point </a:t>
            </a:r>
            <a:r>
              <a:rPr lang="en-US" sz="2400" dirty="0" err="1">
                <a:solidFill>
                  <a:srgbClr val="FFFF00"/>
                </a:solidFill>
                <a:latin typeface="+mj-lt"/>
              </a:rPr>
              <a:t>antar</a:t>
            </a:r>
            <a:r>
              <a:rPr lang="en-US" sz="2400" dirty="0">
                <a:solidFill>
                  <a:srgbClr val="FFFF00"/>
                </a:solidFill>
                <a:latin typeface="+mj-lt"/>
              </a:rPr>
              <a:t> </a:t>
            </a:r>
            <a:r>
              <a:rPr lang="en-US" sz="2400" b="1" i="1" dirty="0">
                <a:solidFill>
                  <a:srgbClr val="FFFF00"/>
                </a:solidFill>
                <a:latin typeface="+mj-lt"/>
              </a:rPr>
              <a:t>shot</a:t>
            </a:r>
            <a:r>
              <a:rPr lang="en-US" sz="2400" dirty="0">
                <a:solidFill>
                  <a:srgbClr val="FFFF00"/>
                </a:solidFill>
                <a:latin typeface="+mj-lt"/>
              </a:rPr>
              <a:t>,</a:t>
            </a:r>
          </a:p>
          <a:p>
            <a:pPr marL="533400" indent="-533400" algn="ctr">
              <a:buFontTx/>
              <a:buNone/>
            </a:pP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mempertimbangkan</a:t>
            </a:r>
            <a:r>
              <a:rPr lang="en-US" sz="2400" dirty="0">
                <a:solidFill>
                  <a:srgbClr val="FFFF00"/>
                </a:solidFill>
                <a:latin typeface="+mj-lt"/>
              </a:rPr>
              <a:t> </a:t>
            </a:r>
            <a:r>
              <a:rPr lang="en-US" sz="2400" dirty="0" err="1">
                <a:solidFill>
                  <a:srgbClr val="FFFF00"/>
                </a:solidFill>
                <a:latin typeface="+mj-lt"/>
              </a:rPr>
              <a:t>aspek</a:t>
            </a:r>
            <a:r>
              <a:rPr lang="en-US" sz="2400" dirty="0">
                <a:solidFill>
                  <a:srgbClr val="FFFF00"/>
                </a:solidFill>
                <a:latin typeface="+mj-lt"/>
              </a:rPr>
              <a:t> </a:t>
            </a:r>
            <a:r>
              <a:rPr lang="en-US" sz="2400" dirty="0" err="1">
                <a:solidFill>
                  <a:srgbClr val="FFFF00"/>
                </a:solidFill>
                <a:latin typeface="+mj-lt"/>
              </a:rPr>
              <a:t>grafis</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p>
          <a:p>
            <a:pPr marL="533400" indent="-533400" algn="ctr">
              <a:buFontTx/>
              <a:buNone/>
            </a:pPr>
            <a:r>
              <a:rPr lang="en-US" sz="2400" i="1" dirty="0">
                <a:solidFill>
                  <a:srgbClr val="FFFF00"/>
                </a:solidFill>
                <a:latin typeface="+mj-lt"/>
              </a:rPr>
              <a:t>shot-shot </a:t>
            </a:r>
            <a:r>
              <a:rPr lang="en-US" sz="2400" dirty="0" err="1">
                <a:solidFill>
                  <a:srgbClr val="FFFF00"/>
                </a:solidFill>
                <a:latin typeface="+mj-lt"/>
              </a:rPr>
              <a:t>materi</a:t>
            </a:r>
            <a:r>
              <a:rPr lang="en-US" sz="2400" dirty="0">
                <a:solidFill>
                  <a:srgbClr val="FFFF00"/>
                </a:solidFill>
                <a:latin typeface="+mj-lt"/>
              </a:rPr>
              <a:t> yang </a:t>
            </a:r>
            <a:r>
              <a:rPr lang="en-US" sz="2400" dirty="0" err="1">
                <a:solidFill>
                  <a:srgbClr val="FFFF00"/>
                </a:solidFill>
                <a:latin typeface="+mj-lt"/>
              </a:rPr>
              <a:t>dimilikinya.Kita</a:t>
            </a:r>
            <a:r>
              <a:rPr lang="en-US" sz="2400" dirty="0">
                <a:solidFill>
                  <a:srgbClr val="FFFF00"/>
                </a:solidFill>
                <a:latin typeface="+mj-lt"/>
              </a:rPr>
              <a:t>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merinci</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hubungan</a:t>
            </a:r>
            <a:r>
              <a:rPr lang="en-US" sz="2400" dirty="0">
                <a:solidFill>
                  <a:srgbClr val="FFFF00"/>
                </a:solidFill>
                <a:latin typeface="+mj-lt"/>
              </a:rPr>
              <a:t> </a:t>
            </a:r>
            <a:r>
              <a:rPr lang="en-US" sz="2400" dirty="0" err="1">
                <a:solidFill>
                  <a:srgbClr val="FFFF00"/>
                </a:solidFill>
                <a:latin typeface="+mj-lt"/>
              </a:rPr>
              <a:t>grafis</a:t>
            </a:r>
            <a:r>
              <a:rPr lang="en-US" sz="2400" dirty="0">
                <a:solidFill>
                  <a:srgbClr val="FFFF00"/>
                </a:solidFill>
                <a:latin typeface="+mj-lt"/>
              </a:rPr>
              <a:t> </a:t>
            </a:r>
            <a:r>
              <a:rPr lang="en-US" sz="2400" dirty="0" err="1">
                <a:solidFill>
                  <a:srgbClr val="FFFF00"/>
                </a:solidFill>
                <a:latin typeface="+mj-lt"/>
              </a:rPr>
              <a:t>antara</a:t>
            </a:r>
            <a:r>
              <a:rPr lang="en-US" sz="2400" dirty="0">
                <a:solidFill>
                  <a:srgbClr val="FFFF00"/>
                </a:solidFill>
                <a:latin typeface="+mj-lt"/>
              </a:rPr>
              <a:t> </a:t>
            </a:r>
            <a:r>
              <a:rPr lang="en-US" sz="2400" dirty="0" err="1">
                <a:solidFill>
                  <a:srgbClr val="FFFF00"/>
                </a:solidFill>
                <a:latin typeface="+mj-lt"/>
              </a:rPr>
              <a:t>satu</a:t>
            </a:r>
            <a:r>
              <a:rPr lang="en-US" sz="2400" dirty="0">
                <a:solidFill>
                  <a:srgbClr val="FFFF00"/>
                </a:solidFill>
                <a:latin typeface="+mj-lt"/>
              </a:rPr>
              <a:t> </a:t>
            </a:r>
            <a:r>
              <a:rPr lang="en-US" sz="2400" i="1" dirty="0">
                <a:solidFill>
                  <a:srgbClr val="FFFF00"/>
                </a:solidFill>
                <a:latin typeface="+mj-lt"/>
              </a:rPr>
              <a:t>shot </a:t>
            </a:r>
            <a:r>
              <a:rPr lang="en-US" sz="2400" dirty="0" err="1">
                <a:solidFill>
                  <a:srgbClr val="FFFF00"/>
                </a:solidFill>
                <a:latin typeface="+mj-lt"/>
              </a:rPr>
              <a:t>dengan</a:t>
            </a:r>
            <a:r>
              <a:rPr lang="en-US" sz="2400" i="1" dirty="0">
                <a:solidFill>
                  <a:srgbClr val="FFFF00"/>
                </a:solidFill>
                <a:latin typeface="+mj-lt"/>
              </a:rPr>
              <a:t> shot </a:t>
            </a:r>
            <a:r>
              <a:rPr lang="en-US" sz="2400" dirty="0" err="1">
                <a:solidFill>
                  <a:srgbClr val="FFFF00"/>
                </a:solidFill>
                <a:latin typeface="+mj-lt"/>
              </a:rPr>
              <a:t>lainya</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elemen</a:t>
            </a:r>
            <a:r>
              <a:rPr lang="en-US" sz="2400" dirty="0">
                <a:solidFill>
                  <a:srgbClr val="FFFF00"/>
                </a:solidFill>
                <a:latin typeface="+mj-lt"/>
              </a:rPr>
              <a:t> </a:t>
            </a:r>
            <a:r>
              <a:rPr lang="en-US" sz="2400" dirty="0" err="1">
                <a:solidFill>
                  <a:srgbClr val="FFFF00"/>
                </a:solidFill>
                <a:latin typeface="+mj-lt"/>
              </a:rPr>
              <a:t>grafis:bentuk,garis,cahaya</a:t>
            </a:r>
            <a:r>
              <a:rPr lang="en-US" sz="2400" dirty="0">
                <a:solidFill>
                  <a:srgbClr val="FFFF00"/>
                </a:solidFill>
                <a:latin typeface="+mj-lt"/>
              </a:rPr>
              <a:t>(nada </a:t>
            </a:r>
            <a:r>
              <a:rPr lang="en-US" sz="2400" dirty="0" err="1">
                <a:solidFill>
                  <a:srgbClr val="FFFF00"/>
                </a:solidFill>
                <a:latin typeface="+mj-lt"/>
              </a:rPr>
              <a:t>gelap</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terang</a:t>
            </a:r>
            <a:r>
              <a:rPr lang="en-US" sz="2400" dirty="0">
                <a:solidFill>
                  <a:srgbClr val="FFFF00"/>
                </a:solidFill>
                <a:latin typeface="+mj-lt"/>
              </a:rPr>
              <a:t>),</a:t>
            </a:r>
            <a:r>
              <a:rPr lang="en-US" sz="2400" u="sng" dirty="0" err="1">
                <a:solidFill>
                  <a:srgbClr val="FFFF00"/>
                </a:solidFill>
                <a:latin typeface="+mj-lt"/>
              </a:rPr>
              <a:t>warna</a:t>
            </a:r>
            <a:r>
              <a:rPr lang="en-US" sz="2400" dirty="0" err="1">
                <a:solidFill>
                  <a:srgbClr val="FFFF00"/>
                </a:solidFill>
                <a:latin typeface="+mj-lt"/>
              </a:rPr>
              <a:t>,dan</a:t>
            </a:r>
            <a:r>
              <a:rPr lang="en-US" sz="2400" dirty="0">
                <a:solidFill>
                  <a:srgbClr val="FFFF00"/>
                </a:solidFill>
                <a:latin typeface="+mj-lt"/>
              </a:rPr>
              <a:t> </a:t>
            </a:r>
            <a:r>
              <a:rPr lang="en-US" sz="2400" u="sng" dirty="0" err="1">
                <a:solidFill>
                  <a:srgbClr val="FFFF00"/>
                </a:solidFill>
                <a:latin typeface="+mj-lt"/>
              </a:rPr>
              <a:t>gerak</a:t>
            </a:r>
            <a:r>
              <a:rPr lang="en-US" sz="2400" dirty="0">
                <a:solidFill>
                  <a:srgbClr val="FFFF00"/>
                </a:solidFill>
                <a:latin typeface="+mj-lt"/>
              </a:rPr>
              <a:t>(</a:t>
            </a:r>
            <a:r>
              <a:rPr lang="en-US" sz="2400" dirty="0" err="1">
                <a:solidFill>
                  <a:srgbClr val="FFFF00"/>
                </a:solidFill>
                <a:latin typeface="+mj-lt"/>
              </a:rPr>
              <a:t>baik</a:t>
            </a:r>
            <a:r>
              <a:rPr lang="en-US" sz="2400" dirty="0">
                <a:solidFill>
                  <a:srgbClr val="FFFF00"/>
                </a:solidFill>
                <a:latin typeface="+mj-lt"/>
              </a:rPr>
              <a:t> </a:t>
            </a:r>
            <a:r>
              <a:rPr lang="en-US" sz="2400" dirty="0" err="1">
                <a:solidFill>
                  <a:srgbClr val="FFFF00"/>
                </a:solidFill>
                <a:latin typeface="+mj-lt"/>
              </a:rPr>
              <a:t>subyek</a:t>
            </a:r>
            <a:r>
              <a:rPr lang="en-US" sz="2400" dirty="0">
                <a:solidFill>
                  <a:srgbClr val="FFFF00"/>
                </a:solidFill>
                <a:latin typeface="+mj-lt"/>
              </a:rPr>
              <a:t> </a:t>
            </a:r>
            <a:r>
              <a:rPr lang="en-US" sz="2400" dirty="0" err="1">
                <a:solidFill>
                  <a:srgbClr val="FFFF00"/>
                </a:solidFill>
                <a:latin typeface="+mj-lt"/>
              </a:rPr>
              <a:t>maupun</a:t>
            </a:r>
            <a:r>
              <a:rPr lang="en-US" sz="2400" dirty="0">
                <a:solidFill>
                  <a:srgbClr val="FFFF00"/>
                </a:solidFill>
                <a:latin typeface="+mj-lt"/>
              </a:rPr>
              <a:t> </a:t>
            </a:r>
            <a:r>
              <a:rPr lang="en-US" sz="2400" dirty="0" err="1">
                <a:solidFill>
                  <a:srgbClr val="FFFF00"/>
                </a:solidFill>
                <a:latin typeface="+mj-lt"/>
              </a:rPr>
              <a:t>kamera</a:t>
            </a:r>
            <a:r>
              <a:rPr lang="en-US" sz="2400" dirty="0">
                <a:solidFill>
                  <a:srgbClr val="FFFF00"/>
                </a:solidFill>
                <a:latin typeface="+mj-lt"/>
              </a:rPr>
              <a:t>)</a:t>
            </a:r>
            <a:r>
              <a:rPr lang="en-US" sz="2400" u="sng" dirty="0">
                <a:solidFill>
                  <a:srgbClr val="FFFF00"/>
                </a:solidFill>
                <a:latin typeface="+mj-lt"/>
              </a:rPr>
              <a:t> </a:t>
            </a:r>
            <a:r>
              <a:rPr lang="en-US" sz="2400" dirty="0">
                <a:solidFill>
                  <a:srgbClr val="FFFF00"/>
                </a:solidFill>
                <a:latin typeface="+mj-lt"/>
              </a:rPr>
              <a:t>             </a:t>
            </a:r>
            <a:r>
              <a:rPr lang="en-US" sz="2400" b="1" dirty="0">
                <a:solidFill>
                  <a:srgbClr val="FFFF00"/>
                </a:solidFill>
                <a:latin typeface="+mj-lt"/>
              </a:rPr>
              <a:t>  </a:t>
            </a: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3586">
                                            <p:txEl>
                                              <p:pRg st="0" end="0"/>
                                            </p:txEl>
                                          </p:spTgt>
                                        </p:tgtEl>
                                        <p:attrNameLst>
                                          <p:attrName>style.visibility</p:attrName>
                                        </p:attrNameLst>
                                      </p:cBhvr>
                                      <p:to>
                                        <p:strVal val="visible"/>
                                      </p:to>
                                    </p:set>
                                    <p:animEffect transition="in" filter="wipe(left)">
                                      <p:cBhvr>
                                        <p:cTn id="7" dur="500"/>
                                        <p:tgtEl>
                                          <p:spTgt spid="3235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3586">
                                            <p:txEl>
                                              <p:pRg st="1" end="1"/>
                                            </p:txEl>
                                          </p:spTgt>
                                        </p:tgtEl>
                                        <p:attrNameLst>
                                          <p:attrName>style.visibility</p:attrName>
                                        </p:attrNameLst>
                                      </p:cBhvr>
                                      <p:to>
                                        <p:strVal val="visible"/>
                                      </p:to>
                                    </p:set>
                                    <p:animEffect transition="in" filter="wipe(left)">
                                      <p:cBhvr>
                                        <p:cTn id="12" dur="500"/>
                                        <p:tgtEl>
                                          <p:spTgt spid="32358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3586">
                                            <p:txEl>
                                              <p:pRg st="2" end="2"/>
                                            </p:txEl>
                                          </p:spTgt>
                                        </p:tgtEl>
                                        <p:attrNameLst>
                                          <p:attrName>style.visibility</p:attrName>
                                        </p:attrNameLst>
                                      </p:cBhvr>
                                      <p:to>
                                        <p:strVal val="visible"/>
                                      </p:to>
                                    </p:set>
                                    <p:animEffect transition="in" filter="wipe(left)">
                                      <p:cBhvr>
                                        <p:cTn id="17" dur="500"/>
                                        <p:tgtEl>
                                          <p:spTgt spid="32358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3586">
                                            <p:txEl>
                                              <p:pRg st="3" end="3"/>
                                            </p:txEl>
                                          </p:spTgt>
                                        </p:tgtEl>
                                        <p:attrNameLst>
                                          <p:attrName>style.visibility</p:attrName>
                                        </p:attrNameLst>
                                      </p:cBhvr>
                                      <p:to>
                                        <p:strVal val="visible"/>
                                      </p:to>
                                    </p:set>
                                    <p:animEffect transition="in" filter="wipe(left)">
                                      <p:cBhvr>
                                        <p:cTn id="22" dur="500"/>
                                        <p:tgtEl>
                                          <p:spTgt spid="32358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23586">
                                            <p:txEl>
                                              <p:pRg st="4" end="4"/>
                                            </p:txEl>
                                          </p:spTgt>
                                        </p:tgtEl>
                                        <p:attrNameLst>
                                          <p:attrName>style.visibility</p:attrName>
                                        </p:attrNameLst>
                                      </p:cBhvr>
                                      <p:to>
                                        <p:strVal val="visible"/>
                                      </p:to>
                                    </p:set>
                                    <p:animEffect transition="in" filter="wipe(left)">
                                      <p:cBhvr>
                                        <p:cTn id="27" dur="500"/>
                                        <p:tgtEl>
                                          <p:spTgt spid="32358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23586">
                                            <p:txEl>
                                              <p:pRg st="5" end="5"/>
                                            </p:txEl>
                                          </p:spTgt>
                                        </p:tgtEl>
                                        <p:attrNameLst>
                                          <p:attrName>style.visibility</p:attrName>
                                        </p:attrNameLst>
                                      </p:cBhvr>
                                      <p:to>
                                        <p:strVal val="visible"/>
                                      </p:to>
                                    </p:set>
                                    <p:animEffect transition="in" filter="wipe(left)">
                                      <p:cBhvr>
                                        <p:cTn id="32" dur="500"/>
                                        <p:tgtEl>
                                          <p:spTgt spid="32358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23586">
                                            <p:txEl>
                                              <p:pRg st="6" end="6"/>
                                            </p:txEl>
                                          </p:spTgt>
                                        </p:tgtEl>
                                        <p:attrNameLst>
                                          <p:attrName>style.visibility</p:attrName>
                                        </p:attrNameLst>
                                      </p:cBhvr>
                                      <p:to>
                                        <p:strVal val="visible"/>
                                      </p:to>
                                    </p:set>
                                    <p:animEffect transition="in" filter="wipe(left)">
                                      <p:cBhvr>
                                        <p:cTn id="37" dur="500"/>
                                        <p:tgtEl>
                                          <p:spTgt spid="32358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23586">
                                            <p:txEl>
                                              <p:pRg st="7" end="7"/>
                                            </p:txEl>
                                          </p:spTgt>
                                        </p:tgtEl>
                                        <p:attrNameLst>
                                          <p:attrName>style.visibility</p:attrName>
                                        </p:attrNameLst>
                                      </p:cBhvr>
                                      <p:to>
                                        <p:strVal val="visible"/>
                                      </p:to>
                                    </p:set>
                                    <p:animEffect transition="in" filter="wipe(left)">
                                      <p:cBhvr>
                                        <p:cTn id="42" dur="500"/>
                                        <p:tgtEl>
                                          <p:spTgt spid="32358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23586">
                                            <p:txEl>
                                              <p:pRg st="8" end="8"/>
                                            </p:txEl>
                                          </p:spTgt>
                                        </p:tgtEl>
                                        <p:attrNameLst>
                                          <p:attrName>style.visibility</p:attrName>
                                        </p:attrNameLst>
                                      </p:cBhvr>
                                      <p:to>
                                        <p:strVal val="visible"/>
                                      </p:to>
                                    </p:set>
                                    <p:animEffect transition="in" filter="wipe(left)">
                                      <p:cBhvr>
                                        <p:cTn id="47" dur="500"/>
                                        <p:tgtEl>
                                          <p:spTgt spid="32358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23586">
                                            <p:txEl>
                                              <p:pRg st="9" end="9"/>
                                            </p:txEl>
                                          </p:spTgt>
                                        </p:tgtEl>
                                        <p:attrNameLst>
                                          <p:attrName>style.visibility</p:attrName>
                                        </p:attrNameLst>
                                      </p:cBhvr>
                                      <p:to>
                                        <p:strVal val="visible"/>
                                      </p:to>
                                    </p:set>
                                    <p:animEffect transition="in" filter="wipe(left)">
                                      <p:cBhvr>
                                        <p:cTn id="52" dur="500"/>
                                        <p:tgtEl>
                                          <p:spTgt spid="32358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586"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2306" name="Rectangle 2"/>
          <p:cNvSpPr>
            <a:spLocks noGrp="1" noChangeArrowheads="1"/>
          </p:cNvSpPr>
          <p:nvPr>
            <p:ph type="title"/>
          </p:nvPr>
        </p:nvSpPr>
        <p:spPr>
          <a:xfrm>
            <a:off x="684213" y="557213"/>
            <a:ext cx="8229600" cy="1143000"/>
          </a:xfrm>
        </p:spPr>
        <p:txBody>
          <a:bodyPr>
            <a:normAutofit/>
          </a:bodyPr>
          <a:lstStyle/>
          <a:p>
            <a:r>
              <a:rPr lang="en-US" sz="3700" b="1" dirty="0">
                <a:solidFill>
                  <a:srgbClr val="FF0000"/>
                </a:solidFill>
                <a:latin typeface="Calibri" pitchFamily="34" charset="0"/>
              </a:rPr>
              <a:t>PENGANTAR PENGETAHUAN EDITING</a:t>
            </a:r>
          </a:p>
        </p:txBody>
      </p:sp>
      <p:sp>
        <p:nvSpPr>
          <p:cNvPr id="482307" name="Rectangle 3"/>
          <p:cNvSpPr>
            <a:spLocks noGrp="1" noChangeArrowheads="1"/>
          </p:cNvSpPr>
          <p:nvPr>
            <p:ph idx="1"/>
          </p:nvPr>
        </p:nvSpPr>
        <p:spPr>
          <a:xfrm>
            <a:off x="539552" y="2276872"/>
            <a:ext cx="7929562" cy="3241675"/>
          </a:xfrm>
        </p:spPr>
        <p:txBody>
          <a:bodyPr>
            <a:normAutofit/>
          </a:bodyPr>
          <a:lstStyle/>
          <a:p>
            <a:pPr marL="609600" indent="-609600" algn="ctr">
              <a:lnSpc>
                <a:spcPct val="90000"/>
              </a:lnSpc>
              <a:buFontTx/>
              <a:buNone/>
            </a:pPr>
            <a:r>
              <a:rPr lang="en-US" sz="2800" dirty="0"/>
              <a:t> </a:t>
            </a:r>
            <a:r>
              <a:rPr lang="id-ID" sz="2800" dirty="0" smtClean="0"/>
              <a:t>      </a:t>
            </a:r>
            <a:r>
              <a:rPr lang="en-US" sz="2800" b="1" dirty="0" err="1" smtClean="0">
                <a:solidFill>
                  <a:srgbClr val="FFFF00"/>
                </a:solidFill>
                <a:latin typeface="Calibri" pitchFamily="34" charset="0"/>
              </a:rPr>
              <a:t>Pengembangan</a:t>
            </a:r>
            <a:r>
              <a:rPr lang="en-US" sz="2800" b="1" dirty="0" smtClean="0">
                <a:solidFill>
                  <a:srgbClr val="FFFF00"/>
                </a:solidFill>
                <a:latin typeface="Calibri" pitchFamily="34" charset="0"/>
              </a:rPr>
              <a:t> </a:t>
            </a:r>
            <a:r>
              <a:rPr lang="en-US" sz="2800" b="1" dirty="0" err="1">
                <a:solidFill>
                  <a:srgbClr val="FFFF00"/>
                </a:solidFill>
                <a:latin typeface="Calibri" pitchFamily="34" charset="0"/>
              </a:rPr>
              <a:t>konsep</a:t>
            </a:r>
            <a:r>
              <a:rPr lang="en-US" sz="2800" b="1" dirty="0">
                <a:solidFill>
                  <a:srgbClr val="FFFF00"/>
                </a:solidFill>
                <a:latin typeface="Calibri" pitchFamily="34" charset="0"/>
              </a:rPr>
              <a:t>/concept </a:t>
            </a:r>
            <a:r>
              <a:rPr lang="en-US" sz="2800" b="1" dirty="0" smtClean="0">
                <a:solidFill>
                  <a:srgbClr val="FFFF00"/>
                </a:solidFill>
                <a:latin typeface="Calibri" pitchFamily="34" charset="0"/>
              </a:rPr>
              <a:t>development</a:t>
            </a:r>
            <a:r>
              <a:rPr lang="id-ID" sz="2800" b="1" dirty="0" smtClean="0">
                <a:solidFill>
                  <a:srgbClr val="FFFF00"/>
                </a:solidFill>
                <a:latin typeface="Calibri" pitchFamily="34" charset="0"/>
              </a:rPr>
              <a:t> </a:t>
            </a:r>
            <a:r>
              <a:rPr lang="en-US" sz="2800" b="1" dirty="0" err="1" smtClean="0">
                <a:solidFill>
                  <a:srgbClr val="FFFF00"/>
                </a:solidFill>
                <a:latin typeface="Calibri" pitchFamily="34" charset="0"/>
              </a:rPr>
              <a:t>sampai</a:t>
            </a:r>
            <a:r>
              <a:rPr lang="en-US" sz="2800" b="1" dirty="0" smtClean="0">
                <a:solidFill>
                  <a:srgbClr val="FFFF00"/>
                </a:solidFill>
                <a:latin typeface="Calibri" pitchFamily="34" charset="0"/>
              </a:rPr>
              <a:t> </a:t>
            </a:r>
            <a:r>
              <a:rPr lang="en-US" sz="2800" b="1" dirty="0" err="1">
                <a:solidFill>
                  <a:srgbClr val="FFFF00"/>
                </a:solidFill>
                <a:latin typeface="Calibri" pitchFamily="34" charset="0"/>
              </a:rPr>
              <a:t>pembuatan</a:t>
            </a:r>
            <a:r>
              <a:rPr lang="en-US" sz="2000" b="1" dirty="0">
                <a:solidFill>
                  <a:srgbClr val="FFFF00"/>
                </a:solidFill>
                <a:latin typeface="Calibri" pitchFamily="34" charset="0"/>
              </a:rPr>
              <a:t> </a:t>
            </a:r>
            <a:r>
              <a:rPr lang="en-US" sz="2800" b="1" dirty="0">
                <a:solidFill>
                  <a:srgbClr val="FFFF00"/>
                </a:solidFill>
                <a:latin typeface="Calibri" pitchFamily="34" charset="0"/>
              </a:rPr>
              <a:t>script/</a:t>
            </a:r>
            <a:r>
              <a:rPr lang="en-US" sz="2800" b="1" dirty="0" err="1">
                <a:solidFill>
                  <a:srgbClr val="FFFF00"/>
                </a:solidFill>
                <a:latin typeface="Calibri" pitchFamily="34" charset="0"/>
              </a:rPr>
              <a:t>skenario</a:t>
            </a:r>
            <a:r>
              <a:rPr lang="en-US" sz="2800" b="1" dirty="0">
                <a:solidFill>
                  <a:srgbClr val="FFFF00"/>
                </a:solidFill>
                <a:latin typeface="Calibri" pitchFamily="34" charset="0"/>
              </a:rPr>
              <a:t> </a:t>
            </a:r>
            <a:r>
              <a:rPr lang="en-US" sz="2800" b="1" dirty="0" err="1">
                <a:solidFill>
                  <a:srgbClr val="FFFF00"/>
                </a:solidFill>
                <a:latin typeface="Calibri" pitchFamily="34" charset="0"/>
              </a:rPr>
              <a:t>selesai</a:t>
            </a:r>
            <a:r>
              <a:rPr lang="en-US" sz="2800" b="1" dirty="0">
                <a:solidFill>
                  <a:srgbClr val="FFFF00"/>
                </a:solidFill>
                <a:latin typeface="Calibri" pitchFamily="34" charset="0"/>
              </a:rPr>
              <a:t>, </a:t>
            </a:r>
            <a:r>
              <a:rPr lang="en-US" sz="2800" b="1" dirty="0" err="1">
                <a:solidFill>
                  <a:srgbClr val="FFFF00"/>
                </a:solidFill>
                <a:latin typeface="Calibri" pitchFamily="34" charset="0"/>
              </a:rPr>
              <a:t>proses</a:t>
            </a:r>
            <a:r>
              <a:rPr lang="en-US" sz="2800" b="1" dirty="0">
                <a:solidFill>
                  <a:srgbClr val="FFFF00"/>
                </a:solidFill>
                <a:latin typeface="Calibri" pitchFamily="34" charset="0"/>
              </a:rPr>
              <a:t> </a:t>
            </a:r>
            <a:r>
              <a:rPr lang="en-US" sz="2800" b="1" dirty="0" err="1">
                <a:solidFill>
                  <a:srgbClr val="FFFF00"/>
                </a:solidFill>
                <a:latin typeface="Calibri" pitchFamily="34" charset="0"/>
              </a:rPr>
              <a:t>selanjutnya</a:t>
            </a:r>
            <a:r>
              <a:rPr lang="en-US" sz="2800" b="1" dirty="0">
                <a:solidFill>
                  <a:srgbClr val="FFFF00"/>
                </a:solidFill>
                <a:latin typeface="Calibri" pitchFamily="34" charset="0"/>
              </a:rPr>
              <a:t> </a:t>
            </a:r>
            <a:r>
              <a:rPr lang="en-US" sz="2800" b="1" dirty="0" err="1">
                <a:solidFill>
                  <a:srgbClr val="FFFF00"/>
                </a:solidFill>
                <a:latin typeface="Calibri" pitchFamily="34" charset="0"/>
              </a:rPr>
              <a:t>dapat</a:t>
            </a:r>
            <a:r>
              <a:rPr lang="en-US" sz="2800" b="1" dirty="0">
                <a:solidFill>
                  <a:srgbClr val="FFFF00"/>
                </a:solidFill>
                <a:latin typeface="Calibri" pitchFamily="34" charset="0"/>
              </a:rPr>
              <a:t> </a:t>
            </a:r>
            <a:r>
              <a:rPr lang="en-US" sz="2800" b="1" dirty="0" err="1">
                <a:solidFill>
                  <a:srgbClr val="FFFF00"/>
                </a:solidFill>
                <a:latin typeface="Calibri" pitchFamily="34" charset="0"/>
              </a:rPr>
              <a:t>dibagi</a:t>
            </a:r>
            <a:r>
              <a:rPr lang="en-US" sz="2800" b="1" dirty="0">
                <a:solidFill>
                  <a:srgbClr val="FFFF00"/>
                </a:solidFill>
                <a:latin typeface="Calibri" pitchFamily="34" charset="0"/>
              </a:rPr>
              <a:t> </a:t>
            </a:r>
            <a:r>
              <a:rPr lang="en-US" sz="2800" b="1" dirty="0" err="1">
                <a:solidFill>
                  <a:srgbClr val="FFFF00"/>
                </a:solidFill>
                <a:latin typeface="Calibri" pitchFamily="34" charset="0"/>
              </a:rPr>
              <a:t>menjadi</a:t>
            </a:r>
            <a:r>
              <a:rPr lang="en-US" sz="2800" b="1" dirty="0">
                <a:solidFill>
                  <a:srgbClr val="FFFF00"/>
                </a:solidFill>
                <a:latin typeface="Calibri" pitchFamily="34" charset="0"/>
              </a:rPr>
              <a:t> 3:</a:t>
            </a:r>
          </a:p>
          <a:p>
            <a:pPr marL="609600" indent="-609600">
              <a:lnSpc>
                <a:spcPct val="90000"/>
              </a:lnSpc>
              <a:buFontTx/>
              <a:buNone/>
            </a:pPr>
            <a:endParaRPr lang="en-US" sz="2800" b="1" dirty="0">
              <a:solidFill>
                <a:srgbClr val="FFFF00"/>
              </a:solidFill>
              <a:latin typeface="Calibri" pitchFamily="34" charset="0"/>
            </a:endParaRPr>
          </a:p>
          <a:p>
            <a:pPr marL="2026920" lvl="6" indent="-609600">
              <a:lnSpc>
                <a:spcPct val="90000"/>
              </a:lnSpc>
              <a:buFont typeface="Wingdings" pitchFamily="2" charset="2"/>
              <a:buChar char="Ø"/>
            </a:pPr>
            <a:r>
              <a:rPr lang="en-US" sz="2400" b="1" dirty="0" err="1">
                <a:solidFill>
                  <a:srgbClr val="FFFF00"/>
                </a:solidFill>
                <a:latin typeface="Calibri" pitchFamily="34" charset="0"/>
              </a:rPr>
              <a:t>Tahapan</a:t>
            </a:r>
            <a:r>
              <a:rPr lang="en-US" sz="2400" b="1" dirty="0">
                <a:solidFill>
                  <a:srgbClr val="FFFF00"/>
                </a:solidFill>
                <a:latin typeface="Calibri" pitchFamily="34" charset="0"/>
              </a:rPr>
              <a:t> </a:t>
            </a:r>
            <a:r>
              <a:rPr lang="en-US" sz="2400" b="1" dirty="0" err="1">
                <a:solidFill>
                  <a:srgbClr val="FFFF00"/>
                </a:solidFill>
                <a:latin typeface="Calibri" pitchFamily="34" charset="0"/>
              </a:rPr>
              <a:t>Pra-Produksi</a:t>
            </a:r>
            <a:endParaRPr lang="en-US" sz="2400" b="1" dirty="0">
              <a:solidFill>
                <a:srgbClr val="FFFF00"/>
              </a:solidFill>
              <a:latin typeface="Calibri" pitchFamily="34" charset="0"/>
            </a:endParaRPr>
          </a:p>
          <a:p>
            <a:pPr marL="2026920" lvl="6" indent="-609600">
              <a:lnSpc>
                <a:spcPct val="90000"/>
              </a:lnSpc>
              <a:buFont typeface="Wingdings" pitchFamily="2" charset="2"/>
              <a:buChar char="Ø"/>
            </a:pPr>
            <a:r>
              <a:rPr lang="en-US" sz="2400" b="1" dirty="0" err="1">
                <a:solidFill>
                  <a:srgbClr val="FFFF00"/>
                </a:solidFill>
                <a:latin typeface="Calibri" pitchFamily="34" charset="0"/>
              </a:rPr>
              <a:t>Tahapan</a:t>
            </a:r>
            <a:r>
              <a:rPr lang="en-US" sz="2400" b="1" dirty="0">
                <a:solidFill>
                  <a:srgbClr val="FFFF00"/>
                </a:solidFill>
                <a:latin typeface="Calibri" pitchFamily="34" charset="0"/>
              </a:rPr>
              <a:t> </a:t>
            </a:r>
            <a:r>
              <a:rPr lang="en-US" sz="2400" b="1" dirty="0" err="1">
                <a:solidFill>
                  <a:srgbClr val="FFFF00"/>
                </a:solidFill>
                <a:latin typeface="Calibri" pitchFamily="34" charset="0"/>
              </a:rPr>
              <a:t>Produksi</a:t>
            </a:r>
            <a:endParaRPr lang="en-US" sz="2400" b="1" dirty="0">
              <a:solidFill>
                <a:srgbClr val="FFFF00"/>
              </a:solidFill>
              <a:latin typeface="Calibri" pitchFamily="34" charset="0"/>
            </a:endParaRPr>
          </a:p>
          <a:p>
            <a:pPr marL="2026920" lvl="6" indent="-609600">
              <a:lnSpc>
                <a:spcPct val="90000"/>
              </a:lnSpc>
              <a:buFont typeface="Wingdings" pitchFamily="2" charset="2"/>
              <a:buChar char="Ø"/>
            </a:pPr>
            <a:r>
              <a:rPr lang="en-US" sz="2400" b="1" dirty="0" err="1">
                <a:solidFill>
                  <a:srgbClr val="FFFF00"/>
                </a:solidFill>
                <a:latin typeface="Calibri" pitchFamily="34" charset="0"/>
              </a:rPr>
              <a:t>Tahapan</a:t>
            </a:r>
            <a:r>
              <a:rPr lang="en-US" sz="2400" b="1" dirty="0">
                <a:solidFill>
                  <a:srgbClr val="FFFF00"/>
                </a:solidFill>
                <a:latin typeface="Calibri" pitchFamily="34" charset="0"/>
              </a:rPr>
              <a:t> </a:t>
            </a:r>
            <a:r>
              <a:rPr lang="en-US" sz="2400" b="1" dirty="0" err="1">
                <a:solidFill>
                  <a:srgbClr val="FFFF00"/>
                </a:solidFill>
                <a:latin typeface="Calibri" pitchFamily="34" charset="0"/>
              </a:rPr>
              <a:t>Paska</a:t>
            </a:r>
            <a:r>
              <a:rPr lang="en-US" sz="2400" b="1" dirty="0">
                <a:solidFill>
                  <a:srgbClr val="FFFF00"/>
                </a:solidFill>
                <a:latin typeface="Calibri" pitchFamily="34" charset="0"/>
              </a:rPr>
              <a:t> </a:t>
            </a:r>
            <a:r>
              <a:rPr lang="en-US" sz="2400" b="1" dirty="0" err="1">
                <a:solidFill>
                  <a:srgbClr val="FFFF00"/>
                </a:solidFill>
                <a:latin typeface="Calibri" pitchFamily="34" charset="0"/>
              </a:rPr>
              <a:t>Produksi</a:t>
            </a:r>
            <a:endParaRPr lang="en-US" sz="2400" b="1" dirty="0">
              <a:solidFill>
                <a:srgbClr val="FFFF00"/>
              </a:solidFill>
              <a:latin typeface="Calibri"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82306"/>
                                        </p:tgtEl>
                                        <p:attrNameLst>
                                          <p:attrName>style.visibility</p:attrName>
                                        </p:attrNameLst>
                                      </p:cBhvr>
                                      <p:to>
                                        <p:strVal val="visible"/>
                                      </p:to>
                                    </p:set>
                                    <p:anim calcmode="lin" valueType="num">
                                      <p:cBhvr>
                                        <p:cTn id="7" dur="1000" fill="hold"/>
                                        <p:tgtEl>
                                          <p:spTgt spid="482306"/>
                                        </p:tgtEl>
                                        <p:attrNameLst>
                                          <p:attrName>ppt_x</p:attrName>
                                        </p:attrNameLst>
                                      </p:cBhvr>
                                      <p:tavLst>
                                        <p:tav tm="0">
                                          <p:val>
                                            <p:strVal val="#ppt_x-.2"/>
                                          </p:val>
                                        </p:tav>
                                        <p:tav tm="100000">
                                          <p:val>
                                            <p:strVal val="#ppt_x"/>
                                          </p:val>
                                        </p:tav>
                                      </p:tavLst>
                                    </p:anim>
                                    <p:anim calcmode="lin" valueType="num">
                                      <p:cBhvr>
                                        <p:cTn id="8" dur="1000" fill="hold"/>
                                        <p:tgtEl>
                                          <p:spTgt spid="482306"/>
                                        </p:tgtEl>
                                        <p:attrNameLst>
                                          <p:attrName>ppt_y</p:attrName>
                                        </p:attrNameLst>
                                      </p:cBhvr>
                                      <p:tavLst>
                                        <p:tav tm="0">
                                          <p:val>
                                            <p:strVal val="#ppt_y"/>
                                          </p:val>
                                        </p:tav>
                                        <p:tav tm="100000">
                                          <p:val>
                                            <p:strVal val="#ppt_y"/>
                                          </p:val>
                                        </p:tav>
                                      </p:tavLst>
                                    </p:anim>
                                    <p:animEffect transition="in" filter="wipe(right)" prLst="gradientSize: 0.1">
                                      <p:cBhvr>
                                        <p:cTn id="9" dur="1000"/>
                                        <p:tgtEl>
                                          <p:spTgt spid="48230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82307">
                                            <p:txEl>
                                              <p:pRg st="0" end="0"/>
                                            </p:txEl>
                                          </p:spTgt>
                                        </p:tgtEl>
                                        <p:attrNameLst>
                                          <p:attrName>style.visibility</p:attrName>
                                        </p:attrNameLst>
                                      </p:cBhvr>
                                      <p:to>
                                        <p:strVal val="visible"/>
                                      </p:to>
                                    </p:set>
                                    <p:animEffect transition="in" filter="fade">
                                      <p:cBhvr>
                                        <p:cTn id="14" dur="500"/>
                                        <p:tgtEl>
                                          <p:spTgt spid="482307">
                                            <p:txEl>
                                              <p:pRg st="0" end="0"/>
                                            </p:txEl>
                                          </p:spTgt>
                                        </p:tgtEl>
                                      </p:cBhvr>
                                    </p:animEffect>
                                    <p:anim calcmode="lin" valueType="num">
                                      <p:cBhvr>
                                        <p:cTn id="15" dur="500" fill="hold"/>
                                        <p:tgtEl>
                                          <p:spTgt spid="48230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82307">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482307">
                                            <p:txEl>
                                              <p:pRg st="2" end="2"/>
                                            </p:txEl>
                                          </p:spTgt>
                                        </p:tgtEl>
                                        <p:attrNameLst>
                                          <p:attrName>style.visibility</p:attrName>
                                        </p:attrNameLst>
                                      </p:cBhvr>
                                      <p:to>
                                        <p:strVal val="visible"/>
                                      </p:to>
                                    </p:set>
                                    <p:animEffect transition="in" filter="fade">
                                      <p:cBhvr>
                                        <p:cTn id="19" dur="500"/>
                                        <p:tgtEl>
                                          <p:spTgt spid="482307">
                                            <p:txEl>
                                              <p:pRg st="2" end="2"/>
                                            </p:txEl>
                                          </p:spTgt>
                                        </p:tgtEl>
                                      </p:cBhvr>
                                    </p:animEffect>
                                    <p:anim calcmode="lin" valueType="num">
                                      <p:cBhvr>
                                        <p:cTn id="20" dur="500" fill="hold"/>
                                        <p:tgtEl>
                                          <p:spTgt spid="482307">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482307">
                                            <p:txEl>
                                              <p:pRg st="2" end="2"/>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482307">
                                            <p:txEl>
                                              <p:pRg st="3" end="3"/>
                                            </p:txEl>
                                          </p:spTgt>
                                        </p:tgtEl>
                                        <p:attrNameLst>
                                          <p:attrName>style.visibility</p:attrName>
                                        </p:attrNameLst>
                                      </p:cBhvr>
                                      <p:to>
                                        <p:strVal val="visible"/>
                                      </p:to>
                                    </p:set>
                                    <p:animEffect transition="in" filter="fade">
                                      <p:cBhvr>
                                        <p:cTn id="24" dur="500"/>
                                        <p:tgtEl>
                                          <p:spTgt spid="482307">
                                            <p:txEl>
                                              <p:pRg st="3" end="3"/>
                                            </p:txEl>
                                          </p:spTgt>
                                        </p:tgtEl>
                                      </p:cBhvr>
                                    </p:animEffect>
                                    <p:anim calcmode="lin" valueType="num">
                                      <p:cBhvr>
                                        <p:cTn id="25" dur="500" fill="hold"/>
                                        <p:tgtEl>
                                          <p:spTgt spid="482307">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482307">
                                            <p:txEl>
                                              <p:pRg st="3" end="3"/>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482307">
                                            <p:txEl>
                                              <p:pRg st="4" end="4"/>
                                            </p:txEl>
                                          </p:spTgt>
                                        </p:tgtEl>
                                        <p:attrNameLst>
                                          <p:attrName>style.visibility</p:attrName>
                                        </p:attrNameLst>
                                      </p:cBhvr>
                                      <p:to>
                                        <p:strVal val="visible"/>
                                      </p:to>
                                    </p:set>
                                    <p:animEffect transition="in" filter="fade">
                                      <p:cBhvr>
                                        <p:cTn id="29" dur="500"/>
                                        <p:tgtEl>
                                          <p:spTgt spid="482307">
                                            <p:txEl>
                                              <p:pRg st="4" end="4"/>
                                            </p:txEl>
                                          </p:spTgt>
                                        </p:tgtEl>
                                      </p:cBhvr>
                                    </p:animEffect>
                                    <p:anim calcmode="lin" valueType="num">
                                      <p:cBhvr>
                                        <p:cTn id="30" dur="500" fill="hold"/>
                                        <p:tgtEl>
                                          <p:spTgt spid="482307">
                                            <p:txEl>
                                              <p:pRg st="4" end="4"/>
                                            </p:txEl>
                                          </p:spTgt>
                                        </p:tgtEl>
                                        <p:attrNameLst>
                                          <p:attrName>ppt_x</p:attrName>
                                        </p:attrNameLst>
                                      </p:cBhvr>
                                      <p:tavLst>
                                        <p:tav tm="0">
                                          <p:val>
                                            <p:strVal val="#ppt_x"/>
                                          </p:val>
                                        </p:tav>
                                        <p:tav tm="100000">
                                          <p:val>
                                            <p:strVal val="#ppt_x"/>
                                          </p:val>
                                        </p:tav>
                                      </p:tavLst>
                                    </p:anim>
                                    <p:anim calcmode="lin" valueType="num">
                                      <p:cBhvr>
                                        <p:cTn id="31" dur="500" fill="hold"/>
                                        <p:tgtEl>
                                          <p:spTgt spid="48230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2306" grpId="0"/>
      <p:bldP spid="48230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Grp="1" noChangeArrowheads="1"/>
          </p:cNvSpPr>
          <p:nvPr>
            <p:ph type="title"/>
          </p:nvPr>
        </p:nvSpPr>
        <p:spPr/>
        <p:txBody>
          <a:bodyPr/>
          <a:lstStyle/>
          <a:p>
            <a:r>
              <a:rPr lang="en-US" sz="800"/>
              <a:t>.</a:t>
            </a:r>
          </a:p>
        </p:txBody>
      </p:sp>
      <p:sp>
        <p:nvSpPr>
          <p:cNvPr id="472067" name="Rectangle 3"/>
          <p:cNvSpPr>
            <a:spLocks noGrp="1" noChangeArrowheads="1"/>
          </p:cNvSpPr>
          <p:nvPr>
            <p:ph type="body" sz="half" idx="1"/>
          </p:nvPr>
        </p:nvSpPr>
        <p:spPr>
          <a:xfrm>
            <a:off x="323528" y="1412776"/>
            <a:ext cx="8435975" cy="4525962"/>
          </a:xfrm>
        </p:spPr>
        <p:txBody>
          <a:bodyPr/>
          <a:lstStyle/>
          <a:p>
            <a:pPr algn="ctr"/>
            <a:r>
              <a:rPr lang="en-US" sz="2800" b="1" dirty="0" err="1">
                <a:solidFill>
                  <a:srgbClr val="FFFF00"/>
                </a:solidFill>
                <a:latin typeface="Arial Narrow" pitchFamily="34" charset="0"/>
              </a:rPr>
              <a:t>Pembuat</a:t>
            </a:r>
            <a:r>
              <a:rPr lang="en-US" sz="2800" b="1" dirty="0">
                <a:solidFill>
                  <a:srgbClr val="FFFF00"/>
                </a:solidFill>
                <a:latin typeface="Arial Narrow" pitchFamily="34" charset="0"/>
              </a:rPr>
              <a:t> film </a:t>
            </a:r>
            <a:r>
              <a:rPr lang="en-US" sz="2800" b="1" dirty="0" err="1">
                <a:solidFill>
                  <a:srgbClr val="FFFF00"/>
                </a:solidFill>
                <a:latin typeface="Arial Narrow" pitchFamily="34" charset="0"/>
              </a:rPr>
              <a:t>bisa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menggabungkan</a:t>
            </a:r>
            <a:r>
              <a:rPr lang="en-US" sz="2800" b="1" dirty="0">
                <a:solidFill>
                  <a:srgbClr val="FFFF00"/>
                </a:solidFill>
                <a:latin typeface="Arial Narrow" pitchFamily="34" charset="0"/>
              </a:rPr>
              <a:t> </a:t>
            </a:r>
            <a:r>
              <a:rPr lang="en-US" sz="2800" b="1" i="1" dirty="0">
                <a:solidFill>
                  <a:srgbClr val="FFFF00"/>
                </a:solidFill>
                <a:latin typeface="Arial Narrow" pitchFamily="34" charset="0"/>
              </a:rPr>
              <a:t>shot-shot </a:t>
            </a:r>
            <a:r>
              <a:rPr lang="en-US" sz="2800" b="1" dirty="0" err="1">
                <a:solidFill>
                  <a:srgbClr val="FFFF00"/>
                </a:solidFill>
                <a:latin typeface="Arial Narrow" pitchFamily="34" charset="0"/>
              </a:rPr>
              <a:t>dengan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kesamaan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grafisnya</a:t>
            </a:r>
            <a:r>
              <a:rPr lang="en-US" sz="2800" b="1" dirty="0">
                <a:solidFill>
                  <a:srgbClr val="FFFF00"/>
                </a:solidFill>
                <a:latin typeface="Arial Narrow" pitchFamily="34" charset="0"/>
              </a:rPr>
              <a:t> yang </a:t>
            </a:r>
            <a:r>
              <a:rPr lang="en-US" sz="2800" b="1" dirty="0" err="1">
                <a:solidFill>
                  <a:srgbClr val="FFFF00"/>
                </a:solidFill>
                <a:latin typeface="Arial Narrow" pitchFamily="34" charset="0"/>
              </a:rPr>
              <a:t>sering</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disebut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sebagai</a:t>
            </a:r>
            <a:r>
              <a:rPr lang="en-US" sz="2800" b="1" dirty="0">
                <a:solidFill>
                  <a:srgbClr val="FFFF00"/>
                </a:solidFill>
                <a:latin typeface="Arial Narrow" pitchFamily="34" charset="0"/>
              </a:rPr>
              <a:t> </a:t>
            </a:r>
            <a:r>
              <a:rPr lang="en-US" sz="2800" b="1" i="1" dirty="0" err="1">
                <a:solidFill>
                  <a:srgbClr val="FFFF00"/>
                </a:solidFill>
                <a:latin typeface="Arial Narrow" pitchFamily="34" charset="0"/>
              </a:rPr>
              <a:t>grafhic</a:t>
            </a:r>
            <a:r>
              <a:rPr lang="en-US" sz="2800" b="1" i="1" dirty="0">
                <a:solidFill>
                  <a:srgbClr val="FFFF00"/>
                </a:solidFill>
                <a:latin typeface="Arial Narrow" pitchFamily="34" charset="0"/>
              </a:rPr>
              <a:t> match</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kesinambungan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atau</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bahkan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justru</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berusaha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membuat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benturan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satu</a:t>
            </a:r>
            <a:r>
              <a:rPr lang="en-US" sz="2800" b="1" dirty="0">
                <a:solidFill>
                  <a:srgbClr val="FFFF00"/>
                </a:solidFill>
                <a:latin typeface="Arial Narrow" pitchFamily="34" charset="0"/>
              </a:rPr>
              <a:t> </a:t>
            </a:r>
            <a:r>
              <a:rPr lang="en-US" sz="2800" b="1" i="1" dirty="0">
                <a:solidFill>
                  <a:srgbClr val="FFFF00"/>
                </a:solidFill>
                <a:latin typeface="Arial Narrow" pitchFamily="34" charset="0"/>
              </a:rPr>
              <a:t>shot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a:t>
            </a:r>
            <a:r>
              <a:rPr lang="en-US" sz="2800" b="1" dirty="0">
                <a:solidFill>
                  <a:srgbClr val="FFFF00"/>
                </a:solidFill>
                <a:latin typeface="Arial Narrow" pitchFamily="34" charset="0"/>
              </a:rPr>
              <a:t> </a:t>
            </a:r>
            <a:r>
              <a:rPr lang="en-US" sz="2800" b="1" i="1" dirty="0">
                <a:solidFill>
                  <a:srgbClr val="FFFF00"/>
                </a:solidFill>
                <a:latin typeface="Arial Narrow" pitchFamily="34" charset="0"/>
              </a:rPr>
              <a:t>shot</a:t>
            </a:r>
            <a:r>
              <a:rPr lang="en-US" sz="2800" b="1" dirty="0">
                <a:solidFill>
                  <a:srgbClr val="FFFF00"/>
                </a:solidFill>
                <a:latin typeface="Arial Narrow" pitchFamily="34" charset="0"/>
              </a:rPr>
              <a:t> </a:t>
            </a:r>
            <a:r>
              <a:rPr lang="id-ID" sz="2800" b="1" dirty="0" smtClean="0">
                <a:solidFill>
                  <a:srgbClr val="FFFF00"/>
                </a:solidFill>
                <a:latin typeface="Arial Narrow" pitchFamily="34" charset="0"/>
              </a:rPr>
              <a:t> </a:t>
            </a:r>
            <a:r>
              <a:rPr lang="en-US" sz="2800" b="1" dirty="0" smtClean="0">
                <a:solidFill>
                  <a:srgbClr val="FFFF00"/>
                </a:solidFill>
                <a:latin typeface="Arial Narrow" pitchFamily="34" charset="0"/>
              </a:rPr>
              <a:t>lain</a:t>
            </a:r>
            <a:r>
              <a:rPr lang="id-ID" sz="2800" b="1" dirty="0" smtClean="0">
                <a:solidFill>
                  <a:srgbClr val="FFFF00"/>
                </a:solidFill>
                <a:latin typeface="Arial Narrow" pitchFamily="34" charset="0"/>
              </a:rPr>
              <a:t>n</a:t>
            </a:r>
            <a:r>
              <a:rPr lang="en-US" sz="2800" b="1" dirty="0" err="1" smtClean="0">
                <a:solidFill>
                  <a:srgbClr val="FFFF00"/>
                </a:solidFill>
                <a:latin typeface="Arial Narrow" pitchFamily="34" charset="0"/>
              </a:rPr>
              <a:t>ya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Kesinambungan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ataupun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benturan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kelima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unsur</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yang </a:t>
            </a:r>
            <a:r>
              <a:rPr lang="en-US" sz="2800" b="1" dirty="0" err="1">
                <a:solidFill>
                  <a:srgbClr val="FFFF00"/>
                </a:solidFill>
                <a:latin typeface="Arial Narrow" pitchFamily="34" charset="0"/>
              </a:rPr>
              <a:t>disebut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atas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akan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membentuk</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suatu</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cara</a:t>
            </a:r>
            <a:r>
              <a:rPr lang="en-US" sz="2800" b="1" dirty="0">
                <a:solidFill>
                  <a:srgbClr val="FFFF00"/>
                </a:solidFill>
                <a:latin typeface="Arial Narrow" pitchFamily="34" charset="0"/>
              </a:rPr>
              <a:t> yang </a:t>
            </a:r>
            <a:r>
              <a:rPr lang="en-US" sz="2800" b="1" dirty="0" err="1">
                <a:solidFill>
                  <a:srgbClr val="FFFF00"/>
                </a:solidFill>
                <a:latin typeface="Arial Narrow" pitchFamily="34" charset="0"/>
              </a:rPr>
              <a:t>sangat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efektif</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dalam</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penggunaan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kemungkinan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nilai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teknik</a:t>
            </a:r>
            <a:r>
              <a:rPr lang="en-US" sz="2800" b="1" dirty="0">
                <a:solidFill>
                  <a:srgbClr val="FFFF00"/>
                </a:solidFill>
                <a:latin typeface="Arial Narrow" pitchFamily="34" charset="0"/>
              </a:rPr>
              <a:t> editing yang </a:t>
            </a:r>
            <a:r>
              <a:rPr lang="en-US" sz="2800" b="1" dirty="0" err="1">
                <a:solidFill>
                  <a:srgbClr val="FFFF00"/>
                </a:solidFill>
                <a:latin typeface="Arial Narrow" pitchFamily="34" charset="0"/>
              </a:rPr>
              <a:t>ingin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dicapai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pembuat</a:t>
            </a:r>
            <a:r>
              <a:rPr lang="en-US" sz="2800" b="1" dirty="0">
                <a:solidFill>
                  <a:srgbClr val="FFFF00"/>
                </a:solidFill>
                <a:latin typeface="Arial Narrow" pitchFamily="34" charset="0"/>
              </a:rPr>
              <a:t> film.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sz="800"/>
              <a:t>.</a:t>
            </a:r>
          </a:p>
        </p:txBody>
      </p:sp>
      <p:sp>
        <p:nvSpPr>
          <p:cNvPr id="100355" name="Rectangle 3"/>
          <p:cNvSpPr>
            <a:spLocks noGrp="1" noChangeArrowheads="1"/>
          </p:cNvSpPr>
          <p:nvPr>
            <p:ph type="body" sz="half" idx="1"/>
          </p:nvPr>
        </p:nvSpPr>
        <p:spPr>
          <a:xfrm>
            <a:off x="179512" y="908720"/>
            <a:ext cx="8435975" cy="5616575"/>
          </a:xfrm>
        </p:spPr>
        <p:txBody>
          <a:bodyPr>
            <a:noAutofit/>
          </a:bodyPr>
          <a:lstStyle/>
          <a:p>
            <a:pPr algn="ctr">
              <a:lnSpc>
                <a:spcPct val="80000"/>
              </a:lnSpc>
              <a:buFontTx/>
              <a:buNone/>
            </a:pP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2. </a:t>
            </a:r>
            <a:r>
              <a:rPr lang="en-US" sz="2400" b="1" dirty="0" err="1">
                <a:solidFill>
                  <a:srgbClr val="FFFF00"/>
                </a:solidFill>
                <a:latin typeface="+mj-lt"/>
              </a:rPr>
              <a:t>Hubungan</a:t>
            </a:r>
            <a:r>
              <a:rPr lang="en-US" sz="2400" b="1" dirty="0">
                <a:solidFill>
                  <a:srgbClr val="FFFF00"/>
                </a:solidFill>
                <a:latin typeface="+mj-lt"/>
              </a:rPr>
              <a:t> </a:t>
            </a:r>
            <a:r>
              <a:rPr lang="en-US" sz="2400" b="1" dirty="0" err="1">
                <a:solidFill>
                  <a:srgbClr val="FFFF00"/>
                </a:solidFill>
                <a:latin typeface="+mj-lt"/>
              </a:rPr>
              <a:t>ritmis</a:t>
            </a:r>
            <a:r>
              <a:rPr lang="en-US" sz="2400" b="1" dirty="0">
                <a:solidFill>
                  <a:srgbClr val="FFFF00"/>
                </a:solidFill>
                <a:latin typeface="+mj-lt"/>
              </a:rPr>
              <a:t> </a:t>
            </a:r>
            <a:r>
              <a:rPr lang="en-US" sz="2400" b="1" dirty="0" err="1">
                <a:solidFill>
                  <a:srgbClr val="FFFF00"/>
                </a:solidFill>
                <a:latin typeface="+mj-lt"/>
              </a:rPr>
              <a:t>antara</a:t>
            </a:r>
            <a:r>
              <a:rPr lang="en-US" sz="2400" b="1" dirty="0">
                <a:solidFill>
                  <a:srgbClr val="FFFF00"/>
                </a:solidFill>
                <a:latin typeface="+mj-lt"/>
              </a:rPr>
              <a:t> shot A </a:t>
            </a:r>
            <a:r>
              <a:rPr lang="en-US" sz="2400" b="1" dirty="0" err="1">
                <a:solidFill>
                  <a:srgbClr val="FFFF00"/>
                </a:solidFill>
                <a:latin typeface="+mj-lt"/>
              </a:rPr>
              <a:t>dan</a:t>
            </a:r>
            <a:r>
              <a:rPr lang="en-US" sz="2400" b="1" dirty="0">
                <a:solidFill>
                  <a:srgbClr val="FFFF00"/>
                </a:solidFill>
                <a:latin typeface="+mj-lt"/>
              </a:rPr>
              <a:t> shot B      </a:t>
            </a:r>
          </a:p>
          <a:p>
            <a:pPr algn="ctr">
              <a:lnSpc>
                <a:spcPct val="80000"/>
              </a:lnSpc>
              <a:buFontTx/>
              <a:buNone/>
            </a:pPr>
            <a:r>
              <a:rPr lang="en-US" sz="2400" dirty="0">
                <a:solidFill>
                  <a:srgbClr val="FFFF00"/>
                </a:solidFill>
                <a:latin typeface="+mj-lt"/>
              </a:rPr>
              <a:t>	</a:t>
            </a:r>
            <a:r>
              <a:rPr lang="en-US" sz="2400" dirty="0" err="1">
                <a:solidFill>
                  <a:srgbClr val="FFFF00"/>
                </a:solidFill>
                <a:latin typeface="+mj-lt"/>
              </a:rPr>
              <a:t>Irama</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i="1" dirty="0">
                <a:solidFill>
                  <a:srgbClr val="FFFF00"/>
                </a:solidFill>
                <a:latin typeface="+mj-lt"/>
              </a:rPr>
              <a:t>cutting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berkaitan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i="1" dirty="0">
                <a:solidFill>
                  <a:srgbClr val="FFFF00"/>
                </a:solidFill>
                <a:latin typeface="+mj-lt"/>
              </a:rPr>
              <a:t>type of shot, </a:t>
            </a:r>
            <a:r>
              <a:rPr lang="en-US" sz="2400" dirty="0" err="1">
                <a:solidFill>
                  <a:srgbClr val="FFFF00"/>
                </a:solidFill>
                <a:latin typeface="+mj-lt"/>
              </a:rPr>
              <a:t>serta</a:t>
            </a:r>
            <a:r>
              <a:rPr lang="en-US" sz="2400" dirty="0">
                <a:solidFill>
                  <a:srgbClr val="FFFF00"/>
                </a:solidFill>
                <a:latin typeface="+mj-lt"/>
              </a:rPr>
              <a:t> </a:t>
            </a:r>
            <a:r>
              <a:rPr lang="en-US" sz="2400" dirty="0" err="1">
                <a:solidFill>
                  <a:srgbClr val="FFFF00"/>
                </a:solidFill>
                <a:latin typeface="+mj-lt"/>
              </a:rPr>
              <a:t>dijaga</a:t>
            </a:r>
            <a:r>
              <a:rPr lang="en-US" sz="2400" dirty="0">
                <a:solidFill>
                  <a:srgbClr val="FFFF00"/>
                </a:solidFill>
                <a:latin typeface="+mj-lt"/>
              </a:rPr>
              <a:t> </a:t>
            </a:r>
            <a:r>
              <a:rPr lang="en-US" sz="2400" dirty="0" err="1">
                <a:solidFill>
                  <a:srgbClr val="FFFF00"/>
                </a:solidFill>
                <a:latin typeface="+mj-lt"/>
              </a:rPr>
              <a:t>konstan</a:t>
            </a:r>
            <a:r>
              <a:rPr lang="en-US" sz="2400" dirty="0">
                <a:solidFill>
                  <a:srgbClr val="FFFF00"/>
                </a:solidFill>
                <a:latin typeface="+mj-lt"/>
              </a:rPr>
              <a:t> </a:t>
            </a:r>
            <a:r>
              <a:rPr lang="en-US" sz="2400" dirty="0" err="1">
                <a:solidFill>
                  <a:srgbClr val="FFFF00"/>
                </a:solidFill>
                <a:latin typeface="+mj-lt"/>
              </a:rPr>
              <a:t>sesuai</a:t>
            </a:r>
            <a:r>
              <a:rPr lang="en-US" sz="2400" dirty="0">
                <a:solidFill>
                  <a:srgbClr val="FFFF00"/>
                </a:solidFill>
                <a:latin typeface="+mj-lt"/>
              </a:rPr>
              <a:t> </a:t>
            </a:r>
            <a:r>
              <a:rPr lang="en-US" sz="2400" dirty="0" err="1">
                <a:solidFill>
                  <a:srgbClr val="FFFF00"/>
                </a:solidFill>
                <a:latin typeface="+mj-lt"/>
              </a:rPr>
              <a:t>kebutuhan</a:t>
            </a:r>
            <a:r>
              <a:rPr lang="en-US" sz="2400" dirty="0">
                <a:solidFill>
                  <a:srgbClr val="FFFF00"/>
                </a:solidFill>
                <a:latin typeface="+mj-lt"/>
              </a:rPr>
              <a:t>. </a:t>
            </a:r>
          </a:p>
          <a:p>
            <a:pPr algn="ctr">
              <a:lnSpc>
                <a:spcPct val="80000"/>
              </a:lnSpc>
              <a:buFontTx/>
              <a:buNone/>
            </a:pPr>
            <a:r>
              <a:rPr lang="en-US" sz="2400" dirty="0">
                <a:solidFill>
                  <a:srgbClr val="FFFF00"/>
                </a:solidFill>
                <a:latin typeface="+mj-lt"/>
              </a:rPr>
              <a:t>	Editing </a:t>
            </a:r>
            <a:r>
              <a:rPr lang="en-US" sz="2400" dirty="0" err="1">
                <a:solidFill>
                  <a:srgbClr val="FFFF00"/>
                </a:solidFill>
                <a:latin typeface="+mj-lt"/>
              </a:rPr>
              <a:t>membuka</a:t>
            </a:r>
            <a:r>
              <a:rPr lang="en-US" sz="2400" dirty="0">
                <a:solidFill>
                  <a:srgbClr val="FFFF00"/>
                </a:solidFill>
                <a:latin typeface="+mj-lt"/>
              </a:rPr>
              <a:t> </a:t>
            </a:r>
            <a:r>
              <a:rPr lang="en-US" sz="2400" dirty="0" err="1">
                <a:solidFill>
                  <a:srgbClr val="FFFF00"/>
                </a:solidFill>
                <a:latin typeface="+mj-lt"/>
              </a:rPr>
              <a:t>kemungkinan</a:t>
            </a:r>
            <a:r>
              <a:rPr lang="en-US" sz="2400" dirty="0">
                <a:solidFill>
                  <a:srgbClr val="FFFF00"/>
                </a:solidFill>
                <a:latin typeface="+mj-lt"/>
              </a:rPr>
              <a:t> </a:t>
            </a:r>
            <a:r>
              <a:rPr lang="en-US" sz="2400" dirty="0" err="1">
                <a:solidFill>
                  <a:srgbClr val="FFFF00"/>
                </a:solidFill>
                <a:latin typeface="+mj-lt"/>
              </a:rPr>
              <a:t>pengontrolan</a:t>
            </a:r>
            <a:r>
              <a:rPr lang="en-US" sz="2400" dirty="0">
                <a:solidFill>
                  <a:srgbClr val="FFFF00"/>
                </a:solidFill>
                <a:latin typeface="+mj-lt"/>
              </a:rPr>
              <a:t> </a:t>
            </a:r>
            <a:r>
              <a:rPr lang="en-US" sz="2400" dirty="0" err="1">
                <a:solidFill>
                  <a:srgbClr val="FFFF00"/>
                </a:solidFill>
                <a:latin typeface="+mj-lt"/>
              </a:rPr>
              <a:t>rangkaian</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ritmis</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cara</a:t>
            </a:r>
            <a:r>
              <a:rPr lang="en-US" sz="2400" dirty="0">
                <a:solidFill>
                  <a:srgbClr val="FFFF00"/>
                </a:solidFill>
                <a:latin typeface="+mj-lt"/>
              </a:rPr>
              <a:t> </a:t>
            </a:r>
            <a:r>
              <a:rPr lang="en-US" sz="2400" dirty="0" err="1">
                <a:solidFill>
                  <a:srgbClr val="FFFF00"/>
                </a:solidFill>
                <a:latin typeface="+mj-lt"/>
              </a:rPr>
              <a:t>mengatur</a:t>
            </a:r>
            <a:r>
              <a:rPr lang="en-US" sz="2400" dirty="0">
                <a:solidFill>
                  <a:srgbClr val="FFFF00"/>
                </a:solidFill>
                <a:latin typeface="+mj-lt"/>
              </a:rPr>
              <a:t> </a:t>
            </a:r>
            <a:r>
              <a:rPr lang="en-US" sz="2400" dirty="0" err="1">
                <a:solidFill>
                  <a:srgbClr val="FFFF00"/>
                </a:solidFill>
                <a:latin typeface="+mj-lt"/>
              </a:rPr>
              <a:t>panjang</a:t>
            </a:r>
            <a:r>
              <a:rPr lang="en-US" sz="2400" dirty="0">
                <a:solidFill>
                  <a:srgbClr val="FFFF00"/>
                </a:solidFill>
                <a:latin typeface="+mj-lt"/>
              </a:rPr>
              <a:t> </a:t>
            </a:r>
            <a:r>
              <a:rPr lang="en-US" sz="2400" dirty="0" err="1">
                <a:solidFill>
                  <a:srgbClr val="FFFF00"/>
                </a:solidFill>
                <a:latin typeface="+mj-lt"/>
              </a:rPr>
              <a:t>pendek</a:t>
            </a:r>
            <a:r>
              <a:rPr lang="en-US" sz="2400" dirty="0">
                <a:solidFill>
                  <a:srgbClr val="FFFF00"/>
                </a:solidFill>
                <a:latin typeface="+mj-lt"/>
              </a:rPr>
              <a:t>(</a:t>
            </a:r>
            <a:r>
              <a:rPr lang="en-US" sz="2400" dirty="0" err="1">
                <a:solidFill>
                  <a:srgbClr val="FFFF00"/>
                </a:solidFill>
                <a:latin typeface="+mj-lt"/>
              </a:rPr>
              <a:t>durasi</a:t>
            </a:r>
            <a:r>
              <a:rPr lang="en-US" sz="2400" dirty="0">
                <a:solidFill>
                  <a:srgbClr val="FFFF00"/>
                </a:solidFill>
                <a:latin typeface="+mj-lt"/>
              </a:rPr>
              <a:t>) </a:t>
            </a:r>
            <a:r>
              <a:rPr lang="en-US" sz="2400" i="1" dirty="0">
                <a:solidFill>
                  <a:srgbClr val="FFFF00"/>
                </a:solidFill>
                <a:latin typeface="+mj-lt"/>
              </a:rPr>
              <a:t>shot-</a:t>
            </a:r>
            <a:r>
              <a:rPr lang="en-US" sz="2400" i="1" dirty="0" err="1">
                <a:solidFill>
                  <a:srgbClr val="FFFF00"/>
                </a:solidFill>
                <a:latin typeface="+mj-lt"/>
              </a:rPr>
              <a:t>shot</a:t>
            </a:r>
            <a:r>
              <a:rPr lang="en-US" sz="2400" dirty="0" err="1">
                <a:solidFill>
                  <a:srgbClr val="FFFF00"/>
                </a:solidFill>
                <a:latin typeface="+mj-lt"/>
              </a:rPr>
              <a:t>nya</a:t>
            </a:r>
            <a:r>
              <a:rPr lang="en-US" sz="2400" dirty="0">
                <a:solidFill>
                  <a:srgbClr val="FFFF00"/>
                </a:solidFill>
                <a:latin typeface="+mj-lt"/>
              </a:rPr>
              <a:t>.</a:t>
            </a:r>
          </a:p>
          <a:p>
            <a:pPr algn="ctr">
              <a:lnSpc>
                <a:spcPct val="80000"/>
              </a:lnSpc>
              <a:buFontTx/>
              <a:buNone/>
            </a:pPr>
            <a:r>
              <a:rPr lang="en-US" sz="2400" dirty="0">
                <a:solidFill>
                  <a:srgbClr val="FFFF00"/>
                </a:solidFill>
                <a:latin typeface="+mj-lt"/>
              </a:rPr>
              <a:t>	</a:t>
            </a:r>
          </a:p>
          <a:p>
            <a:pPr algn="ctr">
              <a:lnSpc>
                <a:spcPct val="80000"/>
              </a:lnSpc>
              <a:buFontTx/>
              <a:buNone/>
            </a:pPr>
            <a:r>
              <a:rPr lang="en-US" sz="2400" dirty="0">
                <a:solidFill>
                  <a:srgbClr val="FFFF00"/>
                </a:solidFill>
                <a:latin typeface="+mj-lt"/>
              </a:rPr>
              <a:t>    </a:t>
            </a:r>
            <a:r>
              <a:rPr lang="en-US" sz="2400" dirty="0" err="1">
                <a:solidFill>
                  <a:srgbClr val="FFFF00"/>
                </a:solidFill>
                <a:latin typeface="+mj-lt"/>
              </a:rPr>
              <a:t>Pembuat</a:t>
            </a:r>
            <a:r>
              <a:rPr lang="en-US" sz="2400" dirty="0">
                <a:solidFill>
                  <a:srgbClr val="FFFF00"/>
                </a:solidFill>
                <a:latin typeface="+mj-lt"/>
              </a:rPr>
              <a:t> film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mengkonstruksikan</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editing yang </a:t>
            </a:r>
            <a:r>
              <a:rPr lang="en-US" sz="2400" dirty="0" err="1">
                <a:solidFill>
                  <a:srgbClr val="FFFF00"/>
                </a:solidFill>
                <a:latin typeface="+mj-lt"/>
              </a:rPr>
              <a:t>tetap</a:t>
            </a:r>
            <a:r>
              <a:rPr lang="en-US" sz="2400" dirty="0">
                <a:solidFill>
                  <a:srgbClr val="FFFF00"/>
                </a:solidFill>
                <a:latin typeface="+mj-lt"/>
              </a:rPr>
              <a:t> (</a:t>
            </a:r>
            <a:r>
              <a:rPr lang="en-US" sz="2400" dirty="0" err="1">
                <a:solidFill>
                  <a:srgbClr val="FFFF00"/>
                </a:solidFill>
                <a:latin typeface="+mj-lt"/>
              </a:rPr>
              <a:t>konstan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membuat</a:t>
            </a:r>
            <a:r>
              <a:rPr lang="en-US" sz="2400" dirty="0">
                <a:solidFill>
                  <a:srgbClr val="FFFF00"/>
                </a:solidFill>
                <a:latin typeface="+mj-lt"/>
              </a:rPr>
              <a:t> </a:t>
            </a:r>
            <a:r>
              <a:rPr lang="en-US" sz="2400" dirty="0" err="1">
                <a:solidFill>
                  <a:srgbClr val="FFFF00"/>
                </a:solidFill>
                <a:latin typeface="+mj-lt"/>
              </a:rPr>
              <a:t>seluruh</a:t>
            </a:r>
            <a:r>
              <a:rPr lang="en-US" sz="2400" dirty="0">
                <a:solidFill>
                  <a:srgbClr val="FFFF00"/>
                </a:solidFill>
                <a:latin typeface="+mj-lt"/>
              </a:rPr>
              <a:t> shot yang </a:t>
            </a:r>
            <a:r>
              <a:rPr lang="en-US" sz="2400" dirty="0" err="1">
                <a:solidFill>
                  <a:srgbClr val="FFFF00"/>
                </a:solidFill>
                <a:latin typeface="+mj-lt"/>
              </a:rPr>
              <a:t>dirangkai</a:t>
            </a:r>
            <a:r>
              <a:rPr lang="en-US" sz="2400" dirty="0">
                <a:solidFill>
                  <a:srgbClr val="FFFF00"/>
                </a:solidFill>
                <a:latin typeface="+mj-lt"/>
              </a:rPr>
              <a:t> </a:t>
            </a:r>
            <a:r>
              <a:rPr lang="en-US" sz="2400" dirty="0" err="1">
                <a:solidFill>
                  <a:srgbClr val="FFFF00"/>
                </a:solidFill>
                <a:latin typeface="+mj-lt"/>
              </a:rPr>
              <a:t>memiliki</a:t>
            </a:r>
            <a:r>
              <a:rPr lang="en-US" sz="2400" dirty="0">
                <a:solidFill>
                  <a:srgbClr val="FFFF00"/>
                </a:solidFill>
                <a:latin typeface="+mj-lt"/>
              </a:rPr>
              <a:t> </a:t>
            </a:r>
            <a:r>
              <a:rPr lang="en-US" sz="2400" dirty="0" err="1">
                <a:solidFill>
                  <a:srgbClr val="FFFF00"/>
                </a:solidFill>
                <a:latin typeface="+mj-lt"/>
              </a:rPr>
              <a:t>panjang</a:t>
            </a:r>
            <a:r>
              <a:rPr lang="en-US" sz="2400" dirty="0">
                <a:solidFill>
                  <a:srgbClr val="FFFF00"/>
                </a:solidFill>
                <a:latin typeface="+mj-lt"/>
              </a:rPr>
              <a:t> yang </a:t>
            </a:r>
            <a:r>
              <a:rPr lang="en-US" sz="2400" dirty="0" err="1">
                <a:solidFill>
                  <a:srgbClr val="FFFF00"/>
                </a:solidFill>
                <a:latin typeface="+mj-lt"/>
              </a:rPr>
              <a:t>sama</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editing yang </a:t>
            </a:r>
            <a:r>
              <a:rPr lang="en-US" sz="2400" dirty="0" err="1">
                <a:solidFill>
                  <a:srgbClr val="FFFF00"/>
                </a:solidFill>
                <a:latin typeface="+mj-lt"/>
              </a:rPr>
              <a:t>semakin</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a:t>
            </a:r>
            <a:r>
              <a:rPr lang="en-US" sz="2400" dirty="0" err="1">
                <a:solidFill>
                  <a:srgbClr val="FFFF00"/>
                </a:solidFill>
                <a:latin typeface="+mj-lt"/>
              </a:rPr>
              <a:t>berakselerasi</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membuat</a:t>
            </a:r>
            <a:r>
              <a:rPr lang="en-US" sz="2400" dirty="0">
                <a:solidFill>
                  <a:srgbClr val="FFFF00"/>
                </a:solidFill>
                <a:latin typeface="+mj-lt"/>
              </a:rPr>
              <a:t> </a:t>
            </a:r>
            <a:r>
              <a:rPr lang="en-US" sz="2400" dirty="0" err="1">
                <a:solidFill>
                  <a:srgbClr val="FFFF00"/>
                </a:solidFill>
                <a:latin typeface="+mj-lt"/>
              </a:rPr>
              <a:t>rangkain</a:t>
            </a:r>
            <a:r>
              <a:rPr lang="en-US" sz="2400" dirty="0">
                <a:solidFill>
                  <a:srgbClr val="FFFF00"/>
                </a:solidFill>
                <a:latin typeface="+mj-lt"/>
              </a:rPr>
              <a:t> shot-shot yang </a:t>
            </a:r>
            <a:r>
              <a:rPr lang="en-US" sz="2400" dirty="0" err="1">
                <a:solidFill>
                  <a:srgbClr val="FFFF00"/>
                </a:solidFill>
                <a:latin typeface="+mj-lt"/>
              </a:rPr>
              <a:t>semakin</a:t>
            </a:r>
            <a:r>
              <a:rPr lang="en-US" sz="2400" dirty="0">
                <a:solidFill>
                  <a:srgbClr val="FFFF00"/>
                </a:solidFill>
                <a:latin typeface="+mj-lt"/>
              </a:rPr>
              <a:t> </a:t>
            </a:r>
            <a:r>
              <a:rPr lang="en-US" sz="2400" dirty="0" err="1">
                <a:solidFill>
                  <a:srgbClr val="FFFF00"/>
                </a:solidFill>
                <a:latin typeface="+mj-lt"/>
              </a:rPr>
              <a:t>memendek</a:t>
            </a:r>
            <a:r>
              <a:rPr lang="en-US" sz="2400" dirty="0">
                <a:solidFill>
                  <a:srgbClr val="FFFF00"/>
                </a:solidFill>
                <a:latin typeface="+mj-lt"/>
              </a:rPr>
              <a:t>, </a:t>
            </a:r>
            <a:r>
              <a:rPr lang="en-US" sz="2400" dirty="0" err="1">
                <a:solidFill>
                  <a:srgbClr val="FFFF00"/>
                </a:solidFill>
                <a:latin typeface="+mj-lt"/>
              </a:rPr>
              <a:t>bahkan</a:t>
            </a:r>
            <a:r>
              <a:rPr lang="en-US" sz="2400" dirty="0">
                <a:solidFill>
                  <a:srgbClr val="FFFF00"/>
                </a:solidFill>
                <a:latin typeface="+mj-lt"/>
              </a:rPr>
              <a:t> </a:t>
            </a:r>
            <a:r>
              <a:rPr lang="en-US" sz="2400" dirty="0" err="1">
                <a:solidFill>
                  <a:srgbClr val="FFFF00"/>
                </a:solidFill>
                <a:latin typeface="+mj-lt"/>
              </a:rPr>
              <a:t>membuat</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a:t>
            </a:r>
            <a:r>
              <a:rPr lang="en-US" sz="2400" dirty="0" err="1">
                <a:solidFill>
                  <a:srgbClr val="FFFF00"/>
                </a:solidFill>
                <a:latin typeface="+mj-lt"/>
              </a:rPr>
              <a:t>tidak</a:t>
            </a:r>
            <a:r>
              <a:rPr lang="en-US" sz="2400" dirty="0">
                <a:solidFill>
                  <a:srgbClr val="FFFF00"/>
                </a:solidFill>
                <a:latin typeface="+mj-lt"/>
              </a:rPr>
              <a:t> </a:t>
            </a:r>
            <a:r>
              <a:rPr lang="en-US" sz="2400" dirty="0" err="1">
                <a:solidFill>
                  <a:srgbClr val="FFFF00"/>
                </a:solidFill>
                <a:latin typeface="+mj-lt"/>
              </a:rPr>
              <a:t>teratur</a:t>
            </a:r>
            <a:r>
              <a:rPr lang="en-US" sz="2400" dirty="0">
                <a:solidFill>
                  <a:srgbClr val="FFFF00"/>
                </a:solidFill>
                <a:latin typeface="+mj-lt"/>
              </a:rPr>
              <a:t> yang </a:t>
            </a:r>
            <a:r>
              <a:rPr lang="en-US" sz="2400" dirty="0" err="1">
                <a:solidFill>
                  <a:srgbClr val="FFFF00"/>
                </a:solidFill>
                <a:latin typeface="+mj-lt"/>
              </a:rPr>
              <a:t>dihasilkan</a:t>
            </a:r>
            <a:r>
              <a:rPr lang="en-US" sz="2400" dirty="0">
                <a:solidFill>
                  <a:srgbClr val="FFFF00"/>
                </a:solidFill>
                <a:latin typeface="+mj-lt"/>
              </a:rPr>
              <a:t> </a:t>
            </a:r>
            <a:r>
              <a:rPr lang="en-US" sz="2400" dirty="0" err="1">
                <a:solidFill>
                  <a:srgbClr val="FFFF00"/>
                </a:solidFill>
                <a:latin typeface="+mj-lt"/>
              </a:rPr>
              <a:t>oleh</a:t>
            </a:r>
            <a:r>
              <a:rPr lang="en-US" sz="2400" dirty="0">
                <a:solidFill>
                  <a:srgbClr val="FFFF00"/>
                </a:solidFill>
                <a:latin typeface="+mj-lt"/>
              </a:rPr>
              <a:t> </a:t>
            </a:r>
            <a:r>
              <a:rPr lang="en-US" sz="2400" dirty="0" err="1">
                <a:solidFill>
                  <a:srgbClr val="FFFF00"/>
                </a:solidFill>
                <a:latin typeface="+mj-lt"/>
              </a:rPr>
              <a:t>kombinasi</a:t>
            </a:r>
            <a:r>
              <a:rPr lang="en-US" sz="2400" dirty="0">
                <a:solidFill>
                  <a:srgbClr val="FFFF00"/>
                </a:solidFill>
                <a:latin typeface="+mj-lt"/>
              </a:rPr>
              <a:t> shot yang </a:t>
            </a:r>
            <a:r>
              <a:rPr lang="en-US" sz="2400" dirty="0" err="1">
                <a:solidFill>
                  <a:srgbClr val="FFFF00"/>
                </a:solidFill>
                <a:latin typeface="+mj-lt"/>
              </a:rPr>
              <a:t>memiliki</a:t>
            </a:r>
            <a:r>
              <a:rPr lang="en-US" sz="2400" dirty="0">
                <a:solidFill>
                  <a:srgbClr val="FFFF00"/>
                </a:solidFill>
                <a:latin typeface="+mj-lt"/>
              </a:rPr>
              <a:t> </a:t>
            </a:r>
            <a:r>
              <a:rPr lang="en-US" sz="2400" dirty="0" err="1">
                <a:solidFill>
                  <a:srgbClr val="FFFF00"/>
                </a:solidFill>
                <a:latin typeface="+mj-lt"/>
              </a:rPr>
              <a:t>panjang</a:t>
            </a:r>
            <a:r>
              <a:rPr lang="en-US" sz="2400" dirty="0">
                <a:solidFill>
                  <a:srgbClr val="FFFF00"/>
                </a:solidFill>
                <a:latin typeface="+mj-lt"/>
              </a:rPr>
              <a:t> </a:t>
            </a:r>
            <a:r>
              <a:rPr lang="en-US" sz="2400" dirty="0" err="1">
                <a:solidFill>
                  <a:srgbClr val="FFFF00"/>
                </a:solidFill>
                <a:latin typeface="+mj-lt"/>
              </a:rPr>
              <a:t>sangat</a:t>
            </a:r>
            <a:r>
              <a:rPr lang="en-US" sz="2400" dirty="0">
                <a:solidFill>
                  <a:srgbClr val="FFFF00"/>
                </a:solidFill>
                <a:latin typeface="+mj-lt"/>
              </a:rPr>
              <a:t> </a:t>
            </a:r>
            <a:r>
              <a:rPr lang="en-US" sz="2400" dirty="0" err="1">
                <a:solidFill>
                  <a:srgbClr val="FFFF00"/>
                </a:solidFill>
                <a:latin typeface="+mj-lt"/>
              </a:rPr>
              <a:t>berbeda</a:t>
            </a:r>
            <a:r>
              <a:rPr lang="en-US" sz="2400" dirty="0">
                <a:solidFill>
                  <a:srgbClr val="FFFF00"/>
                </a:solidFill>
                <a:latin typeface="+mj-lt"/>
              </a:rPr>
              <a:t>.</a:t>
            </a:r>
          </a:p>
          <a:p>
            <a:pPr algn="ctr">
              <a:lnSpc>
                <a:spcPct val="80000"/>
              </a:lnSpc>
              <a:buFontTx/>
              <a:buNone/>
            </a:pPr>
            <a:r>
              <a:rPr lang="en-US" sz="2400" b="1" dirty="0">
                <a:solidFill>
                  <a:srgbClr val="FFFF00"/>
                </a:solidFill>
                <a:latin typeface="+mj-lt"/>
              </a:rPr>
              <a:t>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fade">
                                      <p:cBhvr>
                                        <p:cTn id="7" dur="800" decel="100000"/>
                                        <p:tgtEl>
                                          <p:spTgt spid="100354"/>
                                        </p:tgtEl>
                                      </p:cBhvr>
                                    </p:animEffect>
                                    <p:anim calcmode="lin" valueType="num">
                                      <p:cBhvr>
                                        <p:cTn id="8" dur="800" decel="100000" fill="hold"/>
                                        <p:tgtEl>
                                          <p:spTgt spid="100354"/>
                                        </p:tgtEl>
                                        <p:attrNameLst>
                                          <p:attrName>style.rotation</p:attrName>
                                        </p:attrNameLst>
                                      </p:cBhvr>
                                      <p:tavLst>
                                        <p:tav tm="0">
                                          <p:val>
                                            <p:fltVal val="-90"/>
                                          </p:val>
                                        </p:tav>
                                        <p:tav tm="100000">
                                          <p:val>
                                            <p:fltVal val="0"/>
                                          </p:val>
                                        </p:tav>
                                      </p:tavLst>
                                    </p:anim>
                                    <p:anim calcmode="lin" valueType="num">
                                      <p:cBhvr>
                                        <p:cTn id="9" dur="800" decel="100000" fill="hold"/>
                                        <p:tgtEl>
                                          <p:spTgt spid="100354"/>
                                        </p:tgtEl>
                                        <p:attrNameLst>
                                          <p:attrName>ppt_x</p:attrName>
                                        </p:attrNameLst>
                                      </p:cBhvr>
                                      <p:tavLst>
                                        <p:tav tm="0">
                                          <p:val>
                                            <p:strVal val="#ppt_x+0.4"/>
                                          </p:val>
                                        </p:tav>
                                        <p:tav tm="100000">
                                          <p:val>
                                            <p:strVal val="#ppt_x-0.05"/>
                                          </p:val>
                                        </p:tav>
                                      </p:tavLst>
                                    </p:anim>
                                    <p:anim calcmode="lin" valueType="num">
                                      <p:cBhvr>
                                        <p:cTn id="10" dur="800" decel="100000" fill="hold"/>
                                        <p:tgtEl>
                                          <p:spTgt spid="10035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035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035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00355">
                                            <p:txEl>
                                              <p:pRg st="0" end="0"/>
                                            </p:txEl>
                                          </p:spTgt>
                                        </p:tgtEl>
                                        <p:attrNameLst>
                                          <p:attrName>style.visibility</p:attrName>
                                        </p:attrNameLst>
                                      </p:cBhvr>
                                      <p:to>
                                        <p:strVal val="visible"/>
                                      </p:to>
                                    </p:set>
                                    <p:animEffect transition="in" filter="fade">
                                      <p:cBhvr>
                                        <p:cTn id="17" dur="1000"/>
                                        <p:tgtEl>
                                          <p:spTgt spid="100355">
                                            <p:txEl>
                                              <p:pRg st="0" end="0"/>
                                            </p:txEl>
                                          </p:spTgt>
                                        </p:tgtEl>
                                      </p:cBhvr>
                                    </p:animEffect>
                                    <p:anim calcmode="lin" valueType="num">
                                      <p:cBhvr>
                                        <p:cTn id="18" dur="1000" fill="hold"/>
                                        <p:tgtEl>
                                          <p:spTgt spid="10035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003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00355">
                                            <p:txEl>
                                              <p:pRg st="1" end="1"/>
                                            </p:txEl>
                                          </p:spTgt>
                                        </p:tgtEl>
                                        <p:attrNameLst>
                                          <p:attrName>style.visibility</p:attrName>
                                        </p:attrNameLst>
                                      </p:cBhvr>
                                      <p:to>
                                        <p:strVal val="visible"/>
                                      </p:to>
                                    </p:set>
                                    <p:animEffect transition="in" filter="fade">
                                      <p:cBhvr>
                                        <p:cTn id="24" dur="1000"/>
                                        <p:tgtEl>
                                          <p:spTgt spid="100355">
                                            <p:txEl>
                                              <p:pRg st="1" end="1"/>
                                            </p:txEl>
                                          </p:spTgt>
                                        </p:tgtEl>
                                      </p:cBhvr>
                                    </p:animEffect>
                                    <p:anim calcmode="lin" valueType="num">
                                      <p:cBhvr>
                                        <p:cTn id="25" dur="1000" fill="hold"/>
                                        <p:tgtEl>
                                          <p:spTgt spid="10035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0035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100355">
                                            <p:txEl>
                                              <p:pRg st="2" end="2"/>
                                            </p:txEl>
                                          </p:spTgt>
                                        </p:tgtEl>
                                        <p:attrNameLst>
                                          <p:attrName>style.visibility</p:attrName>
                                        </p:attrNameLst>
                                      </p:cBhvr>
                                      <p:to>
                                        <p:strVal val="visible"/>
                                      </p:to>
                                    </p:set>
                                    <p:animEffect transition="in" filter="fade">
                                      <p:cBhvr>
                                        <p:cTn id="31" dur="1000"/>
                                        <p:tgtEl>
                                          <p:spTgt spid="100355">
                                            <p:txEl>
                                              <p:pRg st="2" end="2"/>
                                            </p:txEl>
                                          </p:spTgt>
                                        </p:tgtEl>
                                      </p:cBhvr>
                                    </p:animEffect>
                                    <p:anim calcmode="lin" valueType="num">
                                      <p:cBhvr>
                                        <p:cTn id="32" dur="1000" fill="hold"/>
                                        <p:tgtEl>
                                          <p:spTgt spid="100355">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10035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100355">
                                            <p:txEl>
                                              <p:pRg st="3" end="3"/>
                                            </p:txEl>
                                          </p:spTgt>
                                        </p:tgtEl>
                                        <p:attrNameLst>
                                          <p:attrName>style.visibility</p:attrName>
                                        </p:attrNameLst>
                                      </p:cBhvr>
                                      <p:to>
                                        <p:strVal val="visible"/>
                                      </p:to>
                                    </p:set>
                                    <p:animEffect transition="in" filter="fade">
                                      <p:cBhvr>
                                        <p:cTn id="38" dur="1000"/>
                                        <p:tgtEl>
                                          <p:spTgt spid="100355">
                                            <p:txEl>
                                              <p:pRg st="3" end="3"/>
                                            </p:txEl>
                                          </p:spTgt>
                                        </p:tgtEl>
                                      </p:cBhvr>
                                    </p:animEffect>
                                    <p:anim calcmode="lin" valueType="num">
                                      <p:cBhvr>
                                        <p:cTn id="39" dur="1000" fill="hold"/>
                                        <p:tgtEl>
                                          <p:spTgt spid="100355">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10035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100355">
                                            <p:txEl>
                                              <p:pRg st="4" end="4"/>
                                            </p:txEl>
                                          </p:spTgt>
                                        </p:tgtEl>
                                        <p:attrNameLst>
                                          <p:attrName>style.visibility</p:attrName>
                                        </p:attrNameLst>
                                      </p:cBhvr>
                                      <p:to>
                                        <p:strVal val="visible"/>
                                      </p:to>
                                    </p:set>
                                    <p:animEffect transition="in" filter="fade">
                                      <p:cBhvr>
                                        <p:cTn id="45" dur="1000"/>
                                        <p:tgtEl>
                                          <p:spTgt spid="100355">
                                            <p:txEl>
                                              <p:pRg st="4" end="4"/>
                                            </p:txEl>
                                          </p:spTgt>
                                        </p:tgtEl>
                                      </p:cBhvr>
                                    </p:animEffect>
                                    <p:anim calcmode="lin" valueType="num">
                                      <p:cBhvr>
                                        <p:cTn id="46" dur="1000" fill="hold"/>
                                        <p:tgtEl>
                                          <p:spTgt spid="100355">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10035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100355">
                                            <p:txEl>
                                              <p:pRg st="5" end="5"/>
                                            </p:txEl>
                                          </p:spTgt>
                                        </p:tgtEl>
                                        <p:attrNameLst>
                                          <p:attrName>style.visibility</p:attrName>
                                        </p:attrNameLst>
                                      </p:cBhvr>
                                      <p:to>
                                        <p:strVal val="visible"/>
                                      </p:to>
                                    </p:set>
                                    <p:animEffect transition="in" filter="fade">
                                      <p:cBhvr>
                                        <p:cTn id="52" dur="1000"/>
                                        <p:tgtEl>
                                          <p:spTgt spid="100355">
                                            <p:txEl>
                                              <p:pRg st="5" end="5"/>
                                            </p:txEl>
                                          </p:spTgt>
                                        </p:tgtEl>
                                      </p:cBhvr>
                                    </p:animEffect>
                                    <p:anim calcmode="lin" valueType="num">
                                      <p:cBhvr>
                                        <p:cTn id="53" dur="1000" fill="hold"/>
                                        <p:tgtEl>
                                          <p:spTgt spid="100355">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10035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100355">
                                            <p:txEl>
                                              <p:pRg st="6" end="6"/>
                                            </p:txEl>
                                          </p:spTgt>
                                        </p:tgtEl>
                                        <p:attrNameLst>
                                          <p:attrName>style.visibility</p:attrName>
                                        </p:attrNameLst>
                                      </p:cBhvr>
                                      <p:to>
                                        <p:strVal val="visible"/>
                                      </p:to>
                                    </p:set>
                                    <p:animEffect transition="in" filter="fade">
                                      <p:cBhvr>
                                        <p:cTn id="59" dur="1000"/>
                                        <p:tgtEl>
                                          <p:spTgt spid="100355">
                                            <p:txEl>
                                              <p:pRg st="6" end="6"/>
                                            </p:txEl>
                                          </p:spTgt>
                                        </p:tgtEl>
                                      </p:cBhvr>
                                    </p:animEffect>
                                    <p:anim calcmode="lin" valueType="num">
                                      <p:cBhvr>
                                        <p:cTn id="60" dur="1000" fill="hold"/>
                                        <p:tgtEl>
                                          <p:spTgt spid="100355">
                                            <p:txEl>
                                              <p:pRg st="6" end="6"/>
                                            </p:txEl>
                                          </p:spTgt>
                                        </p:tgtEl>
                                        <p:attrNameLst>
                                          <p:attrName>ppt_x</p:attrName>
                                        </p:attrNameLst>
                                      </p:cBhvr>
                                      <p:tavLst>
                                        <p:tav tm="0">
                                          <p:val>
                                            <p:strVal val="#ppt_x"/>
                                          </p:val>
                                        </p:tav>
                                        <p:tav tm="100000">
                                          <p:val>
                                            <p:strVal val="#ppt_x"/>
                                          </p:val>
                                        </p:tav>
                                      </p:tavLst>
                                    </p:anim>
                                    <p:anim calcmode="lin" valueType="num">
                                      <p:cBhvr>
                                        <p:cTn id="61" dur="1000" fill="hold"/>
                                        <p:tgtEl>
                                          <p:spTgt spid="10035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P spid="100355"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p:txBody>
          <a:bodyPr/>
          <a:lstStyle/>
          <a:p>
            <a:r>
              <a:rPr lang="en-US" sz="800"/>
              <a:t>.</a:t>
            </a:r>
          </a:p>
        </p:txBody>
      </p:sp>
      <p:sp>
        <p:nvSpPr>
          <p:cNvPr id="325635" name="Rectangle 3"/>
          <p:cNvSpPr>
            <a:spLocks noGrp="1" noChangeArrowheads="1"/>
          </p:cNvSpPr>
          <p:nvPr>
            <p:ph type="body" sz="half" idx="1"/>
          </p:nvPr>
        </p:nvSpPr>
        <p:spPr>
          <a:xfrm>
            <a:off x="0" y="908720"/>
            <a:ext cx="8893175" cy="5329237"/>
          </a:xfrm>
        </p:spPr>
        <p:txBody>
          <a:bodyPr>
            <a:normAutofit/>
          </a:bodyPr>
          <a:lstStyle/>
          <a:p>
            <a:pPr algn="ctr">
              <a:lnSpc>
                <a:spcPct val="80000"/>
              </a:lnSpc>
              <a:buFontTx/>
              <a:buNone/>
            </a:pPr>
            <a:r>
              <a:rPr lang="en-US" sz="2800" b="1" dirty="0">
                <a:solidFill>
                  <a:srgbClr val="FFFF00"/>
                </a:solidFill>
                <a:latin typeface="+mj-lt"/>
              </a:rPr>
              <a:t>	</a:t>
            </a:r>
            <a:r>
              <a:rPr lang="en-US" sz="2400" b="1" dirty="0" err="1">
                <a:solidFill>
                  <a:srgbClr val="FFFF00"/>
                </a:solidFill>
                <a:latin typeface="+mj-lt"/>
              </a:rPr>
              <a:t>Maka</a:t>
            </a:r>
            <a:r>
              <a:rPr lang="en-US" sz="2400" b="1" dirty="0">
                <a:solidFill>
                  <a:srgbClr val="FFFF00"/>
                </a:solidFill>
                <a:latin typeface="+mj-lt"/>
              </a:rPr>
              <a:t> </a:t>
            </a:r>
            <a:r>
              <a:rPr lang="en-US" sz="2400" b="1" dirty="0" err="1">
                <a:solidFill>
                  <a:srgbClr val="FFFF00"/>
                </a:solidFill>
                <a:latin typeface="+mj-lt"/>
              </a:rPr>
              <a:t>secara</a:t>
            </a:r>
            <a:r>
              <a:rPr lang="en-US" sz="2400" b="1" dirty="0">
                <a:solidFill>
                  <a:srgbClr val="FFFF00"/>
                </a:solidFill>
                <a:latin typeface="+mj-lt"/>
              </a:rPr>
              <a:t> </a:t>
            </a:r>
            <a:r>
              <a:rPr lang="en-US" sz="2400" b="1" dirty="0" err="1">
                <a:solidFill>
                  <a:srgbClr val="FFFF00"/>
                </a:solidFill>
                <a:latin typeface="+mj-lt"/>
              </a:rPr>
              <a:t>fisik</a:t>
            </a:r>
            <a:r>
              <a:rPr lang="en-US" sz="2400" b="1" dirty="0">
                <a:solidFill>
                  <a:srgbClr val="FFFF00"/>
                </a:solidFill>
                <a:latin typeface="+mj-lt"/>
              </a:rPr>
              <a:t> </a:t>
            </a:r>
            <a:r>
              <a:rPr lang="en-US" sz="2400" b="1" dirty="0" err="1">
                <a:solidFill>
                  <a:srgbClr val="FFFF00"/>
                </a:solidFill>
                <a:latin typeface="+mj-lt"/>
              </a:rPr>
              <a:t>ritme</a:t>
            </a:r>
            <a:r>
              <a:rPr lang="en-US" sz="2400" b="1" dirty="0">
                <a:solidFill>
                  <a:srgbClr val="FFFF00"/>
                </a:solidFill>
                <a:latin typeface="+mj-lt"/>
              </a:rPr>
              <a:t> </a:t>
            </a:r>
            <a:r>
              <a:rPr lang="en-US" sz="2400" b="1" dirty="0" err="1">
                <a:solidFill>
                  <a:srgbClr val="FFFF00"/>
                </a:solidFill>
                <a:latin typeface="+mj-lt"/>
              </a:rPr>
              <a:t>dalam</a:t>
            </a:r>
            <a:r>
              <a:rPr lang="en-US" sz="2400" b="1" dirty="0">
                <a:solidFill>
                  <a:srgbClr val="FFFF00"/>
                </a:solidFill>
                <a:latin typeface="+mj-lt"/>
              </a:rPr>
              <a:t> film </a:t>
            </a:r>
            <a:r>
              <a:rPr lang="en-US" sz="2400" b="1" dirty="0" err="1">
                <a:solidFill>
                  <a:srgbClr val="FFFF00"/>
                </a:solidFill>
                <a:latin typeface="+mj-lt"/>
              </a:rPr>
              <a:t>bisa</a:t>
            </a:r>
            <a:r>
              <a:rPr lang="en-US" sz="2400" b="1" dirty="0">
                <a:solidFill>
                  <a:srgbClr val="FFFF00"/>
                </a:solidFill>
                <a:latin typeface="+mj-lt"/>
              </a:rPr>
              <a:t> </a:t>
            </a:r>
            <a:r>
              <a:rPr lang="en-US" sz="2400" b="1" dirty="0" err="1">
                <a:solidFill>
                  <a:srgbClr val="FFFF00"/>
                </a:solidFill>
                <a:latin typeface="+mj-lt"/>
              </a:rPr>
              <a:t>dibentuk</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cara</a:t>
            </a:r>
            <a:r>
              <a:rPr lang="en-US" sz="2400" b="1" dirty="0">
                <a:solidFill>
                  <a:srgbClr val="FFFF00"/>
                </a:solidFill>
                <a:latin typeface="+mj-lt"/>
              </a:rPr>
              <a:t> </a:t>
            </a:r>
            <a:r>
              <a:rPr lang="en-US" sz="2400" b="1" dirty="0" err="1">
                <a:solidFill>
                  <a:srgbClr val="FFFF00"/>
                </a:solidFill>
                <a:latin typeface="+mj-lt"/>
              </a:rPr>
              <a:t>yaitu</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1.  </a:t>
            </a:r>
            <a:r>
              <a:rPr lang="en-US" sz="2400" b="1" u="sng" dirty="0">
                <a:solidFill>
                  <a:srgbClr val="FFFF00"/>
                </a:solidFill>
                <a:latin typeface="+mj-lt"/>
              </a:rPr>
              <a:t>External Rhythm(</a:t>
            </a:r>
            <a:r>
              <a:rPr lang="en-US" sz="2400" b="1" u="sng" dirty="0" err="1">
                <a:solidFill>
                  <a:srgbClr val="FFFF00"/>
                </a:solidFill>
                <a:latin typeface="+mj-lt"/>
              </a:rPr>
              <a:t>Ritme</a:t>
            </a:r>
            <a:r>
              <a:rPr lang="en-US" sz="2400" b="1" u="sng" dirty="0">
                <a:solidFill>
                  <a:srgbClr val="FFFF00"/>
                </a:solidFill>
                <a:latin typeface="+mj-lt"/>
              </a:rPr>
              <a:t> </a:t>
            </a:r>
            <a:r>
              <a:rPr lang="en-US" sz="2400" b="1" u="sng" dirty="0" err="1">
                <a:solidFill>
                  <a:srgbClr val="FFFF00"/>
                </a:solidFill>
                <a:latin typeface="+mj-lt"/>
              </a:rPr>
              <a:t>exsternal</a:t>
            </a:r>
            <a:r>
              <a:rPr lang="en-US" sz="2400" b="1" u="sng" dirty="0">
                <a:solidFill>
                  <a:srgbClr val="FFFF00"/>
                </a:solidFill>
                <a:latin typeface="+mj-lt"/>
              </a:rPr>
              <a:t>)</a:t>
            </a: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yaitu</a:t>
            </a:r>
            <a:r>
              <a:rPr lang="en-US" sz="2400" b="1" dirty="0">
                <a:solidFill>
                  <a:srgbClr val="FFFF00"/>
                </a:solidFill>
                <a:latin typeface="+mj-lt"/>
              </a:rPr>
              <a:t>  </a:t>
            </a:r>
            <a:r>
              <a:rPr lang="en-US" sz="2400" b="1" dirty="0" err="1">
                <a:solidFill>
                  <a:srgbClr val="FFFF00"/>
                </a:solidFill>
                <a:latin typeface="+mj-lt"/>
              </a:rPr>
              <a:t>irama</a:t>
            </a:r>
            <a:r>
              <a:rPr lang="en-US" sz="2400" b="1" dirty="0">
                <a:solidFill>
                  <a:srgbClr val="FFFF00"/>
                </a:solidFill>
                <a:latin typeface="+mj-lt"/>
              </a:rPr>
              <a:t> editing yang </a:t>
            </a:r>
            <a:r>
              <a:rPr lang="en-US" sz="2400" b="1" dirty="0" err="1">
                <a:solidFill>
                  <a:srgbClr val="FFFF00"/>
                </a:solidFill>
                <a:latin typeface="+mj-lt"/>
              </a:rPr>
              <a:t>dibentuk</a:t>
            </a:r>
            <a:r>
              <a:rPr lang="en-US" sz="2400" b="1" dirty="0">
                <a:solidFill>
                  <a:srgbClr val="FFFF00"/>
                </a:solidFill>
                <a:latin typeface="+mj-lt"/>
              </a:rPr>
              <a:t> </a:t>
            </a:r>
            <a:r>
              <a:rPr lang="en-US" sz="2400" b="1" dirty="0" err="1">
                <a:solidFill>
                  <a:srgbClr val="FFFF00"/>
                </a:solidFill>
                <a:latin typeface="+mj-lt"/>
              </a:rPr>
              <a:t>oleh</a:t>
            </a:r>
            <a:r>
              <a:rPr lang="en-US" sz="2400" b="1" dirty="0">
                <a:solidFill>
                  <a:srgbClr val="FFFF00"/>
                </a:solidFill>
                <a:latin typeface="+mj-lt"/>
              </a:rPr>
              <a:t> </a:t>
            </a:r>
            <a:r>
              <a:rPr lang="en-US" sz="2400" b="1" dirty="0" err="1">
                <a:solidFill>
                  <a:srgbClr val="FFFF00"/>
                </a:solidFill>
                <a:latin typeface="+mj-lt"/>
              </a:rPr>
              <a:t>ukuran</a:t>
            </a:r>
            <a:endParaRPr lang="en-US" sz="2400" b="1" dirty="0">
              <a:solidFill>
                <a:srgbClr val="FFFF00"/>
              </a:solidFill>
              <a:latin typeface="+mj-lt"/>
            </a:endParaRP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panjang-pendek</a:t>
            </a:r>
            <a:r>
              <a:rPr lang="en-US" sz="2400" b="1" dirty="0">
                <a:solidFill>
                  <a:srgbClr val="FFFF00"/>
                </a:solidFill>
                <a:latin typeface="+mj-lt"/>
              </a:rPr>
              <a:t> </a:t>
            </a:r>
            <a:r>
              <a:rPr lang="en-US" sz="2400" b="1" i="1" dirty="0">
                <a:solidFill>
                  <a:srgbClr val="FFFF00"/>
                </a:solidFill>
                <a:latin typeface="+mj-lt"/>
              </a:rPr>
              <a:t>shot </a:t>
            </a:r>
            <a:r>
              <a:rPr lang="en-US" sz="2400" b="1" dirty="0" err="1">
                <a:solidFill>
                  <a:srgbClr val="FFFF00"/>
                </a:solidFill>
                <a:latin typeface="+mj-lt"/>
              </a:rPr>
              <a:t>tersebut</a:t>
            </a:r>
            <a:r>
              <a:rPr lang="en-US" sz="2400" b="1" dirty="0">
                <a:solidFill>
                  <a:srgbClr val="FFFF00"/>
                </a:solidFill>
                <a:latin typeface="+mj-lt"/>
              </a:rPr>
              <a:t> </a:t>
            </a:r>
            <a:r>
              <a:rPr lang="en-US" sz="2400" b="1" dirty="0" err="1">
                <a:solidFill>
                  <a:srgbClr val="FFFF00"/>
                </a:solidFill>
                <a:latin typeface="+mj-lt"/>
              </a:rPr>
              <a:t>secara</a:t>
            </a:r>
            <a:r>
              <a:rPr lang="en-US" sz="2400" b="1" dirty="0">
                <a:solidFill>
                  <a:srgbClr val="FFFF00"/>
                </a:solidFill>
                <a:latin typeface="+mj-lt"/>
              </a:rPr>
              <a:t> </a:t>
            </a:r>
            <a:r>
              <a:rPr lang="en-US" sz="2400" b="1" dirty="0" err="1">
                <a:solidFill>
                  <a:srgbClr val="FFFF00"/>
                </a:solidFill>
                <a:latin typeface="+mj-lt"/>
              </a:rPr>
              <a:t>fisik</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2.  Internal Rhythm(</a:t>
            </a:r>
            <a:r>
              <a:rPr lang="en-US" sz="2400" b="1" u="sng" dirty="0" err="1">
                <a:solidFill>
                  <a:srgbClr val="FFFF00"/>
                </a:solidFill>
                <a:latin typeface="+mj-lt"/>
              </a:rPr>
              <a:t>Ritme</a:t>
            </a:r>
            <a:r>
              <a:rPr lang="en-US" sz="2400" b="1" u="sng" dirty="0">
                <a:solidFill>
                  <a:srgbClr val="FFFF00"/>
                </a:solidFill>
                <a:latin typeface="+mj-lt"/>
              </a:rPr>
              <a:t> internal)</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yaitu</a:t>
            </a:r>
            <a:r>
              <a:rPr lang="en-US" sz="2400" b="1" dirty="0">
                <a:solidFill>
                  <a:srgbClr val="FFFF00"/>
                </a:solidFill>
                <a:latin typeface="+mj-lt"/>
              </a:rPr>
              <a:t> </a:t>
            </a:r>
            <a:r>
              <a:rPr lang="en-US" sz="2400" b="1" dirty="0" err="1">
                <a:solidFill>
                  <a:srgbClr val="FFFF00"/>
                </a:solidFill>
                <a:latin typeface="+mj-lt"/>
              </a:rPr>
              <a:t>irama</a:t>
            </a:r>
            <a:r>
              <a:rPr lang="en-US" sz="2400" b="1" dirty="0">
                <a:solidFill>
                  <a:srgbClr val="FFFF00"/>
                </a:solidFill>
                <a:latin typeface="+mj-lt"/>
              </a:rPr>
              <a:t> editing yang </a:t>
            </a:r>
            <a:r>
              <a:rPr lang="en-US" sz="2400" b="1" dirty="0" err="1">
                <a:solidFill>
                  <a:srgbClr val="FFFF00"/>
                </a:solidFill>
                <a:latin typeface="+mj-lt"/>
              </a:rPr>
              <a:t>dibentuk</a:t>
            </a:r>
            <a:r>
              <a:rPr lang="en-US" sz="2400" b="1" dirty="0">
                <a:solidFill>
                  <a:srgbClr val="FFFF00"/>
                </a:solidFill>
                <a:latin typeface="+mj-lt"/>
              </a:rPr>
              <a:t> </a:t>
            </a:r>
            <a:r>
              <a:rPr lang="en-US" sz="2400" b="1" dirty="0" err="1">
                <a:solidFill>
                  <a:srgbClr val="FFFF00"/>
                </a:solidFill>
                <a:latin typeface="+mj-lt"/>
              </a:rPr>
              <a:t>dari</a:t>
            </a:r>
            <a:r>
              <a:rPr lang="en-US" sz="2400" b="1" dirty="0">
                <a:solidFill>
                  <a:srgbClr val="FFFF00"/>
                </a:solidFill>
                <a:latin typeface="+mj-lt"/>
              </a:rPr>
              <a:t> </a:t>
            </a:r>
            <a:r>
              <a:rPr lang="en-US" sz="2400" b="1" dirty="0" err="1">
                <a:solidFill>
                  <a:srgbClr val="FFFF00"/>
                </a:solidFill>
                <a:latin typeface="+mj-lt"/>
              </a:rPr>
              <a:t>isi</a:t>
            </a:r>
            <a:r>
              <a:rPr lang="en-US" sz="2400" b="1" dirty="0">
                <a:solidFill>
                  <a:srgbClr val="FFFF00"/>
                </a:solidFill>
                <a:latin typeface="+mj-lt"/>
              </a:rPr>
              <a:t> </a:t>
            </a:r>
            <a:r>
              <a:rPr lang="en-US" sz="2400" b="1" dirty="0" err="1">
                <a:solidFill>
                  <a:srgbClr val="FFFF00"/>
                </a:solidFill>
                <a:latin typeface="+mj-lt"/>
              </a:rPr>
              <a:t>atau</a:t>
            </a:r>
            <a:r>
              <a:rPr lang="en-US" sz="2400" b="1" dirty="0">
                <a:solidFill>
                  <a:srgbClr val="FFFF00"/>
                </a:solidFill>
                <a:latin typeface="+mj-lt"/>
              </a:rPr>
              <a:t>  </a:t>
            </a:r>
            <a:r>
              <a:rPr lang="en-US" sz="2400" b="1" dirty="0" err="1">
                <a:solidFill>
                  <a:srgbClr val="FFFF00"/>
                </a:solidFill>
                <a:latin typeface="+mj-lt"/>
              </a:rPr>
              <a:t>peristiwa</a:t>
            </a:r>
            <a:r>
              <a:rPr lang="en-US" sz="2400" b="1" dirty="0">
                <a:solidFill>
                  <a:srgbClr val="FFFF00"/>
                </a:solidFill>
                <a:latin typeface="+mj-lt"/>
              </a:rPr>
              <a:t> yang </a:t>
            </a:r>
            <a:r>
              <a:rPr lang="en-US" sz="2400" b="1" dirty="0" err="1">
                <a:solidFill>
                  <a:srgbClr val="FFFF00"/>
                </a:solidFill>
                <a:latin typeface="+mj-lt"/>
              </a:rPr>
              <a:t>terjadi</a:t>
            </a:r>
            <a:r>
              <a:rPr lang="en-US" sz="2400" b="1" dirty="0">
                <a:solidFill>
                  <a:srgbClr val="FFFF00"/>
                </a:solidFill>
                <a:latin typeface="+mj-lt"/>
              </a:rPr>
              <a:t> </a:t>
            </a:r>
            <a:r>
              <a:rPr lang="en-US" sz="2400" b="1" dirty="0" err="1">
                <a:solidFill>
                  <a:srgbClr val="FFFF00"/>
                </a:solidFill>
                <a:latin typeface="+mj-lt"/>
              </a:rPr>
              <a:t>dalam</a:t>
            </a:r>
            <a:r>
              <a:rPr lang="en-US" sz="2400" b="1" dirty="0">
                <a:solidFill>
                  <a:srgbClr val="FFFF00"/>
                </a:solidFill>
                <a:latin typeface="+mj-lt"/>
              </a:rPr>
              <a:t> </a:t>
            </a:r>
            <a:r>
              <a:rPr lang="en-US" sz="2400" b="1" i="1" dirty="0">
                <a:solidFill>
                  <a:srgbClr val="FFFF00"/>
                </a:solidFill>
                <a:latin typeface="+mj-lt"/>
              </a:rPr>
              <a:t>frame </a:t>
            </a:r>
            <a:r>
              <a:rPr lang="en-US" sz="2400" b="1" dirty="0" err="1">
                <a:solidFill>
                  <a:srgbClr val="FFFF00"/>
                </a:solidFill>
                <a:latin typeface="+mj-lt"/>
              </a:rPr>
              <a:t>atau</a:t>
            </a:r>
            <a:r>
              <a:rPr lang="en-US" sz="2400" b="1" i="1" dirty="0" err="1">
                <a:solidFill>
                  <a:srgbClr val="FFFF00"/>
                </a:solidFill>
                <a:latin typeface="+mj-lt"/>
              </a:rPr>
              <a:t>sho</a:t>
            </a:r>
            <a:r>
              <a:rPr lang="en-US" sz="2400" b="1" dirty="0" err="1">
                <a:solidFill>
                  <a:srgbClr val="FFFF00"/>
                </a:solidFill>
                <a:latin typeface="+mj-lt"/>
              </a:rPr>
              <a:t>itu</a:t>
            </a:r>
            <a:r>
              <a:rPr lang="en-US" sz="2400" b="1" dirty="0">
                <a:solidFill>
                  <a:srgbClr val="FFFF00"/>
                </a:solidFill>
                <a:latin typeface="+mj-lt"/>
              </a:rPr>
              <a:t> </a:t>
            </a:r>
            <a:r>
              <a:rPr lang="en-US" sz="2400" b="1" dirty="0" err="1">
                <a:solidFill>
                  <a:srgbClr val="FFFF00"/>
                </a:solidFill>
                <a:latin typeface="+mj-lt"/>
              </a:rPr>
              <a:t>sendiri</a:t>
            </a:r>
            <a:r>
              <a:rPr lang="en-US" sz="2400" b="1" dirty="0">
                <a:solidFill>
                  <a:srgbClr val="FFFF00"/>
                </a:solidFill>
                <a:latin typeface="+mj-lt"/>
              </a:rPr>
              <a:t>.</a:t>
            </a: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Aspek-aspek</a:t>
            </a:r>
            <a:r>
              <a:rPr lang="en-US" sz="2400" b="1" dirty="0">
                <a:solidFill>
                  <a:srgbClr val="FFFF00"/>
                </a:solidFill>
                <a:latin typeface="+mj-lt"/>
              </a:rPr>
              <a:t> yang </a:t>
            </a:r>
            <a:r>
              <a:rPr lang="en-US" sz="2400" b="1" dirty="0" err="1">
                <a:solidFill>
                  <a:srgbClr val="FFFF00"/>
                </a:solidFill>
                <a:latin typeface="+mj-lt"/>
              </a:rPr>
              <a:t>mempengaruhi</a:t>
            </a:r>
            <a:r>
              <a:rPr lang="en-US" sz="2400" b="1" dirty="0">
                <a:solidFill>
                  <a:srgbClr val="FFFF00"/>
                </a:solidFill>
                <a:latin typeface="+mj-lt"/>
              </a:rPr>
              <a:t> </a:t>
            </a:r>
            <a:r>
              <a:rPr lang="en-US" sz="2400" b="1" dirty="0" err="1">
                <a:solidFill>
                  <a:srgbClr val="FFFF00"/>
                </a:solidFill>
                <a:latin typeface="+mj-lt"/>
              </a:rPr>
              <a:t>ritme</a:t>
            </a:r>
            <a:r>
              <a:rPr lang="en-US" sz="2400" b="1" dirty="0">
                <a:solidFill>
                  <a:srgbClr val="FFFF00"/>
                </a:solidFill>
                <a:latin typeface="+mj-lt"/>
              </a:rPr>
              <a:t> internal </a:t>
            </a:r>
            <a:r>
              <a:rPr lang="en-US" sz="2400" b="1" dirty="0" err="1">
                <a:solidFill>
                  <a:srgbClr val="FFFF00"/>
                </a:solidFill>
                <a:latin typeface="+mj-lt"/>
              </a:rPr>
              <a:t>tentu</a:t>
            </a:r>
            <a:r>
              <a:rPr lang="en-US" sz="2400" b="1" dirty="0">
                <a:solidFill>
                  <a:srgbClr val="FFFF00"/>
                </a:solidFill>
                <a:latin typeface="+mj-lt"/>
              </a:rPr>
              <a:t> </a:t>
            </a:r>
            <a:r>
              <a:rPr lang="en-US" sz="2400" b="1" dirty="0" err="1">
                <a:solidFill>
                  <a:srgbClr val="FFFF00"/>
                </a:solidFill>
                <a:latin typeface="+mj-lt"/>
              </a:rPr>
              <a:t>berhubungan</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konsep</a:t>
            </a:r>
            <a:r>
              <a:rPr lang="en-US" sz="2400" b="1" dirty="0">
                <a:solidFill>
                  <a:srgbClr val="FFFF00"/>
                </a:solidFill>
                <a:latin typeface="+mj-lt"/>
              </a:rPr>
              <a:t> </a:t>
            </a:r>
            <a:r>
              <a:rPr lang="en-US" sz="2400" b="1" dirty="0" err="1">
                <a:solidFill>
                  <a:srgbClr val="FFFF00"/>
                </a:solidFill>
                <a:latin typeface="+mj-lt"/>
              </a:rPr>
              <a:t>penyutradaraan</a:t>
            </a:r>
            <a:r>
              <a:rPr lang="en-US" sz="2400" b="1" dirty="0">
                <a:solidFill>
                  <a:srgbClr val="FFFF00"/>
                </a:solidFill>
                <a:latin typeface="+mj-lt"/>
              </a:rPr>
              <a:t> yang </a:t>
            </a:r>
            <a:r>
              <a:rPr lang="en-US" sz="2400" b="1" dirty="0" err="1">
                <a:solidFill>
                  <a:srgbClr val="FFFF00"/>
                </a:solidFill>
                <a:latin typeface="+mj-lt"/>
              </a:rPr>
              <a:t>dalam</a:t>
            </a:r>
            <a:r>
              <a:rPr lang="en-US" sz="2400" b="1" dirty="0">
                <a:solidFill>
                  <a:srgbClr val="FFFF00"/>
                </a:solidFill>
                <a:latin typeface="+mj-lt"/>
              </a:rPr>
              <a:t> </a:t>
            </a:r>
            <a:r>
              <a:rPr lang="en-US" sz="2400" b="1" dirty="0" err="1">
                <a:solidFill>
                  <a:srgbClr val="FFFF00"/>
                </a:solidFill>
                <a:latin typeface="+mj-lt"/>
              </a:rPr>
              <a:t>hal</a:t>
            </a:r>
            <a:r>
              <a:rPr lang="en-US" sz="2400" b="1" dirty="0">
                <a:solidFill>
                  <a:srgbClr val="FFFF00"/>
                </a:solidFill>
                <a:latin typeface="+mj-lt"/>
              </a:rPr>
              <a:t> </a:t>
            </a:r>
            <a:r>
              <a:rPr lang="en-US" sz="2400" b="1" dirty="0" err="1">
                <a:solidFill>
                  <a:srgbClr val="FFFF00"/>
                </a:solidFill>
                <a:latin typeface="+mj-lt"/>
              </a:rPr>
              <a:t>ini</a:t>
            </a:r>
            <a:r>
              <a:rPr lang="en-US" sz="2400" b="1" dirty="0">
                <a:solidFill>
                  <a:srgbClr val="FFFF00"/>
                </a:solidFill>
                <a:latin typeface="+mj-lt"/>
              </a:rPr>
              <a:t> </a:t>
            </a:r>
            <a:r>
              <a:rPr lang="en-US" sz="2400" b="1" dirty="0" err="1">
                <a:solidFill>
                  <a:srgbClr val="FFFF00"/>
                </a:solidFill>
                <a:latin typeface="+mj-lt"/>
              </a:rPr>
              <a:t>meliputi</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A. </a:t>
            </a:r>
            <a:r>
              <a:rPr lang="en-US" sz="2400" b="1" dirty="0" err="1">
                <a:solidFill>
                  <a:srgbClr val="FFFF00"/>
                </a:solidFill>
                <a:latin typeface="+mj-lt"/>
              </a:rPr>
              <a:t>Ukuran</a:t>
            </a:r>
            <a:r>
              <a:rPr lang="en-US" sz="2400" b="1" dirty="0">
                <a:solidFill>
                  <a:srgbClr val="FFFF00"/>
                </a:solidFill>
                <a:latin typeface="+mj-lt"/>
              </a:rPr>
              <a:t> </a:t>
            </a:r>
            <a:r>
              <a:rPr lang="en-US" sz="2400" b="1" dirty="0" err="1">
                <a:solidFill>
                  <a:srgbClr val="FFFF00"/>
                </a:solidFill>
                <a:latin typeface="+mj-lt"/>
              </a:rPr>
              <a:t>besar</a:t>
            </a:r>
            <a:r>
              <a:rPr lang="en-US" sz="2400" b="1" dirty="0">
                <a:solidFill>
                  <a:srgbClr val="FFFF00"/>
                </a:solidFill>
                <a:latin typeface="+mj-lt"/>
              </a:rPr>
              <a:t> </a:t>
            </a:r>
            <a:r>
              <a:rPr lang="en-US" sz="2400" b="1" dirty="0" err="1">
                <a:solidFill>
                  <a:srgbClr val="FFFF00"/>
                </a:solidFill>
                <a:latin typeface="+mj-lt"/>
              </a:rPr>
              <a:t>gambar</a:t>
            </a:r>
            <a:r>
              <a:rPr lang="en-US" sz="2400" b="1" dirty="0">
                <a:solidFill>
                  <a:srgbClr val="FFFF00"/>
                </a:solidFill>
                <a:latin typeface="+mj-lt"/>
              </a:rPr>
              <a:t>(</a:t>
            </a:r>
            <a:r>
              <a:rPr lang="en-US" sz="2400" b="1" i="1" dirty="0">
                <a:solidFill>
                  <a:srgbClr val="FFFF00"/>
                </a:solidFill>
                <a:latin typeface="+mj-lt"/>
              </a:rPr>
              <a:t>frame size/type of shot)</a:t>
            </a:r>
          </a:p>
          <a:p>
            <a:pPr algn="ctr">
              <a:lnSpc>
                <a:spcPct val="80000"/>
              </a:lnSpc>
              <a:buFontTx/>
              <a:buNone/>
            </a:pPr>
            <a:r>
              <a:rPr lang="en-US" sz="2400" b="1" dirty="0">
                <a:solidFill>
                  <a:srgbClr val="FFFF00"/>
                </a:solidFill>
                <a:latin typeface="+mj-lt"/>
              </a:rPr>
              <a:t>	B. </a:t>
            </a:r>
            <a:r>
              <a:rPr lang="en-US" sz="2400" b="1" dirty="0" err="1">
                <a:solidFill>
                  <a:srgbClr val="FFFF00"/>
                </a:solidFill>
                <a:latin typeface="+mj-lt"/>
              </a:rPr>
              <a:t>Gerakan</a:t>
            </a:r>
            <a:r>
              <a:rPr lang="en-US" sz="2400" b="1" dirty="0">
                <a:solidFill>
                  <a:srgbClr val="FFFF00"/>
                </a:solidFill>
                <a:latin typeface="+mj-lt"/>
              </a:rPr>
              <a:t> </a:t>
            </a:r>
            <a:r>
              <a:rPr lang="en-US" sz="2400" b="1" dirty="0" err="1">
                <a:solidFill>
                  <a:srgbClr val="FFFF00"/>
                </a:solidFill>
                <a:latin typeface="+mj-lt"/>
              </a:rPr>
              <a:t>subyek</a:t>
            </a:r>
            <a:r>
              <a:rPr lang="en-US" sz="2400" b="1" dirty="0">
                <a:solidFill>
                  <a:srgbClr val="FFFF00"/>
                </a:solidFill>
                <a:latin typeface="+mj-lt"/>
              </a:rPr>
              <a:t> (</a:t>
            </a:r>
            <a:r>
              <a:rPr lang="en-US" sz="2400" b="1" i="1" dirty="0">
                <a:solidFill>
                  <a:srgbClr val="FFFF00"/>
                </a:solidFill>
                <a:latin typeface="+mj-lt"/>
              </a:rPr>
              <a:t>blocking</a:t>
            </a:r>
            <a:r>
              <a:rPr lang="en-US" sz="2400" b="1" dirty="0">
                <a:solidFill>
                  <a:srgbClr val="FFFF00"/>
                </a:solidFill>
                <a:latin typeface="+mj-lt"/>
              </a:rPr>
              <a:t> </a:t>
            </a:r>
            <a:r>
              <a:rPr lang="en-US" sz="2400" b="1" dirty="0" err="1">
                <a:solidFill>
                  <a:srgbClr val="FFFF00"/>
                </a:solidFill>
                <a:latin typeface="+mj-lt"/>
              </a:rPr>
              <a:t>pemain</a:t>
            </a:r>
            <a:r>
              <a:rPr lang="en-US" sz="2400" b="1" dirty="0">
                <a:solidFill>
                  <a:srgbClr val="FFFF00"/>
                </a:solidFill>
                <a:latin typeface="+mj-lt"/>
              </a:rPr>
              <a:t>)</a:t>
            </a:r>
          </a:p>
          <a:p>
            <a:pPr algn="ctr">
              <a:lnSpc>
                <a:spcPct val="80000"/>
              </a:lnSpc>
              <a:buFontTx/>
              <a:buNone/>
            </a:pPr>
            <a:r>
              <a:rPr lang="en-US" sz="2400" b="1" dirty="0">
                <a:solidFill>
                  <a:srgbClr val="FFFF00"/>
                </a:solidFill>
                <a:latin typeface="+mj-lt"/>
              </a:rPr>
              <a:t>	C. </a:t>
            </a:r>
            <a:r>
              <a:rPr lang="en-US" sz="2400" b="1" dirty="0" err="1">
                <a:solidFill>
                  <a:srgbClr val="FFFF00"/>
                </a:solidFill>
                <a:latin typeface="+mj-lt"/>
              </a:rPr>
              <a:t>Gerakan</a:t>
            </a:r>
            <a:r>
              <a:rPr lang="en-US" sz="2400" b="1" dirty="0">
                <a:solidFill>
                  <a:srgbClr val="FFFF00"/>
                </a:solidFill>
                <a:latin typeface="+mj-lt"/>
              </a:rPr>
              <a:t> </a:t>
            </a:r>
            <a:r>
              <a:rPr lang="en-US" sz="2400" b="1" dirty="0" err="1">
                <a:solidFill>
                  <a:srgbClr val="FFFF00"/>
                </a:solidFill>
                <a:latin typeface="+mj-lt"/>
              </a:rPr>
              <a:t>kamera</a:t>
            </a:r>
            <a:endParaRPr lang="en-US" sz="2400" b="1" dirty="0">
              <a:solidFill>
                <a:srgbClr val="FFFF00"/>
              </a:solidFill>
              <a:latin typeface="+mj-lt"/>
            </a:endParaRPr>
          </a:p>
          <a:p>
            <a:pPr algn="ctr">
              <a:lnSpc>
                <a:spcPct val="80000"/>
              </a:lnSpc>
              <a:buFontTx/>
              <a:buNone/>
            </a:pPr>
            <a:r>
              <a:rPr lang="en-US" sz="2400" b="1" dirty="0">
                <a:solidFill>
                  <a:srgbClr val="FFFF00"/>
                </a:solidFill>
                <a:latin typeface="+mj-lt"/>
              </a:rPr>
              <a:t>	D. </a:t>
            </a:r>
            <a:r>
              <a:rPr lang="en-US" sz="2400" b="1" dirty="0" err="1">
                <a:solidFill>
                  <a:srgbClr val="FFFF00"/>
                </a:solidFill>
                <a:latin typeface="+mj-lt"/>
              </a:rPr>
              <a:t>Suara</a:t>
            </a:r>
            <a:r>
              <a:rPr lang="en-US" sz="2400" b="1" dirty="0">
                <a:solidFill>
                  <a:srgbClr val="FFFF00"/>
                </a:solidFill>
                <a:latin typeface="+mj-lt"/>
              </a:rPr>
              <a:t> (dialog, </a:t>
            </a:r>
            <a:r>
              <a:rPr lang="en-US" sz="2400" b="1" dirty="0" err="1">
                <a:solidFill>
                  <a:srgbClr val="FFFF00"/>
                </a:solidFill>
                <a:latin typeface="+mj-lt"/>
              </a:rPr>
              <a:t>suara</a:t>
            </a:r>
            <a:r>
              <a:rPr lang="en-US" sz="2400" b="1" dirty="0">
                <a:solidFill>
                  <a:srgbClr val="FFFF00"/>
                </a:solidFill>
                <a:latin typeface="+mj-lt"/>
              </a:rPr>
              <a:t> </a:t>
            </a:r>
            <a:r>
              <a:rPr lang="en-US" sz="2400" b="1" dirty="0" err="1">
                <a:solidFill>
                  <a:srgbClr val="FFFF00"/>
                </a:solidFill>
                <a:latin typeface="+mj-lt"/>
              </a:rPr>
              <a:t>efek</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musik</a:t>
            </a:r>
            <a:r>
              <a:rPr lang="en-US" sz="2400" b="1" dirty="0">
                <a:solidFill>
                  <a:srgbClr val="FFFF00"/>
                </a:solidFill>
                <a:latin typeface="+mj-lt"/>
              </a:rPr>
              <a:t>)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25634"/>
                                        </p:tgtEl>
                                        <p:attrNameLst>
                                          <p:attrName>style.visibility</p:attrName>
                                        </p:attrNameLst>
                                      </p:cBhvr>
                                      <p:to>
                                        <p:strVal val="visible"/>
                                      </p:to>
                                    </p:set>
                                    <p:animEffect transition="in" filter="fade">
                                      <p:cBhvr>
                                        <p:cTn id="7" dur="800" decel="100000"/>
                                        <p:tgtEl>
                                          <p:spTgt spid="325634"/>
                                        </p:tgtEl>
                                      </p:cBhvr>
                                    </p:animEffect>
                                    <p:anim calcmode="lin" valueType="num">
                                      <p:cBhvr>
                                        <p:cTn id="8" dur="800" decel="100000" fill="hold"/>
                                        <p:tgtEl>
                                          <p:spTgt spid="325634"/>
                                        </p:tgtEl>
                                        <p:attrNameLst>
                                          <p:attrName>style.rotation</p:attrName>
                                        </p:attrNameLst>
                                      </p:cBhvr>
                                      <p:tavLst>
                                        <p:tav tm="0">
                                          <p:val>
                                            <p:fltVal val="-90"/>
                                          </p:val>
                                        </p:tav>
                                        <p:tav tm="100000">
                                          <p:val>
                                            <p:fltVal val="0"/>
                                          </p:val>
                                        </p:tav>
                                      </p:tavLst>
                                    </p:anim>
                                    <p:anim calcmode="lin" valueType="num">
                                      <p:cBhvr>
                                        <p:cTn id="9" dur="800" decel="100000" fill="hold"/>
                                        <p:tgtEl>
                                          <p:spTgt spid="325634"/>
                                        </p:tgtEl>
                                        <p:attrNameLst>
                                          <p:attrName>ppt_x</p:attrName>
                                        </p:attrNameLst>
                                      </p:cBhvr>
                                      <p:tavLst>
                                        <p:tav tm="0">
                                          <p:val>
                                            <p:strVal val="#ppt_x+0.4"/>
                                          </p:val>
                                        </p:tav>
                                        <p:tav tm="100000">
                                          <p:val>
                                            <p:strVal val="#ppt_x-0.05"/>
                                          </p:val>
                                        </p:tav>
                                      </p:tavLst>
                                    </p:anim>
                                    <p:anim calcmode="lin" valueType="num">
                                      <p:cBhvr>
                                        <p:cTn id="10" dur="800" decel="100000" fill="hold"/>
                                        <p:tgtEl>
                                          <p:spTgt spid="32563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2563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2563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25635">
                                            <p:txEl>
                                              <p:pRg st="0" end="0"/>
                                            </p:txEl>
                                          </p:spTgt>
                                        </p:tgtEl>
                                        <p:attrNameLst>
                                          <p:attrName>style.visibility</p:attrName>
                                        </p:attrNameLst>
                                      </p:cBhvr>
                                      <p:to>
                                        <p:strVal val="visible"/>
                                      </p:to>
                                    </p:set>
                                    <p:animEffect transition="in" filter="fade">
                                      <p:cBhvr>
                                        <p:cTn id="17" dur="1000"/>
                                        <p:tgtEl>
                                          <p:spTgt spid="325635">
                                            <p:txEl>
                                              <p:pRg st="0" end="0"/>
                                            </p:txEl>
                                          </p:spTgt>
                                        </p:tgtEl>
                                      </p:cBhvr>
                                    </p:animEffect>
                                    <p:anim calcmode="lin" valueType="num">
                                      <p:cBhvr>
                                        <p:cTn id="18" dur="1000" fill="hold"/>
                                        <p:tgtEl>
                                          <p:spTgt spid="32563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256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325635">
                                            <p:txEl>
                                              <p:pRg st="1" end="1"/>
                                            </p:txEl>
                                          </p:spTgt>
                                        </p:tgtEl>
                                        <p:attrNameLst>
                                          <p:attrName>style.visibility</p:attrName>
                                        </p:attrNameLst>
                                      </p:cBhvr>
                                      <p:to>
                                        <p:strVal val="visible"/>
                                      </p:to>
                                    </p:set>
                                    <p:animEffect transition="in" filter="fade">
                                      <p:cBhvr>
                                        <p:cTn id="24" dur="1000"/>
                                        <p:tgtEl>
                                          <p:spTgt spid="325635">
                                            <p:txEl>
                                              <p:pRg st="1" end="1"/>
                                            </p:txEl>
                                          </p:spTgt>
                                        </p:tgtEl>
                                      </p:cBhvr>
                                    </p:animEffect>
                                    <p:anim calcmode="lin" valueType="num">
                                      <p:cBhvr>
                                        <p:cTn id="25" dur="1000" fill="hold"/>
                                        <p:tgtEl>
                                          <p:spTgt spid="32563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256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325635">
                                            <p:txEl>
                                              <p:pRg st="2" end="2"/>
                                            </p:txEl>
                                          </p:spTgt>
                                        </p:tgtEl>
                                        <p:attrNameLst>
                                          <p:attrName>style.visibility</p:attrName>
                                        </p:attrNameLst>
                                      </p:cBhvr>
                                      <p:to>
                                        <p:strVal val="visible"/>
                                      </p:to>
                                    </p:set>
                                    <p:animEffect transition="in" filter="fade">
                                      <p:cBhvr>
                                        <p:cTn id="31" dur="1000"/>
                                        <p:tgtEl>
                                          <p:spTgt spid="325635">
                                            <p:txEl>
                                              <p:pRg st="2" end="2"/>
                                            </p:txEl>
                                          </p:spTgt>
                                        </p:tgtEl>
                                      </p:cBhvr>
                                    </p:animEffect>
                                    <p:anim calcmode="lin" valueType="num">
                                      <p:cBhvr>
                                        <p:cTn id="32" dur="1000" fill="hold"/>
                                        <p:tgtEl>
                                          <p:spTgt spid="325635">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256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325635">
                                            <p:txEl>
                                              <p:pRg st="3" end="3"/>
                                            </p:txEl>
                                          </p:spTgt>
                                        </p:tgtEl>
                                        <p:attrNameLst>
                                          <p:attrName>style.visibility</p:attrName>
                                        </p:attrNameLst>
                                      </p:cBhvr>
                                      <p:to>
                                        <p:strVal val="visible"/>
                                      </p:to>
                                    </p:set>
                                    <p:animEffect transition="in" filter="fade">
                                      <p:cBhvr>
                                        <p:cTn id="38" dur="1000"/>
                                        <p:tgtEl>
                                          <p:spTgt spid="325635">
                                            <p:txEl>
                                              <p:pRg st="3" end="3"/>
                                            </p:txEl>
                                          </p:spTgt>
                                        </p:tgtEl>
                                      </p:cBhvr>
                                    </p:animEffect>
                                    <p:anim calcmode="lin" valueType="num">
                                      <p:cBhvr>
                                        <p:cTn id="39" dur="1000" fill="hold"/>
                                        <p:tgtEl>
                                          <p:spTgt spid="325635">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2563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325635">
                                            <p:txEl>
                                              <p:pRg st="4" end="4"/>
                                            </p:txEl>
                                          </p:spTgt>
                                        </p:tgtEl>
                                        <p:attrNameLst>
                                          <p:attrName>style.visibility</p:attrName>
                                        </p:attrNameLst>
                                      </p:cBhvr>
                                      <p:to>
                                        <p:strVal val="visible"/>
                                      </p:to>
                                    </p:set>
                                    <p:animEffect transition="in" filter="fade">
                                      <p:cBhvr>
                                        <p:cTn id="45" dur="1000"/>
                                        <p:tgtEl>
                                          <p:spTgt spid="325635">
                                            <p:txEl>
                                              <p:pRg st="4" end="4"/>
                                            </p:txEl>
                                          </p:spTgt>
                                        </p:tgtEl>
                                      </p:cBhvr>
                                    </p:animEffect>
                                    <p:anim calcmode="lin" valueType="num">
                                      <p:cBhvr>
                                        <p:cTn id="46" dur="1000" fill="hold"/>
                                        <p:tgtEl>
                                          <p:spTgt spid="325635">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32563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325635">
                                            <p:txEl>
                                              <p:pRg st="5" end="5"/>
                                            </p:txEl>
                                          </p:spTgt>
                                        </p:tgtEl>
                                        <p:attrNameLst>
                                          <p:attrName>style.visibility</p:attrName>
                                        </p:attrNameLst>
                                      </p:cBhvr>
                                      <p:to>
                                        <p:strVal val="visible"/>
                                      </p:to>
                                    </p:set>
                                    <p:animEffect transition="in" filter="fade">
                                      <p:cBhvr>
                                        <p:cTn id="52" dur="1000"/>
                                        <p:tgtEl>
                                          <p:spTgt spid="325635">
                                            <p:txEl>
                                              <p:pRg st="5" end="5"/>
                                            </p:txEl>
                                          </p:spTgt>
                                        </p:tgtEl>
                                      </p:cBhvr>
                                    </p:animEffect>
                                    <p:anim calcmode="lin" valueType="num">
                                      <p:cBhvr>
                                        <p:cTn id="53" dur="1000" fill="hold"/>
                                        <p:tgtEl>
                                          <p:spTgt spid="325635">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32563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325635">
                                            <p:txEl>
                                              <p:pRg st="6" end="6"/>
                                            </p:txEl>
                                          </p:spTgt>
                                        </p:tgtEl>
                                        <p:attrNameLst>
                                          <p:attrName>style.visibility</p:attrName>
                                        </p:attrNameLst>
                                      </p:cBhvr>
                                      <p:to>
                                        <p:strVal val="visible"/>
                                      </p:to>
                                    </p:set>
                                    <p:animEffect transition="in" filter="fade">
                                      <p:cBhvr>
                                        <p:cTn id="59" dur="1000"/>
                                        <p:tgtEl>
                                          <p:spTgt spid="325635">
                                            <p:txEl>
                                              <p:pRg st="6" end="6"/>
                                            </p:txEl>
                                          </p:spTgt>
                                        </p:tgtEl>
                                      </p:cBhvr>
                                    </p:animEffect>
                                    <p:anim calcmode="lin" valueType="num">
                                      <p:cBhvr>
                                        <p:cTn id="60" dur="1000" fill="hold"/>
                                        <p:tgtEl>
                                          <p:spTgt spid="325635">
                                            <p:txEl>
                                              <p:pRg st="6" end="6"/>
                                            </p:txEl>
                                          </p:spTgt>
                                        </p:tgtEl>
                                        <p:attrNameLst>
                                          <p:attrName>ppt_x</p:attrName>
                                        </p:attrNameLst>
                                      </p:cBhvr>
                                      <p:tavLst>
                                        <p:tav tm="0">
                                          <p:val>
                                            <p:strVal val="#ppt_x"/>
                                          </p:val>
                                        </p:tav>
                                        <p:tav tm="100000">
                                          <p:val>
                                            <p:strVal val="#ppt_x"/>
                                          </p:val>
                                        </p:tav>
                                      </p:tavLst>
                                    </p:anim>
                                    <p:anim calcmode="lin" valueType="num">
                                      <p:cBhvr>
                                        <p:cTn id="61" dur="1000" fill="hold"/>
                                        <p:tgtEl>
                                          <p:spTgt spid="32563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7" presetClass="entr" presetSubtype="0" fill="hold" grpId="0" nodeType="clickEffect">
                                  <p:stCondLst>
                                    <p:cond delay="0"/>
                                  </p:stCondLst>
                                  <p:childTnLst>
                                    <p:set>
                                      <p:cBhvr>
                                        <p:cTn id="65" dur="1" fill="hold">
                                          <p:stCondLst>
                                            <p:cond delay="0"/>
                                          </p:stCondLst>
                                        </p:cTn>
                                        <p:tgtEl>
                                          <p:spTgt spid="325635">
                                            <p:txEl>
                                              <p:pRg st="7" end="7"/>
                                            </p:txEl>
                                          </p:spTgt>
                                        </p:tgtEl>
                                        <p:attrNameLst>
                                          <p:attrName>style.visibility</p:attrName>
                                        </p:attrNameLst>
                                      </p:cBhvr>
                                      <p:to>
                                        <p:strVal val="visible"/>
                                      </p:to>
                                    </p:set>
                                    <p:animEffect transition="in" filter="fade">
                                      <p:cBhvr>
                                        <p:cTn id="66" dur="1000"/>
                                        <p:tgtEl>
                                          <p:spTgt spid="325635">
                                            <p:txEl>
                                              <p:pRg st="7" end="7"/>
                                            </p:txEl>
                                          </p:spTgt>
                                        </p:tgtEl>
                                      </p:cBhvr>
                                    </p:animEffect>
                                    <p:anim calcmode="lin" valueType="num">
                                      <p:cBhvr>
                                        <p:cTn id="67" dur="1000" fill="hold"/>
                                        <p:tgtEl>
                                          <p:spTgt spid="325635">
                                            <p:txEl>
                                              <p:pRg st="7" end="7"/>
                                            </p:txEl>
                                          </p:spTgt>
                                        </p:tgtEl>
                                        <p:attrNameLst>
                                          <p:attrName>ppt_x</p:attrName>
                                        </p:attrNameLst>
                                      </p:cBhvr>
                                      <p:tavLst>
                                        <p:tav tm="0">
                                          <p:val>
                                            <p:strVal val="#ppt_x"/>
                                          </p:val>
                                        </p:tav>
                                        <p:tav tm="100000">
                                          <p:val>
                                            <p:strVal val="#ppt_x"/>
                                          </p:val>
                                        </p:tav>
                                      </p:tavLst>
                                    </p:anim>
                                    <p:anim calcmode="lin" valueType="num">
                                      <p:cBhvr>
                                        <p:cTn id="68" dur="1000" fill="hold"/>
                                        <p:tgtEl>
                                          <p:spTgt spid="32563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7" presetClass="entr" presetSubtype="0" fill="hold" grpId="0" nodeType="clickEffect">
                                  <p:stCondLst>
                                    <p:cond delay="0"/>
                                  </p:stCondLst>
                                  <p:childTnLst>
                                    <p:set>
                                      <p:cBhvr>
                                        <p:cTn id="72" dur="1" fill="hold">
                                          <p:stCondLst>
                                            <p:cond delay="0"/>
                                          </p:stCondLst>
                                        </p:cTn>
                                        <p:tgtEl>
                                          <p:spTgt spid="325635">
                                            <p:txEl>
                                              <p:pRg st="8" end="8"/>
                                            </p:txEl>
                                          </p:spTgt>
                                        </p:tgtEl>
                                        <p:attrNameLst>
                                          <p:attrName>style.visibility</p:attrName>
                                        </p:attrNameLst>
                                      </p:cBhvr>
                                      <p:to>
                                        <p:strVal val="visible"/>
                                      </p:to>
                                    </p:set>
                                    <p:animEffect transition="in" filter="fade">
                                      <p:cBhvr>
                                        <p:cTn id="73" dur="1000"/>
                                        <p:tgtEl>
                                          <p:spTgt spid="325635">
                                            <p:txEl>
                                              <p:pRg st="8" end="8"/>
                                            </p:txEl>
                                          </p:spTgt>
                                        </p:tgtEl>
                                      </p:cBhvr>
                                    </p:animEffect>
                                    <p:anim calcmode="lin" valueType="num">
                                      <p:cBhvr>
                                        <p:cTn id="74" dur="1000" fill="hold"/>
                                        <p:tgtEl>
                                          <p:spTgt spid="325635">
                                            <p:txEl>
                                              <p:pRg st="8" end="8"/>
                                            </p:txEl>
                                          </p:spTgt>
                                        </p:tgtEl>
                                        <p:attrNameLst>
                                          <p:attrName>ppt_x</p:attrName>
                                        </p:attrNameLst>
                                      </p:cBhvr>
                                      <p:tavLst>
                                        <p:tav tm="0">
                                          <p:val>
                                            <p:strVal val="#ppt_x"/>
                                          </p:val>
                                        </p:tav>
                                        <p:tav tm="100000">
                                          <p:val>
                                            <p:strVal val="#ppt_x"/>
                                          </p:val>
                                        </p:tav>
                                      </p:tavLst>
                                    </p:anim>
                                    <p:anim calcmode="lin" valueType="num">
                                      <p:cBhvr>
                                        <p:cTn id="75" dur="1000" fill="hold"/>
                                        <p:tgtEl>
                                          <p:spTgt spid="32563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7" presetClass="entr" presetSubtype="0" fill="hold" grpId="0" nodeType="clickEffect">
                                  <p:stCondLst>
                                    <p:cond delay="0"/>
                                  </p:stCondLst>
                                  <p:childTnLst>
                                    <p:set>
                                      <p:cBhvr>
                                        <p:cTn id="79" dur="1" fill="hold">
                                          <p:stCondLst>
                                            <p:cond delay="0"/>
                                          </p:stCondLst>
                                        </p:cTn>
                                        <p:tgtEl>
                                          <p:spTgt spid="325635">
                                            <p:txEl>
                                              <p:pRg st="9" end="9"/>
                                            </p:txEl>
                                          </p:spTgt>
                                        </p:tgtEl>
                                        <p:attrNameLst>
                                          <p:attrName>style.visibility</p:attrName>
                                        </p:attrNameLst>
                                      </p:cBhvr>
                                      <p:to>
                                        <p:strVal val="visible"/>
                                      </p:to>
                                    </p:set>
                                    <p:animEffect transition="in" filter="fade">
                                      <p:cBhvr>
                                        <p:cTn id="80" dur="1000"/>
                                        <p:tgtEl>
                                          <p:spTgt spid="325635">
                                            <p:txEl>
                                              <p:pRg st="9" end="9"/>
                                            </p:txEl>
                                          </p:spTgt>
                                        </p:tgtEl>
                                      </p:cBhvr>
                                    </p:animEffect>
                                    <p:anim calcmode="lin" valueType="num">
                                      <p:cBhvr>
                                        <p:cTn id="81" dur="1000" fill="hold"/>
                                        <p:tgtEl>
                                          <p:spTgt spid="325635">
                                            <p:txEl>
                                              <p:pRg st="9" end="9"/>
                                            </p:txEl>
                                          </p:spTgt>
                                        </p:tgtEl>
                                        <p:attrNameLst>
                                          <p:attrName>ppt_x</p:attrName>
                                        </p:attrNameLst>
                                      </p:cBhvr>
                                      <p:tavLst>
                                        <p:tav tm="0">
                                          <p:val>
                                            <p:strVal val="#ppt_x"/>
                                          </p:val>
                                        </p:tav>
                                        <p:tav tm="100000">
                                          <p:val>
                                            <p:strVal val="#ppt_x"/>
                                          </p:val>
                                        </p:tav>
                                      </p:tavLst>
                                    </p:anim>
                                    <p:anim calcmode="lin" valueType="num">
                                      <p:cBhvr>
                                        <p:cTn id="82" dur="1000" fill="hold"/>
                                        <p:tgtEl>
                                          <p:spTgt spid="32563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7" presetClass="entr" presetSubtype="0" fill="hold" grpId="0" nodeType="clickEffect">
                                  <p:stCondLst>
                                    <p:cond delay="0"/>
                                  </p:stCondLst>
                                  <p:childTnLst>
                                    <p:set>
                                      <p:cBhvr>
                                        <p:cTn id="86" dur="1" fill="hold">
                                          <p:stCondLst>
                                            <p:cond delay="0"/>
                                          </p:stCondLst>
                                        </p:cTn>
                                        <p:tgtEl>
                                          <p:spTgt spid="325635">
                                            <p:txEl>
                                              <p:pRg st="10" end="10"/>
                                            </p:txEl>
                                          </p:spTgt>
                                        </p:tgtEl>
                                        <p:attrNameLst>
                                          <p:attrName>style.visibility</p:attrName>
                                        </p:attrNameLst>
                                      </p:cBhvr>
                                      <p:to>
                                        <p:strVal val="visible"/>
                                      </p:to>
                                    </p:set>
                                    <p:animEffect transition="in" filter="fade">
                                      <p:cBhvr>
                                        <p:cTn id="87" dur="1000"/>
                                        <p:tgtEl>
                                          <p:spTgt spid="325635">
                                            <p:txEl>
                                              <p:pRg st="10" end="10"/>
                                            </p:txEl>
                                          </p:spTgt>
                                        </p:tgtEl>
                                      </p:cBhvr>
                                    </p:animEffect>
                                    <p:anim calcmode="lin" valueType="num">
                                      <p:cBhvr>
                                        <p:cTn id="88" dur="1000" fill="hold"/>
                                        <p:tgtEl>
                                          <p:spTgt spid="325635">
                                            <p:txEl>
                                              <p:pRg st="10" end="10"/>
                                            </p:txEl>
                                          </p:spTgt>
                                        </p:tgtEl>
                                        <p:attrNameLst>
                                          <p:attrName>ppt_x</p:attrName>
                                        </p:attrNameLst>
                                      </p:cBhvr>
                                      <p:tavLst>
                                        <p:tav tm="0">
                                          <p:val>
                                            <p:strVal val="#ppt_x"/>
                                          </p:val>
                                        </p:tav>
                                        <p:tav tm="100000">
                                          <p:val>
                                            <p:strVal val="#ppt_x"/>
                                          </p:val>
                                        </p:tav>
                                      </p:tavLst>
                                    </p:anim>
                                    <p:anim calcmode="lin" valueType="num">
                                      <p:cBhvr>
                                        <p:cTn id="89" dur="1000" fill="hold"/>
                                        <p:tgtEl>
                                          <p:spTgt spid="32563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5634" grpId="0"/>
      <p:bldP spid="325635"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57200" y="549275"/>
            <a:ext cx="8229600" cy="1223963"/>
          </a:xfrm>
        </p:spPr>
        <p:txBody>
          <a:bodyPr/>
          <a:lstStyle/>
          <a:p>
            <a:r>
              <a:rPr lang="en-US" sz="3700" b="1" dirty="0">
                <a:solidFill>
                  <a:srgbClr val="FFFF00"/>
                </a:solidFill>
              </a:rPr>
              <a:t>3 .</a:t>
            </a:r>
            <a:r>
              <a:rPr lang="en-US" sz="3700" b="1" dirty="0" err="1">
                <a:solidFill>
                  <a:srgbClr val="FFFF00"/>
                </a:solidFill>
              </a:rPr>
              <a:t>Hubungan</a:t>
            </a:r>
            <a:r>
              <a:rPr lang="en-US" sz="3700" b="1" dirty="0">
                <a:solidFill>
                  <a:srgbClr val="FFFF00"/>
                </a:solidFill>
              </a:rPr>
              <a:t> </a:t>
            </a:r>
            <a:r>
              <a:rPr lang="en-US" sz="3700" b="1" dirty="0" err="1">
                <a:solidFill>
                  <a:srgbClr val="FFFF00"/>
                </a:solidFill>
              </a:rPr>
              <a:t>spasial</a:t>
            </a:r>
            <a:r>
              <a:rPr lang="en-US" sz="3700" b="1" dirty="0">
                <a:solidFill>
                  <a:srgbClr val="FFFF00"/>
                </a:solidFill>
              </a:rPr>
              <a:t> (</a:t>
            </a:r>
            <a:r>
              <a:rPr lang="en-US" sz="3700" b="1" dirty="0" err="1">
                <a:solidFill>
                  <a:srgbClr val="FFFF00"/>
                </a:solidFill>
              </a:rPr>
              <a:t>ruang</a:t>
            </a:r>
            <a:r>
              <a:rPr lang="en-US" sz="3700" b="1" dirty="0">
                <a:solidFill>
                  <a:srgbClr val="FFFF00"/>
                </a:solidFill>
              </a:rPr>
              <a:t>)  </a:t>
            </a:r>
            <a:r>
              <a:rPr lang="en-US" sz="3700" b="1" dirty="0" err="1">
                <a:solidFill>
                  <a:srgbClr val="FFFF00"/>
                </a:solidFill>
              </a:rPr>
              <a:t>antara</a:t>
            </a:r>
            <a:r>
              <a:rPr lang="en-US" sz="3700" b="1" dirty="0">
                <a:solidFill>
                  <a:srgbClr val="FFFF00"/>
                </a:solidFill>
              </a:rPr>
              <a:t> shot A </a:t>
            </a:r>
            <a:r>
              <a:rPr lang="en-US" sz="3700" b="1" dirty="0" err="1">
                <a:solidFill>
                  <a:srgbClr val="FFFF00"/>
                </a:solidFill>
              </a:rPr>
              <a:t>dan</a:t>
            </a:r>
            <a:r>
              <a:rPr lang="en-US" sz="3700" b="1" dirty="0">
                <a:solidFill>
                  <a:srgbClr val="FFFF00"/>
                </a:solidFill>
              </a:rPr>
              <a:t> shot B</a:t>
            </a:r>
          </a:p>
        </p:txBody>
      </p:sp>
      <p:sp>
        <p:nvSpPr>
          <p:cNvPr id="99331" name="Rectangle 3"/>
          <p:cNvSpPr>
            <a:spLocks noGrp="1" noChangeArrowheads="1"/>
          </p:cNvSpPr>
          <p:nvPr>
            <p:ph type="body" sz="half" idx="1"/>
          </p:nvPr>
        </p:nvSpPr>
        <p:spPr>
          <a:xfrm>
            <a:off x="0" y="2132856"/>
            <a:ext cx="8423920" cy="4032250"/>
          </a:xfrm>
        </p:spPr>
        <p:txBody>
          <a:bodyPr>
            <a:noAutofit/>
          </a:bodyPr>
          <a:lstStyle/>
          <a:p>
            <a:pPr marL="990600" lvl="1" indent="-533400" algn="ctr">
              <a:buFontTx/>
              <a:buNone/>
            </a:pPr>
            <a:r>
              <a:rPr lang="en-US" sz="2800" b="1" dirty="0">
                <a:solidFill>
                  <a:srgbClr val="FFFF00"/>
                </a:solidFill>
                <a:latin typeface="+mj-lt"/>
              </a:rPr>
              <a:t>	Editing </a:t>
            </a:r>
            <a:r>
              <a:rPr lang="en-US" sz="2800" b="1" dirty="0" err="1">
                <a:solidFill>
                  <a:srgbClr val="FFFF00"/>
                </a:solidFill>
                <a:latin typeface="+mj-lt"/>
              </a:rPr>
              <a:t>menawarkan</a:t>
            </a:r>
            <a:r>
              <a:rPr lang="en-US" sz="2800" b="1" dirty="0">
                <a:solidFill>
                  <a:srgbClr val="FFFF00"/>
                </a:solidFill>
                <a:latin typeface="+mj-lt"/>
              </a:rPr>
              <a:t> </a:t>
            </a:r>
            <a:r>
              <a:rPr lang="en-US" sz="2800" b="1" dirty="0" err="1">
                <a:solidFill>
                  <a:srgbClr val="FFFF00"/>
                </a:solidFill>
                <a:latin typeface="+mj-lt"/>
              </a:rPr>
              <a:t>suatu</a:t>
            </a:r>
            <a:r>
              <a:rPr lang="en-US" sz="2800" b="1" dirty="0">
                <a:solidFill>
                  <a:srgbClr val="FFFF00"/>
                </a:solidFill>
                <a:latin typeface="+mj-lt"/>
              </a:rPr>
              <a:t>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kepada</a:t>
            </a:r>
            <a:r>
              <a:rPr lang="en-US" sz="2800" b="1" dirty="0">
                <a:solidFill>
                  <a:srgbClr val="FFFF00"/>
                </a:solidFill>
                <a:latin typeface="+mj-lt"/>
              </a:rPr>
              <a:t> </a:t>
            </a:r>
            <a:r>
              <a:rPr lang="en-US" sz="2800" b="1" dirty="0" err="1">
                <a:solidFill>
                  <a:srgbClr val="FFFF00"/>
                </a:solidFill>
                <a:latin typeface="+mj-lt"/>
              </a:rPr>
              <a:t>sinema</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meningkatkan</a:t>
            </a:r>
            <a:r>
              <a:rPr lang="en-US" sz="2800" b="1" dirty="0">
                <a:solidFill>
                  <a:srgbClr val="FFFF00"/>
                </a:solidFill>
                <a:latin typeface="+mj-lt"/>
              </a:rPr>
              <a:t> </a:t>
            </a:r>
            <a:r>
              <a:rPr lang="en-US" sz="2800" b="1" dirty="0" err="1">
                <a:solidFill>
                  <a:srgbClr val="FFFF00"/>
                </a:solidFill>
                <a:latin typeface="+mj-lt"/>
              </a:rPr>
              <a:t>kehadiran</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yang </a:t>
            </a:r>
            <a:r>
              <a:rPr lang="en-US" sz="2800" b="1" dirty="0" err="1">
                <a:solidFill>
                  <a:srgbClr val="FFFF00"/>
                </a:solidFill>
                <a:latin typeface="+mj-lt"/>
              </a:rPr>
              <a:t>tak</a:t>
            </a:r>
            <a:r>
              <a:rPr lang="en-US" sz="2800" b="1" dirty="0">
                <a:solidFill>
                  <a:srgbClr val="FFFF00"/>
                </a:solidFill>
                <a:latin typeface="+mj-lt"/>
              </a:rPr>
              <a:t> </a:t>
            </a:r>
            <a:r>
              <a:rPr lang="en-US" sz="2800" b="1" dirty="0" err="1">
                <a:solidFill>
                  <a:srgbClr val="FFFF00"/>
                </a:solidFill>
                <a:latin typeface="+mj-lt"/>
              </a:rPr>
              <a:t>terbatas,karena</a:t>
            </a:r>
            <a:r>
              <a:rPr lang="en-US" sz="2800" b="1" dirty="0">
                <a:solidFill>
                  <a:srgbClr val="FFFF00"/>
                </a:solidFill>
                <a:latin typeface="+mj-lt"/>
              </a:rPr>
              <a:t> editing </a:t>
            </a:r>
            <a:r>
              <a:rPr lang="en-US" sz="2800" b="1" dirty="0" err="1">
                <a:solidFill>
                  <a:srgbClr val="FFFF00"/>
                </a:solidFill>
                <a:latin typeface="+mj-lt"/>
              </a:rPr>
              <a:t>membuat</a:t>
            </a:r>
            <a:r>
              <a:rPr lang="en-US" sz="2800" b="1" dirty="0">
                <a:solidFill>
                  <a:srgbClr val="FFFF00"/>
                </a:solidFill>
                <a:latin typeface="+mj-lt"/>
              </a:rPr>
              <a:t> </a:t>
            </a:r>
            <a:r>
              <a:rPr lang="en-US" sz="2800" b="1" dirty="0" err="1">
                <a:solidFill>
                  <a:srgbClr val="FFFF00"/>
                </a:solidFill>
                <a:latin typeface="+mj-lt"/>
              </a:rPr>
              <a:t>sineas</a:t>
            </a:r>
            <a:r>
              <a:rPr lang="en-US" sz="2800" b="1" dirty="0">
                <a:solidFill>
                  <a:srgbClr val="FFFF00"/>
                </a:solidFill>
                <a:latin typeface="+mj-lt"/>
              </a:rPr>
              <a:t> </a:t>
            </a:r>
            <a:r>
              <a:rPr lang="en-US" sz="2800" b="1" dirty="0" err="1">
                <a:solidFill>
                  <a:srgbClr val="FFFF00"/>
                </a:solidFill>
                <a:latin typeface="+mj-lt"/>
              </a:rPr>
              <a:t>berhubungan</a:t>
            </a:r>
            <a:r>
              <a:rPr lang="en-US" sz="2800" b="1" dirty="0">
                <a:solidFill>
                  <a:srgbClr val="FFFF00"/>
                </a:solidFill>
                <a:latin typeface="+mj-lt"/>
              </a:rPr>
              <a:t> </a:t>
            </a:r>
            <a:r>
              <a:rPr lang="en-US" sz="2800" b="1" dirty="0" err="1">
                <a:solidFill>
                  <a:srgbClr val="FFFF00"/>
                </a:solidFill>
                <a:latin typeface="+mj-lt"/>
              </a:rPr>
              <a:t>dengan</a:t>
            </a:r>
            <a:r>
              <a:rPr lang="en-US" sz="2800" b="1" dirty="0">
                <a:solidFill>
                  <a:srgbClr val="FFFF00"/>
                </a:solidFill>
                <a:latin typeface="+mj-lt"/>
              </a:rPr>
              <a:t> 2 point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a:t>
            </a:r>
            <a:r>
              <a:rPr lang="en-US" sz="2800" b="1" dirty="0" err="1">
                <a:solidFill>
                  <a:srgbClr val="FFFF00"/>
                </a:solidFill>
                <a:latin typeface="+mj-lt"/>
              </a:rPr>
              <a:t>yaitu</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realita</a:t>
            </a:r>
            <a:r>
              <a:rPr lang="en-US" sz="2800" b="1" dirty="0">
                <a:solidFill>
                  <a:srgbClr val="FFFF00"/>
                </a:solidFill>
                <a:latin typeface="+mj-lt"/>
              </a:rPr>
              <a:t> </a:t>
            </a:r>
            <a:r>
              <a:rPr lang="en-US" sz="2800" b="1" dirty="0" err="1">
                <a:solidFill>
                  <a:srgbClr val="FFFF00"/>
                </a:solidFill>
                <a:latin typeface="+mj-lt"/>
              </a:rPr>
              <a:t>dan</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film. </a:t>
            </a:r>
            <a:r>
              <a:rPr lang="en-US" sz="2800" b="1" dirty="0" err="1">
                <a:solidFill>
                  <a:srgbClr val="FFFF00"/>
                </a:solidFill>
                <a:latin typeface="+mj-lt"/>
              </a:rPr>
              <a:t>Dengan</a:t>
            </a:r>
            <a:r>
              <a:rPr lang="en-US" sz="2800" b="1" dirty="0">
                <a:solidFill>
                  <a:srgbClr val="FFFF00"/>
                </a:solidFill>
                <a:latin typeface="+mj-lt"/>
              </a:rPr>
              <a:t> </a:t>
            </a:r>
            <a:r>
              <a:rPr lang="en-US" sz="2800" b="1" dirty="0" err="1">
                <a:solidFill>
                  <a:srgbClr val="FFFF00"/>
                </a:solidFill>
                <a:latin typeface="+mj-lt"/>
              </a:rPr>
              <a:t>kata</a:t>
            </a:r>
            <a:r>
              <a:rPr lang="en-US" sz="2800" b="1" dirty="0">
                <a:solidFill>
                  <a:srgbClr val="FFFF00"/>
                </a:solidFill>
                <a:latin typeface="+mj-lt"/>
              </a:rPr>
              <a:t> lain, editing </a:t>
            </a:r>
            <a:r>
              <a:rPr lang="en-US" sz="2800" b="1" dirty="0" err="1">
                <a:solidFill>
                  <a:srgbClr val="FFFF00"/>
                </a:solidFill>
                <a:latin typeface="+mj-lt"/>
              </a:rPr>
              <a:t>membuat</a:t>
            </a:r>
            <a:r>
              <a:rPr lang="en-US" sz="2800" b="1" dirty="0">
                <a:solidFill>
                  <a:srgbClr val="FFFF00"/>
                </a:solidFill>
                <a:latin typeface="+mj-lt"/>
              </a:rPr>
              <a:t> </a:t>
            </a:r>
            <a:r>
              <a:rPr lang="en-US" sz="2800" b="1" dirty="0" err="1">
                <a:solidFill>
                  <a:srgbClr val="FFFF00"/>
                </a:solidFill>
                <a:latin typeface="+mj-lt"/>
              </a:rPr>
              <a:t>wilayah</a:t>
            </a:r>
            <a:r>
              <a:rPr lang="en-US" sz="2800" b="1" dirty="0">
                <a:solidFill>
                  <a:srgbClr val="FFFF00"/>
                </a:solidFill>
                <a:latin typeface="+mj-lt"/>
              </a:rPr>
              <a:t> </a:t>
            </a:r>
            <a:r>
              <a:rPr lang="en-US" sz="2800" b="1" dirty="0" err="1">
                <a:solidFill>
                  <a:srgbClr val="FFFF00"/>
                </a:solidFill>
                <a:latin typeface="+mj-lt"/>
              </a:rPr>
              <a:t>pengetahuan</a:t>
            </a:r>
            <a:r>
              <a:rPr lang="en-US" sz="2800" b="1" dirty="0">
                <a:solidFill>
                  <a:srgbClr val="FFFF00"/>
                </a:solidFill>
                <a:latin typeface="+mj-lt"/>
              </a:rPr>
              <a:t> </a:t>
            </a:r>
            <a:r>
              <a:rPr lang="en-US" sz="2800" b="1" dirty="0" err="1">
                <a:solidFill>
                  <a:srgbClr val="FFFF00"/>
                </a:solidFill>
                <a:latin typeface="+mj-lt"/>
              </a:rPr>
              <a:t>tentang</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yang </a:t>
            </a:r>
            <a:r>
              <a:rPr lang="en-US" sz="2800" b="1" dirty="0" err="1">
                <a:solidFill>
                  <a:srgbClr val="FFFF00"/>
                </a:solidFill>
                <a:latin typeface="+mj-lt"/>
              </a:rPr>
              <a:t>mampu</a:t>
            </a:r>
            <a:r>
              <a:rPr lang="en-US" sz="2800" b="1" dirty="0">
                <a:solidFill>
                  <a:srgbClr val="FFFF00"/>
                </a:solidFill>
                <a:latin typeface="+mj-lt"/>
              </a:rPr>
              <a:t> </a:t>
            </a:r>
            <a:r>
              <a:rPr lang="en-US" sz="2800" b="1" dirty="0" err="1">
                <a:solidFill>
                  <a:srgbClr val="FFFF00"/>
                </a:solidFill>
                <a:latin typeface="+mj-lt"/>
              </a:rPr>
              <a:t>untuk</a:t>
            </a:r>
            <a:r>
              <a:rPr lang="en-US" sz="2800" b="1" dirty="0">
                <a:solidFill>
                  <a:srgbClr val="FFFF00"/>
                </a:solidFill>
                <a:latin typeface="+mj-lt"/>
              </a:rPr>
              <a:t> </a:t>
            </a:r>
            <a:r>
              <a:rPr lang="en-US" sz="2800" b="1" dirty="0" err="1">
                <a:solidFill>
                  <a:srgbClr val="FFFF00"/>
                </a:solidFill>
                <a:latin typeface="+mj-lt"/>
              </a:rPr>
              <a:t>bergerak</a:t>
            </a:r>
            <a:r>
              <a:rPr lang="en-US" sz="2800" b="1" dirty="0">
                <a:solidFill>
                  <a:srgbClr val="FFFF00"/>
                </a:solidFill>
                <a:latin typeface="+mj-lt"/>
              </a:rPr>
              <a:t> </a:t>
            </a:r>
            <a:r>
              <a:rPr lang="en-US" sz="2800" b="1" dirty="0" err="1">
                <a:solidFill>
                  <a:srgbClr val="FFFF00"/>
                </a:solidFill>
                <a:latin typeface="+mj-lt"/>
              </a:rPr>
              <a:t>dari</a:t>
            </a:r>
            <a:r>
              <a:rPr lang="en-US" sz="2800" b="1" dirty="0">
                <a:solidFill>
                  <a:srgbClr val="FFFF00"/>
                </a:solidFill>
                <a:latin typeface="+mj-lt"/>
              </a:rPr>
              <a:t> </a:t>
            </a:r>
            <a:r>
              <a:rPr lang="en-US" sz="2800" b="1" dirty="0" err="1">
                <a:solidFill>
                  <a:srgbClr val="FFFF00"/>
                </a:solidFill>
                <a:latin typeface="+mj-lt"/>
              </a:rPr>
              <a:t>satu</a:t>
            </a:r>
            <a:r>
              <a:rPr lang="en-US" sz="2800" b="1" dirty="0">
                <a:solidFill>
                  <a:srgbClr val="FFFF00"/>
                </a:solidFill>
                <a:latin typeface="+mj-lt"/>
              </a:rPr>
              <a:t> </a:t>
            </a:r>
            <a:r>
              <a:rPr lang="en-US" sz="2800" b="1" dirty="0" err="1">
                <a:solidFill>
                  <a:srgbClr val="FFFF00"/>
                </a:solidFill>
                <a:latin typeface="+mj-lt"/>
              </a:rPr>
              <a:t>titik</a:t>
            </a:r>
            <a:r>
              <a:rPr lang="en-US" sz="2800" b="1" dirty="0">
                <a:solidFill>
                  <a:srgbClr val="FFFF00"/>
                </a:solidFill>
                <a:latin typeface="+mj-lt"/>
              </a:rPr>
              <a:t> </a:t>
            </a:r>
            <a:r>
              <a:rPr lang="en-US" sz="2800" b="1" dirty="0" err="1">
                <a:solidFill>
                  <a:srgbClr val="FFFF00"/>
                </a:solidFill>
                <a:latin typeface="+mj-lt"/>
              </a:rPr>
              <a:t>ketitik</a:t>
            </a:r>
            <a:r>
              <a:rPr lang="en-US" sz="2800" b="1" dirty="0">
                <a:solidFill>
                  <a:srgbClr val="FFFF00"/>
                </a:solidFill>
                <a:latin typeface="+mj-lt"/>
              </a:rPr>
              <a:t> yang </a:t>
            </a:r>
            <a:r>
              <a:rPr lang="en-US" sz="2800" b="1" dirty="0" err="1">
                <a:solidFill>
                  <a:srgbClr val="FFFF00"/>
                </a:solidFill>
                <a:latin typeface="+mj-lt"/>
              </a:rPr>
              <a:t>lainya</a:t>
            </a:r>
            <a:r>
              <a:rPr lang="en-US" sz="2800" b="1" dirty="0">
                <a:solidFill>
                  <a:srgbClr val="FFFF00"/>
                </a:solidFill>
                <a:latin typeface="+mj-lt"/>
              </a:rPr>
              <a:t>.     	</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500" fill="hold"/>
                                        <p:tgtEl>
                                          <p:spTgt spid="99330"/>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99331">
                                            <p:txEl>
                                              <p:pRg st="0" end="0"/>
                                            </p:txEl>
                                          </p:spTgt>
                                        </p:tgtEl>
                                        <p:attrNameLst>
                                          <p:attrName>style.visibility</p:attrName>
                                        </p:attrNameLst>
                                      </p:cBhvr>
                                      <p:to>
                                        <p:strVal val="visible"/>
                                      </p:to>
                                    </p:set>
                                    <p:animEffect transition="in" filter="fade">
                                      <p:cBhvr>
                                        <p:cTn id="11" dur="400">
                                          <p:stCondLst>
                                            <p:cond delay="0"/>
                                          </p:stCondLst>
                                        </p:cTn>
                                        <p:tgtEl>
                                          <p:spTgt spid="993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p:bldP spid="99331" grpId="0" uiExpand="1" build="p" bldLvl="5"/>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a:noFill/>
          <a:ln/>
        </p:spPr>
        <p:txBody>
          <a:bodyPr/>
          <a:lstStyle/>
          <a:p>
            <a:r>
              <a:rPr lang="en-US" sz="3000" dirty="0">
                <a:solidFill>
                  <a:srgbClr val="FFFF00"/>
                </a:solidFill>
              </a:rPr>
              <a:t>4 .</a:t>
            </a:r>
            <a:r>
              <a:rPr lang="en-US" sz="3000" dirty="0" err="1">
                <a:solidFill>
                  <a:srgbClr val="FFFF00"/>
                </a:solidFill>
              </a:rPr>
              <a:t>Hubungan</a:t>
            </a:r>
            <a:r>
              <a:rPr lang="en-US" sz="3000" dirty="0">
                <a:solidFill>
                  <a:srgbClr val="FFFF00"/>
                </a:solidFill>
              </a:rPr>
              <a:t> temporal (</a:t>
            </a:r>
            <a:r>
              <a:rPr lang="en-US" sz="3000" dirty="0" err="1">
                <a:solidFill>
                  <a:srgbClr val="FFFF00"/>
                </a:solidFill>
              </a:rPr>
              <a:t>Waktu</a:t>
            </a:r>
            <a:r>
              <a:rPr lang="en-US" sz="3000" dirty="0">
                <a:solidFill>
                  <a:srgbClr val="FFFF00"/>
                </a:solidFill>
              </a:rPr>
              <a:t>) </a:t>
            </a:r>
            <a:r>
              <a:rPr lang="en-US" sz="3000" dirty="0" err="1">
                <a:solidFill>
                  <a:srgbClr val="FFFF00"/>
                </a:solidFill>
              </a:rPr>
              <a:t>antara</a:t>
            </a:r>
            <a:r>
              <a:rPr lang="en-US" sz="3000" dirty="0">
                <a:solidFill>
                  <a:srgbClr val="FFFF00"/>
                </a:solidFill>
              </a:rPr>
              <a:t> shot A </a:t>
            </a:r>
            <a:r>
              <a:rPr lang="en-US" sz="3000" dirty="0" err="1">
                <a:solidFill>
                  <a:srgbClr val="FFFF00"/>
                </a:solidFill>
              </a:rPr>
              <a:t>dan</a:t>
            </a:r>
            <a:r>
              <a:rPr lang="en-US" sz="3000" dirty="0">
                <a:solidFill>
                  <a:srgbClr val="FFFF00"/>
                </a:solidFill>
              </a:rPr>
              <a:t> shot B</a:t>
            </a:r>
          </a:p>
        </p:txBody>
      </p:sp>
      <p:sp>
        <p:nvSpPr>
          <p:cNvPr id="322563" name="Rectangle 3"/>
          <p:cNvSpPr>
            <a:spLocks noGrp="1" noChangeArrowheads="1"/>
          </p:cNvSpPr>
          <p:nvPr>
            <p:ph type="body" sz="half" idx="1"/>
          </p:nvPr>
        </p:nvSpPr>
        <p:spPr>
          <a:xfrm>
            <a:off x="0" y="1916832"/>
            <a:ext cx="8820150" cy="4525963"/>
          </a:xfrm>
        </p:spPr>
        <p:txBody>
          <a:bodyPr>
            <a:noAutofit/>
          </a:bodyPr>
          <a:lstStyle/>
          <a:p>
            <a:pPr marL="990600" lvl="1" indent="-533400" algn="just">
              <a:buFontTx/>
              <a:buNone/>
            </a:pPr>
            <a:r>
              <a:rPr lang="en-US" sz="2000" b="1" dirty="0">
                <a:solidFill>
                  <a:srgbClr val="FFFF00"/>
                </a:solidFill>
                <a:latin typeface="+mj-lt"/>
              </a:rPr>
              <a:t>Editing </a:t>
            </a:r>
            <a:r>
              <a:rPr lang="en-US" sz="2000" b="1" dirty="0" err="1">
                <a:solidFill>
                  <a:srgbClr val="FFFF00"/>
                </a:solidFill>
                <a:latin typeface="+mj-lt"/>
              </a:rPr>
              <a:t>dapat</a:t>
            </a:r>
            <a:r>
              <a:rPr lang="en-US" sz="2000" b="1" dirty="0">
                <a:solidFill>
                  <a:srgbClr val="FFFF00"/>
                </a:solidFill>
                <a:latin typeface="+mj-lt"/>
              </a:rPr>
              <a:t> </a:t>
            </a:r>
            <a:r>
              <a:rPr lang="en-US" sz="2000" b="1" dirty="0" err="1">
                <a:solidFill>
                  <a:srgbClr val="FFFF00"/>
                </a:solidFill>
                <a:latin typeface="+mj-lt"/>
              </a:rPr>
              <a:t>juga</a:t>
            </a:r>
            <a:r>
              <a:rPr lang="en-US" sz="2000" b="1" dirty="0">
                <a:solidFill>
                  <a:srgbClr val="FFFF00"/>
                </a:solidFill>
                <a:latin typeface="+mj-lt"/>
              </a:rPr>
              <a:t> </a:t>
            </a:r>
            <a:r>
              <a:rPr lang="en-US" sz="2000" b="1" dirty="0" err="1">
                <a:solidFill>
                  <a:srgbClr val="FFFF00"/>
                </a:solidFill>
                <a:latin typeface="+mj-lt"/>
              </a:rPr>
              <a:t>mengontrol</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aksi</a:t>
            </a:r>
            <a:r>
              <a:rPr lang="en-US" sz="2000" b="1" dirty="0">
                <a:solidFill>
                  <a:srgbClr val="FFFF00"/>
                </a:solidFill>
                <a:latin typeface="+mj-lt"/>
              </a:rPr>
              <a:t> yang </a:t>
            </a:r>
            <a:r>
              <a:rPr lang="en-US" sz="2000" b="1" dirty="0" err="1">
                <a:solidFill>
                  <a:srgbClr val="FFFF00"/>
                </a:solidFill>
                <a:latin typeface="+mj-lt"/>
              </a:rPr>
              <a:t>ditunjukan</a:t>
            </a:r>
            <a:r>
              <a:rPr lang="en-US" sz="2000" b="1" dirty="0">
                <a:solidFill>
                  <a:srgbClr val="FFFF00"/>
                </a:solidFill>
                <a:latin typeface="+mj-lt"/>
              </a:rPr>
              <a:t> </a:t>
            </a:r>
            <a:r>
              <a:rPr lang="en-US" sz="2000" b="1" dirty="0" err="1">
                <a:solidFill>
                  <a:srgbClr val="FFFF00"/>
                </a:solidFill>
                <a:latin typeface="+mj-lt"/>
              </a:rPr>
              <a:t>dalam</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sebuah</a:t>
            </a:r>
            <a:r>
              <a:rPr lang="en-US" sz="2000" b="1" dirty="0">
                <a:solidFill>
                  <a:srgbClr val="FFFF00"/>
                </a:solidFill>
                <a:latin typeface="+mj-lt"/>
              </a:rPr>
              <a:t> film, </a:t>
            </a:r>
            <a:r>
              <a:rPr lang="en-US" sz="2000" b="1" dirty="0" err="1">
                <a:solidFill>
                  <a:srgbClr val="FFFF00"/>
                </a:solidFill>
                <a:latin typeface="+mj-lt"/>
              </a:rPr>
              <a:t>khususnya</a:t>
            </a:r>
            <a:r>
              <a:rPr lang="en-US" sz="2000" b="1" dirty="0">
                <a:solidFill>
                  <a:srgbClr val="FFFF00"/>
                </a:solidFill>
                <a:latin typeface="+mj-lt"/>
              </a:rPr>
              <a:t> </a:t>
            </a:r>
            <a:r>
              <a:rPr lang="en-US" sz="2000" b="1" dirty="0" err="1">
                <a:solidFill>
                  <a:srgbClr val="FFFF00"/>
                </a:solidFill>
                <a:latin typeface="+mj-lt"/>
              </a:rPr>
              <a:t>dalam</a:t>
            </a:r>
            <a:r>
              <a:rPr lang="en-US" sz="2000" b="1" dirty="0">
                <a:solidFill>
                  <a:srgbClr val="FFFF00"/>
                </a:solidFill>
                <a:latin typeface="+mj-lt"/>
              </a:rPr>
              <a:t> </a:t>
            </a:r>
            <a:r>
              <a:rPr lang="en-US" sz="2000" b="1" dirty="0" err="1">
                <a:solidFill>
                  <a:srgbClr val="FFFF00"/>
                </a:solidFill>
                <a:latin typeface="+mj-lt"/>
              </a:rPr>
              <a:t>sebuah</a:t>
            </a:r>
            <a:r>
              <a:rPr lang="en-US" sz="2000" b="1" dirty="0">
                <a:solidFill>
                  <a:srgbClr val="FFFF00"/>
                </a:solidFill>
                <a:latin typeface="+mj-lt"/>
              </a:rPr>
              <a:t> film </a:t>
            </a:r>
            <a:r>
              <a:rPr lang="en-US" sz="2000" b="1" dirty="0" err="1">
                <a:solidFill>
                  <a:srgbClr val="FFFF00"/>
                </a:solidFill>
                <a:latin typeface="+mj-lt"/>
              </a:rPr>
              <a:t>cerita.Editing</a:t>
            </a:r>
            <a:r>
              <a:rPr lang="en-US" sz="2000" b="1" dirty="0">
                <a:solidFill>
                  <a:srgbClr val="FFFF00"/>
                </a:solidFill>
                <a:latin typeface="+mj-lt"/>
              </a:rPr>
              <a:t> </a:t>
            </a:r>
            <a:r>
              <a:rPr lang="en-US" sz="2000" b="1" dirty="0" err="1">
                <a:solidFill>
                  <a:srgbClr val="FFFF00"/>
                </a:solidFill>
                <a:latin typeface="+mj-lt"/>
              </a:rPr>
              <a:t>biasanya</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memberikan</a:t>
            </a:r>
            <a:r>
              <a:rPr lang="en-US" sz="2000" b="1" dirty="0">
                <a:solidFill>
                  <a:srgbClr val="FFFF00"/>
                </a:solidFill>
                <a:latin typeface="+mj-lt"/>
              </a:rPr>
              <a:t> </a:t>
            </a:r>
            <a:r>
              <a:rPr lang="en-US" sz="2000" b="1" dirty="0" err="1">
                <a:solidFill>
                  <a:srgbClr val="FFFF00"/>
                </a:solidFill>
                <a:latin typeface="+mj-lt"/>
              </a:rPr>
              <a:t>kontribusi</a:t>
            </a:r>
            <a:r>
              <a:rPr lang="en-US" sz="2000" b="1" dirty="0">
                <a:solidFill>
                  <a:srgbClr val="FFFF00"/>
                </a:solidFill>
                <a:latin typeface="+mj-lt"/>
              </a:rPr>
              <a:t> </a:t>
            </a:r>
            <a:r>
              <a:rPr lang="en-US" sz="2000" b="1" dirty="0" err="1">
                <a:solidFill>
                  <a:srgbClr val="FFFF00"/>
                </a:solidFill>
                <a:latin typeface="+mj-lt"/>
              </a:rPr>
              <a:t>pada</a:t>
            </a:r>
            <a:r>
              <a:rPr lang="en-US" sz="2000" b="1" dirty="0">
                <a:solidFill>
                  <a:srgbClr val="FFFF00"/>
                </a:solidFill>
                <a:latin typeface="+mj-lt"/>
              </a:rPr>
              <a:t> </a:t>
            </a:r>
            <a:r>
              <a:rPr lang="en-US" sz="2000" b="1" dirty="0" err="1">
                <a:solidFill>
                  <a:srgbClr val="FFFF00"/>
                </a:solidFill>
                <a:latin typeface="+mj-lt"/>
              </a:rPr>
              <a:t>manipulasi</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penceritaaan</a:t>
            </a:r>
            <a:r>
              <a:rPr lang="en-US" sz="2000" b="1" dirty="0">
                <a:solidFill>
                  <a:srgbClr val="FFFF00"/>
                </a:solidFill>
                <a:latin typeface="+mj-lt"/>
              </a:rPr>
              <a:t> </a:t>
            </a:r>
            <a:r>
              <a:rPr lang="en-US" sz="2000" b="1" dirty="0" err="1">
                <a:solidFill>
                  <a:srgbClr val="FFFF00"/>
                </a:solidFill>
                <a:latin typeface="+mj-lt"/>
              </a:rPr>
              <a:t>dari</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setiap</a:t>
            </a:r>
            <a:r>
              <a:rPr lang="en-US" sz="2000" b="1" dirty="0">
                <a:solidFill>
                  <a:srgbClr val="FFFF00"/>
                </a:solidFill>
                <a:latin typeface="+mj-lt"/>
              </a:rPr>
              <a:t> </a:t>
            </a:r>
            <a:r>
              <a:rPr lang="en-US" sz="2000" b="1" dirty="0" err="1">
                <a:solidFill>
                  <a:srgbClr val="FFFF00"/>
                </a:solidFill>
                <a:latin typeface="+mj-lt"/>
              </a:rPr>
              <a:t>plotnya</a:t>
            </a:r>
            <a:r>
              <a:rPr lang="en-US" sz="2000" b="1" dirty="0">
                <a:solidFill>
                  <a:srgbClr val="FFFF00"/>
                </a:solidFill>
                <a:latin typeface="+mj-lt"/>
              </a:rPr>
              <a:t>, yang </a:t>
            </a:r>
            <a:r>
              <a:rPr lang="en-US" sz="2000" b="1" dirty="0" err="1">
                <a:solidFill>
                  <a:srgbClr val="FFFF00"/>
                </a:solidFill>
                <a:latin typeface="+mj-lt"/>
              </a:rPr>
              <a:t>mana</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penceritaan</a:t>
            </a:r>
            <a:r>
              <a:rPr lang="en-US" sz="2000" b="1" dirty="0">
                <a:solidFill>
                  <a:srgbClr val="FFFF00"/>
                </a:solidFill>
                <a:latin typeface="+mj-lt"/>
              </a:rPr>
              <a:t> </a:t>
            </a:r>
            <a:r>
              <a:rPr lang="en-US" sz="2000" b="1" dirty="0" err="1">
                <a:solidFill>
                  <a:srgbClr val="FFFF00"/>
                </a:solidFill>
                <a:latin typeface="+mj-lt"/>
              </a:rPr>
              <a:t>ini</a:t>
            </a:r>
            <a:r>
              <a:rPr lang="en-US" sz="2000" b="1" dirty="0">
                <a:solidFill>
                  <a:srgbClr val="FFFF00"/>
                </a:solidFill>
                <a:latin typeface="+mj-lt"/>
              </a:rPr>
              <a:t> </a:t>
            </a:r>
            <a:r>
              <a:rPr lang="en-US" sz="2000" b="1" dirty="0" err="1">
                <a:solidFill>
                  <a:srgbClr val="FFFF00"/>
                </a:solidFill>
                <a:latin typeface="+mj-lt"/>
              </a:rPr>
              <a:t>dapat</a:t>
            </a:r>
            <a:r>
              <a:rPr lang="en-US" sz="2000" b="1" dirty="0">
                <a:solidFill>
                  <a:srgbClr val="FFFF00"/>
                </a:solidFill>
                <a:latin typeface="+mj-lt"/>
              </a:rPr>
              <a:t> </a:t>
            </a:r>
            <a:r>
              <a:rPr lang="en-US" sz="2000" b="1" dirty="0" err="1">
                <a:solidFill>
                  <a:srgbClr val="FFFF00"/>
                </a:solidFill>
                <a:latin typeface="+mj-lt"/>
              </a:rPr>
              <a:t>dibagi</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menjadi</a:t>
            </a:r>
            <a:r>
              <a:rPr lang="en-US" sz="2000" b="1" dirty="0">
                <a:solidFill>
                  <a:srgbClr val="FFFF00"/>
                </a:solidFill>
                <a:latin typeface="+mj-lt"/>
              </a:rPr>
              <a:t> </a:t>
            </a:r>
            <a:r>
              <a:rPr lang="en-US" sz="2000" b="1" dirty="0" err="1">
                <a:solidFill>
                  <a:srgbClr val="FFFF00"/>
                </a:solidFill>
                <a:latin typeface="+mj-lt"/>
              </a:rPr>
              <a:t>tiga</a:t>
            </a:r>
            <a:r>
              <a:rPr lang="en-US" sz="2000" b="1" dirty="0">
                <a:solidFill>
                  <a:srgbClr val="FFFF00"/>
                </a:solidFill>
                <a:latin typeface="+mj-lt"/>
              </a:rPr>
              <a:t> area </a:t>
            </a:r>
            <a:r>
              <a:rPr lang="en-US" sz="2000" b="1" dirty="0" err="1">
                <a:solidFill>
                  <a:srgbClr val="FFFF00"/>
                </a:solidFill>
                <a:latin typeface="+mj-lt"/>
              </a:rPr>
              <a:t>penting</a:t>
            </a:r>
            <a:r>
              <a:rPr lang="en-US" sz="2000" b="1" dirty="0">
                <a:solidFill>
                  <a:srgbClr val="FFFF00"/>
                </a:solidFill>
                <a:latin typeface="+mj-lt"/>
              </a:rPr>
              <a:t> </a:t>
            </a:r>
            <a:r>
              <a:rPr lang="en-US" sz="2000" b="1" dirty="0" err="1">
                <a:solidFill>
                  <a:srgbClr val="FFFF00"/>
                </a:solidFill>
                <a:latin typeface="+mj-lt"/>
              </a:rPr>
              <a:t>yaitu</a:t>
            </a:r>
            <a:r>
              <a:rPr lang="en-US" sz="2000" b="1" dirty="0">
                <a:solidFill>
                  <a:srgbClr val="FFFF00"/>
                </a:solidFill>
                <a:latin typeface="+mj-lt"/>
              </a:rPr>
              <a:t> :</a:t>
            </a:r>
          </a:p>
          <a:p>
            <a:pPr marL="990600" lvl="1" indent="-533400" algn="just">
              <a:buFontTx/>
              <a:buNone/>
            </a:pPr>
            <a:r>
              <a:rPr lang="en-US" sz="2000" b="1" dirty="0">
                <a:solidFill>
                  <a:srgbClr val="FFFF00"/>
                </a:solidFill>
                <a:latin typeface="+mj-lt"/>
              </a:rPr>
              <a:t>	1. </a:t>
            </a:r>
            <a:r>
              <a:rPr lang="en-US" sz="2000" b="1" dirty="0" err="1">
                <a:solidFill>
                  <a:srgbClr val="FFFF00"/>
                </a:solidFill>
                <a:latin typeface="+mj-lt"/>
              </a:rPr>
              <a:t>Urutan</a:t>
            </a:r>
            <a:endParaRPr lang="en-US" sz="2000" b="1" dirty="0">
              <a:solidFill>
                <a:srgbClr val="FFFF00"/>
              </a:solidFill>
              <a:latin typeface="+mj-lt"/>
            </a:endParaRPr>
          </a:p>
          <a:p>
            <a:pPr marL="990600" lvl="1" indent="-533400" algn="just">
              <a:buFontTx/>
              <a:buNone/>
            </a:pPr>
            <a:r>
              <a:rPr lang="en-US" sz="2000" b="1" dirty="0">
                <a:solidFill>
                  <a:srgbClr val="FFFF00"/>
                </a:solidFill>
                <a:latin typeface="+mj-lt"/>
              </a:rPr>
              <a:t>	2. </a:t>
            </a:r>
            <a:r>
              <a:rPr lang="en-US" sz="2000" b="1" dirty="0" err="1">
                <a:solidFill>
                  <a:srgbClr val="FFFF00"/>
                </a:solidFill>
                <a:latin typeface="+mj-lt"/>
              </a:rPr>
              <a:t>Durasi</a:t>
            </a:r>
            <a:endParaRPr lang="en-US" sz="2000" b="1" dirty="0">
              <a:solidFill>
                <a:srgbClr val="FFFF00"/>
              </a:solidFill>
              <a:latin typeface="+mj-lt"/>
            </a:endParaRPr>
          </a:p>
          <a:p>
            <a:pPr marL="990600" lvl="1" indent="-533400" algn="just">
              <a:buFontTx/>
              <a:buNone/>
            </a:pPr>
            <a:r>
              <a:rPr lang="en-US" sz="2000" b="1" dirty="0">
                <a:solidFill>
                  <a:srgbClr val="FFFF00"/>
                </a:solidFill>
                <a:latin typeface="+mj-lt"/>
              </a:rPr>
              <a:t>	3. </a:t>
            </a:r>
            <a:r>
              <a:rPr lang="en-US" sz="2000" b="1" dirty="0" err="1">
                <a:solidFill>
                  <a:srgbClr val="FFFF00"/>
                </a:solidFill>
                <a:latin typeface="+mj-lt"/>
              </a:rPr>
              <a:t>Frekuensi</a:t>
            </a:r>
            <a:r>
              <a:rPr lang="en-US" sz="2000" b="1" dirty="0">
                <a:solidFill>
                  <a:srgbClr val="FFFF00"/>
                </a:solidFill>
                <a:latin typeface="+mj-lt"/>
              </a:rPr>
              <a:t> </a:t>
            </a:r>
          </a:p>
          <a:p>
            <a:pPr marL="990600" lvl="1" indent="-533400" algn="just">
              <a:buFontTx/>
              <a:buNone/>
            </a:pPr>
            <a:r>
              <a:rPr lang="en-US" sz="2000" b="1" dirty="0" err="1">
                <a:solidFill>
                  <a:srgbClr val="FFFF00"/>
                </a:solidFill>
                <a:latin typeface="+mj-lt"/>
              </a:rPr>
              <a:t>Dengan</a:t>
            </a:r>
            <a:r>
              <a:rPr lang="en-US" sz="2000" b="1" dirty="0">
                <a:solidFill>
                  <a:srgbClr val="FFFF00"/>
                </a:solidFill>
                <a:latin typeface="+mj-lt"/>
              </a:rPr>
              <a:t> </a:t>
            </a:r>
            <a:r>
              <a:rPr lang="en-US" sz="2000" b="1" dirty="0" err="1">
                <a:solidFill>
                  <a:srgbClr val="FFFF00"/>
                </a:solidFill>
                <a:latin typeface="+mj-lt"/>
              </a:rPr>
              <a:t>ketiga</a:t>
            </a:r>
            <a:r>
              <a:rPr lang="en-US" sz="2000" b="1" dirty="0">
                <a:solidFill>
                  <a:srgbClr val="FFFF00"/>
                </a:solidFill>
                <a:latin typeface="+mj-lt"/>
              </a:rPr>
              <a:t> </a:t>
            </a:r>
            <a:r>
              <a:rPr lang="en-US" sz="2000" b="1" dirty="0" err="1">
                <a:solidFill>
                  <a:srgbClr val="FFFF00"/>
                </a:solidFill>
                <a:latin typeface="+mj-lt"/>
              </a:rPr>
              <a:t>aspek</a:t>
            </a:r>
            <a:r>
              <a:rPr lang="en-US" sz="2000" b="1" dirty="0">
                <a:solidFill>
                  <a:srgbClr val="FFFF00"/>
                </a:solidFill>
                <a:latin typeface="+mj-lt"/>
              </a:rPr>
              <a:t> </a:t>
            </a:r>
            <a:r>
              <a:rPr lang="en-US" sz="2000" b="1" dirty="0" err="1">
                <a:solidFill>
                  <a:srgbClr val="FFFF00"/>
                </a:solidFill>
                <a:latin typeface="+mj-lt"/>
              </a:rPr>
              <a:t>dari</a:t>
            </a:r>
            <a:r>
              <a:rPr lang="en-US" sz="2000" b="1" dirty="0">
                <a:solidFill>
                  <a:srgbClr val="FFFF00"/>
                </a:solidFill>
                <a:latin typeface="+mj-lt"/>
              </a:rPr>
              <a:t> </a:t>
            </a:r>
            <a:r>
              <a:rPr lang="en-US" sz="2000" b="1" dirty="0" err="1">
                <a:solidFill>
                  <a:srgbClr val="FFFF00"/>
                </a:solidFill>
                <a:latin typeface="+mj-lt"/>
              </a:rPr>
              <a:t>hubungan</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antara</a:t>
            </a:r>
            <a:r>
              <a:rPr lang="en-US" sz="2000" b="1" dirty="0">
                <a:solidFill>
                  <a:srgbClr val="FFFF00"/>
                </a:solidFill>
                <a:latin typeface="+mj-lt"/>
              </a:rPr>
              <a:t> shot </a:t>
            </a:r>
            <a:r>
              <a:rPr lang="en-US" sz="2000" b="1" dirty="0" err="1">
                <a:solidFill>
                  <a:srgbClr val="FFFF00"/>
                </a:solidFill>
                <a:latin typeface="+mj-lt"/>
              </a:rPr>
              <a:t>tersebut</a:t>
            </a:r>
            <a:r>
              <a:rPr lang="en-US" sz="2000" b="1" dirty="0">
                <a:solidFill>
                  <a:srgbClr val="FFFF00"/>
                </a:solidFill>
                <a:latin typeface="+mj-lt"/>
              </a:rPr>
              <a:t>,</a:t>
            </a:r>
          </a:p>
          <a:p>
            <a:pPr marL="990600" lvl="1" indent="-533400" algn="just">
              <a:buFontTx/>
              <a:buNone/>
            </a:pPr>
            <a:r>
              <a:rPr lang="en-US" sz="2000" b="1" dirty="0" err="1">
                <a:solidFill>
                  <a:srgbClr val="FFFF00"/>
                </a:solidFill>
                <a:latin typeface="+mj-lt"/>
              </a:rPr>
              <a:t>maka</a:t>
            </a:r>
            <a:r>
              <a:rPr lang="en-US" sz="2000" b="1" dirty="0">
                <a:solidFill>
                  <a:srgbClr val="FFFF00"/>
                </a:solidFill>
                <a:latin typeface="+mj-lt"/>
              </a:rPr>
              <a:t> </a:t>
            </a:r>
            <a:r>
              <a:rPr lang="en-US" sz="2000" b="1" dirty="0" err="1">
                <a:solidFill>
                  <a:srgbClr val="FFFF00"/>
                </a:solidFill>
                <a:latin typeface="+mj-lt"/>
              </a:rPr>
              <a:t>pembuatan</a:t>
            </a:r>
            <a:r>
              <a:rPr lang="en-US" sz="2000" b="1" dirty="0">
                <a:solidFill>
                  <a:srgbClr val="FFFF00"/>
                </a:solidFill>
                <a:latin typeface="+mj-lt"/>
              </a:rPr>
              <a:t> film </a:t>
            </a:r>
            <a:r>
              <a:rPr lang="en-US" sz="2000" b="1" dirty="0" err="1">
                <a:solidFill>
                  <a:srgbClr val="FFFF00"/>
                </a:solidFill>
                <a:latin typeface="+mj-lt"/>
              </a:rPr>
              <a:t>dapat</a:t>
            </a:r>
            <a:r>
              <a:rPr lang="en-US" sz="2000" b="1" dirty="0">
                <a:solidFill>
                  <a:srgbClr val="FFFF00"/>
                </a:solidFill>
                <a:latin typeface="+mj-lt"/>
              </a:rPr>
              <a:t> </a:t>
            </a:r>
            <a:r>
              <a:rPr lang="en-US" sz="2000" b="1" dirty="0" err="1">
                <a:solidFill>
                  <a:srgbClr val="FFFF00"/>
                </a:solidFill>
                <a:latin typeface="+mj-lt"/>
              </a:rPr>
              <a:t>memberikan</a:t>
            </a:r>
            <a:r>
              <a:rPr lang="en-US" sz="2000" b="1" dirty="0">
                <a:solidFill>
                  <a:srgbClr val="FFFF00"/>
                </a:solidFill>
                <a:latin typeface="+mj-lt"/>
              </a:rPr>
              <a:t> </a:t>
            </a:r>
            <a:r>
              <a:rPr lang="en-US" sz="2000" b="1" dirty="0" err="1">
                <a:solidFill>
                  <a:srgbClr val="FFFF00"/>
                </a:solidFill>
                <a:latin typeface="+mj-lt"/>
              </a:rPr>
              <a:t>petunjuk</a:t>
            </a:r>
            <a:r>
              <a:rPr lang="en-US" sz="2000" b="1" dirty="0">
                <a:solidFill>
                  <a:srgbClr val="FFFF00"/>
                </a:solidFill>
                <a:latin typeface="+mj-lt"/>
              </a:rPr>
              <a:t> </a:t>
            </a:r>
            <a:r>
              <a:rPr lang="en-US" sz="2000" b="1" dirty="0" err="1">
                <a:solidFill>
                  <a:srgbClr val="FFFF00"/>
                </a:solidFill>
                <a:latin typeface="+mj-lt"/>
              </a:rPr>
              <a:t>kepada</a:t>
            </a:r>
            <a:r>
              <a:rPr lang="en-US" sz="2000" b="1" dirty="0">
                <a:solidFill>
                  <a:srgbClr val="FFFF00"/>
                </a:solidFill>
                <a:latin typeface="+mj-lt"/>
              </a:rPr>
              <a:t> -</a:t>
            </a:r>
          </a:p>
          <a:p>
            <a:pPr marL="990600" lvl="1" indent="-533400" algn="just">
              <a:buFontTx/>
              <a:buNone/>
            </a:pPr>
            <a:r>
              <a:rPr lang="en-US" sz="2000" b="1" dirty="0" err="1">
                <a:solidFill>
                  <a:srgbClr val="FFFF00"/>
                </a:solidFill>
                <a:latin typeface="+mj-lt"/>
              </a:rPr>
              <a:t>penontonya</a:t>
            </a:r>
            <a:r>
              <a:rPr lang="en-US" sz="2000" b="1" dirty="0">
                <a:solidFill>
                  <a:srgbClr val="FFFF00"/>
                </a:solidFill>
                <a:latin typeface="+mj-lt"/>
              </a:rPr>
              <a:t> </a:t>
            </a:r>
            <a:r>
              <a:rPr lang="en-US" sz="2000" b="1" dirty="0" err="1">
                <a:solidFill>
                  <a:srgbClr val="FFFF00"/>
                </a:solidFill>
                <a:latin typeface="+mj-lt"/>
              </a:rPr>
              <a:t>dalam</a:t>
            </a:r>
            <a:r>
              <a:rPr lang="en-US" sz="2000" b="1" dirty="0">
                <a:solidFill>
                  <a:srgbClr val="FFFF00"/>
                </a:solidFill>
                <a:latin typeface="+mj-lt"/>
              </a:rPr>
              <a:t> </a:t>
            </a:r>
            <a:r>
              <a:rPr lang="en-US" sz="2000" b="1" dirty="0" err="1">
                <a:solidFill>
                  <a:srgbClr val="FFFF00"/>
                </a:solidFill>
                <a:latin typeface="+mj-lt"/>
              </a:rPr>
              <a:t>membentuk</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penceritaan</a:t>
            </a:r>
            <a:r>
              <a:rPr lang="en-US" sz="2000" b="1" dirty="0">
                <a:solidFill>
                  <a:srgbClr val="FFFF00"/>
                </a:solidFill>
                <a:latin typeface="+mj-lt"/>
              </a:rPr>
              <a:t> </a:t>
            </a:r>
            <a:r>
              <a:rPr lang="en-US" sz="2000" b="1" dirty="0" err="1">
                <a:solidFill>
                  <a:srgbClr val="FFFF00"/>
                </a:solidFill>
                <a:latin typeface="+mj-lt"/>
              </a:rPr>
              <a:t>filmnya</a:t>
            </a:r>
            <a:r>
              <a:rPr lang="en-US" sz="2000" b="1" dirty="0">
                <a:solidFill>
                  <a:srgbClr val="FFFF00"/>
                </a:solidFill>
                <a:latin typeface="+mj-lt"/>
              </a:rPr>
              <a:t>.       </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500" fill="hold"/>
                                        <p:tgtEl>
                                          <p:spTgt spid="32256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22563">
                                            <p:txEl>
                                              <p:pRg st="0" end="0"/>
                                            </p:txEl>
                                          </p:spTgt>
                                        </p:tgtEl>
                                        <p:attrNameLst>
                                          <p:attrName>style.visibility</p:attrName>
                                        </p:attrNameLst>
                                      </p:cBhvr>
                                      <p:to>
                                        <p:strVal val="visible"/>
                                      </p:to>
                                    </p:set>
                                    <p:animEffect transition="in" filter="fade">
                                      <p:cBhvr>
                                        <p:cTn id="11" dur="400">
                                          <p:stCondLst>
                                            <p:cond delay="0"/>
                                          </p:stCondLst>
                                        </p:cTn>
                                        <p:tgtEl>
                                          <p:spTgt spid="32256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22563">
                                            <p:txEl>
                                              <p:pRg st="1" end="1"/>
                                            </p:txEl>
                                          </p:spTgt>
                                        </p:tgtEl>
                                        <p:attrNameLst>
                                          <p:attrName>style.visibility</p:attrName>
                                        </p:attrNameLst>
                                      </p:cBhvr>
                                      <p:to>
                                        <p:strVal val="visible"/>
                                      </p:to>
                                    </p:set>
                                    <p:animEffect transition="in" filter="fade">
                                      <p:cBhvr>
                                        <p:cTn id="16" dur="400">
                                          <p:stCondLst>
                                            <p:cond delay="0"/>
                                          </p:stCondLst>
                                        </p:cTn>
                                        <p:tgtEl>
                                          <p:spTgt spid="32256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22563">
                                            <p:txEl>
                                              <p:pRg st="2" end="2"/>
                                            </p:txEl>
                                          </p:spTgt>
                                        </p:tgtEl>
                                        <p:attrNameLst>
                                          <p:attrName>style.visibility</p:attrName>
                                        </p:attrNameLst>
                                      </p:cBhvr>
                                      <p:to>
                                        <p:strVal val="visible"/>
                                      </p:to>
                                    </p:set>
                                    <p:animEffect transition="in" filter="fade">
                                      <p:cBhvr>
                                        <p:cTn id="21" dur="400">
                                          <p:stCondLst>
                                            <p:cond delay="0"/>
                                          </p:stCondLst>
                                        </p:cTn>
                                        <p:tgtEl>
                                          <p:spTgt spid="32256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22563">
                                            <p:txEl>
                                              <p:pRg st="3" end="3"/>
                                            </p:txEl>
                                          </p:spTgt>
                                        </p:tgtEl>
                                        <p:attrNameLst>
                                          <p:attrName>style.visibility</p:attrName>
                                        </p:attrNameLst>
                                      </p:cBhvr>
                                      <p:to>
                                        <p:strVal val="visible"/>
                                      </p:to>
                                    </p:set>
                                    <p:animEffect transition="in" filter="fade">
                                      <p:cBhvr>
                                        <p:cTn id="26" dur="400">
                                          <p:stCondLst>
                                            <p:cond delay="0"/>
                                          </p:stCondLst>
                                        </p:cTn>
                                        <p:tgtEl>
                                          <p:spTgt spid="32256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22563">
                                            <p:txEl>
                                              <p:pRg st="4" end="4"/>
                                            </p:txEl>
                                          </p:spTgt>
                                        </p:tgtEl>
                                        <p:attrNameLst>
                                          <p:attrName>style.visibility</p:attrName>
                                        </p:attrNameLst>
                                      </p:cBhvr>
                                      <p:to>
                                        <p:strVal val="visible"/>
                                      </p:to>
                                    </p:set>
                                    <p:animEffect transition="in" filter="fade">
                                      <p:cBhvr>
                                        <p:cTn id="31" dur="400">
                                          <p:stCondLst>
                                            <p:cond delay="0"/>
                                          </p:stCondLst>
                                        </p:cTn>
                                        <p:tgtEl>
                                          <p:spTgt spid="32256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22563">
                                            <p:txEl>
                                              <p:pRg st="5" end="5"/>
                                            </p:txEl>
                                          </p:spTgt>
                                        </p:tgtEl>
                                        <p:attrNameLst>
                                          <p:attrName>style.visibility</p:attrName>
                                        </p:attrNameLst>
                                      </p:cBhvr>
                                      <p:to>
                                        <p:strVal val="visible"/>
                                      </p:to>
                                    </p:set>
                                    <p:animEffect transition="in" filter="fade">
                                      <p:cBhvr>
                                        <p:cTn id="36" dur="400">
                                          <p:stCondLst>
                                            <p:cond delay="0"/>
                                          </p:stCondLst>
                                        </p:cTn>
                                        <p:tgtEl>
                                          <p:spTgt spid="32256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22563">
                                            <p:txEl>
                                              <p:pRg st="6" end="6"/>
                                            </p:txEl>
                                          </p:spTgt>
                                        </p:tgtEl>
                                        <p:attrNameLst>
                                          <p:attrName>style.visibility</p:attrName>
                                        </p:attrNameLst>
                                      </p:cBhvr>
                                      <p:to>
                                        <p:strVal val="visible"/>
                                      </p:to>
                                    </p:set>
                                    <p:animEffect transition="in" filter="fade">
                                      <p:cBhvr>
                                        <p:cTn id="41" dur="400">
                                          <p:stCondLst>
                                            <p:cond delay="0"/>
                                          </p:stCondLst>
                                        </p:cTn>
                                        <p:tgtEl>
                                          <p:spTgt spid="32256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22563">
                                            <p:txEl>
                                              <p:pRg st="7" end="7"/>
                                            </p:txEl>
                                          </p:spTgt>
                                        </p:tgtEl>
                                        <p:attrNameLst>
                                          <p:attrName>style.visibility</p:attrName>
                                        </p:attrNameLst>
                                      </p:cBhvr>
                                      <p:to>
                                        <p:strVal val="visible"/>
                                      </p:to>
                                    </p:set>
                                    <p:animEffect transition="in" filter="fade">
                                      <p:cBhvr>
                                        <p:cTn id="46" dur="400">
                                          <p:stCondLst>
                                            <p:cond delay="0"/>
                                          </p:stCondLst>
                                        </p:cTn>
                                        <p:tgtEl>
                                          <p:spTgt spid="32256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22563">
                                            <p:txEl>
                                              <p:pRg st="8" end="8"/>
                                            </p:txEl>
                                          </p:spTgt>
                                        </p:tgtEl>
                                        <p:attrNameLst>
                                          <p:attrName>style.visibility</p:attrName>
                                        </p:attrNameLst>
                                      </p:cBhvr>
                                      <p:to>
                                        <p:strVal val="visible"/>
                                      </p:to>
                                    </p:set>
                                    <p:animEffect transition="in" filter="fade">
                                      <p:cBhvr>
                                        <p:cTn id="51" dur="400">
                                          <p:stCondLst>
                                            <p:cond delay="0"/>
                                          </p:stCondLst>
                                        </p:cTn>
                                        <p:tgtEl>
                                          <p:spTgt spid="32256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22563">
                                            <p:txEl>
                                              <p:pRg st="9" end="9"/>
                                            </p:txEl>
                                          </p:spTgt>
                                        </p:tgtEl>
                                        <p:attrNameLst>
                                          <p:attrName>style.visibility</p:attrName>
                                        </p:attrNameLst>
                                      </p:cBhvr>
                                      <p:to>
                                        <p:strVal val="visible"/>
                                      </p:to>
                                    </p:set>
                                    <p:animEffect transition="in" filter="fade">
                                      <p:cBhvr>
                                        <p:cTn id="56" dur="400">
                                          <p:stCondLst>
                                            <p:cond delay="0"/>
                                          </p:stCondLst>
                                        </p:cTn>
                                        <p:tgtEl>
                                          <p:spTgt spid="322563">
                                            <p:txEl>
                                              <p:pRg st="9" end="9"/>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322563">
                                            <p:txEl>
                                              <p:pRg st="10" end="10"/>
                                            </p:txEl>
                                          </p:spTgt>
                                        </p:tgtEl>
                                        <p:attrNameLst>
                                          <p:attrName>style.visibility</p:attrName>
                                        </p:attrNameLst>
                                      </p:cBhvr>
                                      <p:to>
                                        <p:strVal val="visible"/>
                                      </p:to>
                                    </p:set>
                                    <p:animEffect transition="in" filter="fade">
                                      <p:cBhvr>
                                        <p:cTn id="61" dur="400">
                                          <p:stCondLst>
                                            <p:cond delay="0"/>
                                          </p:stCondLst>
                                        </p:cTn>
                                        <p:tgtEl>
                                          <p:spTgt spid="32256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562" grpId="0" animBg="1"/>
      <p:bldP spid="322563" grpId="0" build="p" bldLvl="5"/>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p:txBody>
          <a:bodyPr/>
          <a:lstStyle/>
          <a:p>
            <a:r>
              <a:rPr lang="en-US" sz="900"/>
              <a:t>.</a:t>
            </a:r>
          </a:p>
        </p:txBody>
      </p:sp>
      <p:sp>
        <p:nvSpPr>
          <p:cNvPr id="376835" name="Rectangle 3"/>
          <p:cNvSpPr>
            <a:spLocks noGrp="1" noChangeArrowheads="1"/>
          </p:cNvSpPr>
          <p:nvPr>
            <p:ph type="body" sz="half" idx="1"/>
          </p:nvPr>
        </p:nvSpPr>
        <p:spPr>
          <a:xfrm>
            <a:off x="0" y="1341438"/>
            <a:ext cx="9144000" cy="4103786"/>
          </a:xfrm>
          <a:noFill/>
          <a:ln/>
        </p:spPr>
        <p:txBody>
          <a:bodyPr/>
          <a:lstStyle/>
          <a:p>
            <a:pPr marL="0" indent="0">
              <a:lnSpc>
                <a:spcPct val="90000"/>
              </a:lnSpc>
              <a:buFont typeface="Wingdings" pitchFamily="2" charset="2"/>
              <a:buChar char="Ø"/>
            </a:pP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memahami</a:t>
            </a:r>
            <a:r>
              <a:rPr lang="en-US" sz="2400" dirty="0">
                <a:solidFill>
                  <a:srgbClr val="FFFF00"/>
                </a:solidFill>
                <a:latin typeface="+mj-lt"/>
              </a:rPr>
              <a:t> </a:t>
            </a:r>
            <a:r>
              <a:rPr lang="en-US" sz="2400" dirty="0" err="1">
                <a:solidFill>
                  <a:srgbClr val="FFFF00"/>
                </a:solidFill>
                <a:latin typeface="+mj-lt"/>
              </a:rPr>
              <a:t>kata</a:t>
            </a:r>
            <a:r>
              <a:rPr lang="en-US" sz="2400" dirty="0">
                <a:solidFill>
                  <a:srgbClr val="FFFF00"/>
                </a:solidFill>
                <a:latin typeface="+mj-lt"/>
              </a:rPr>
              <a:t> </a:t>
            </a:r>
            <a:r>
              <a:rPr lang="en-US" sz="2400" dirty="0" err="1">
                <a:solidFill>
                  <a:srgbClr val="FFFF00"/>
                </a:solidFill>
                <a:latin typeface="+mj-lt"/>
              </a:rPr>
              <a:t>urutan</a:t>
            </a:r>
            <a:r>
              <a:rPr lang="en-US" sz="2400" dirty="0">
                <a:solidFill>
                  <a:srgbClr val="FFFF00"/>
                </a:solidFill>
                <a:latin typeface="+mj-lt"/>
              </a:rPr>
              <a:t>, </a:t>
            </a:r>
            <a:r>
              <a:rPr lang="en-US" sz="2400" dirty="0" err="1">
                <a:solidFill>
                  <a:srgbClr val="FFFF00"/>
                </a:solidFill>
                <a:latin typeface="+mj-lt"/>
              </a:rPr>
              <a:t>pembuat</a:t>
            </a:r>
            <a:r>
              <a:rPr lang="en-US" sz="2400" dirty="0">
                <a:solidFill>
                  <a:srgbClr val="FFFF00"/>
                </a:solidFill>
                <a:latin typeface="+mj-lt"/>
              </a:rPr>
              <a:t> film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mengontrol</a:t>
            </a:r>
            <a:r>
              <a:rPr lang="en-US" sz="2400" dirty="0">
                <a:solidFill>
                  <a:srgbClr val="FFFF00"/>
                </a:solidFill>
                <a:latin typeface="+mj-lt"/>
              </a:rPr>
              <a:t> </a:t>
            </a:r>
            <a:r>
              <a:rPr lang="en-US" sz="2400" dirty="0" err="1">
                <a:solidFill>
                  <a:srgbClr val="FFFF00"/>
                </a:solidFill>
                <a:latin typeface="+mj-lt"/>
              </a:rPr>
              <a:t>rangkaian</a:t>
            </a:r>
            <a:r>
              <a:rPr lang="en-US" sz="2400" dirty="0">
                <a:solidFill>
                  <a:srgbClr val="FFFF00"/>
                </a:solidFill>
                <a:latin typeface="+mj-lt"/>
              </a:rPr>
              <a:t> </a:t>
            </a:r>
            <a:r>
              <a:rPr lang="en-US" sz="2400" dirty="0" err="1">
                <a:solidFill>
                  <a:srgbClr val="FFFF00"/>
                </a:solidFill>
                <a:latin typeface="+mj-lt"/>
              </a:rPr>
              <a:t>waktu</a:t>
            </a:r>
            <a:r>
              <a:rPr lang="en-US" sz="2400" dirty="0">
                <a:solidFill>
                  <a:srgbClr val="FFFF00"/>
                </a:solidFill>
                <a:latin typeface="+mj-lt"/>
              </a:rPr>
              <a:t> </a:t>
            </a: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editing,dimana</a:t>
            </a:r>
            <a:r>
              <a:rPr lang="en-US" sz="2400" dirty="0">
                <a:solidFill>
                  <a:srgbClr val="FFFF00"/>
                </a:solidFill>
                <a:latin typeface="+mj-lt"/>
              </a:rPr>
              <a:t> yang </a:t>
            </a:r>
            <a:r>
              <a:rPr lang="en-US" sz="2400" dirty="0" err="1">
                <a:solidFill>
                  <a:srgbClr val="FFFF00"/>
                </a:solidFill>
                <a:latin typeface="+mj-lt"/>
              </a:rPr>
              <a:t>perlu</a:t>
            </a:r>
            <a:r>
              <a:rPr lang="en-US" sz="2400" dirty="0">
                <a:solidFill>
                  <a:srgbClr val="FFFF00"/>
                </a:solidFill>
                <a:latin typeface="+mj-lt"/>
              </a:rPr>
              <a:t> </a:t>
            </a:r>
            <a:r>
              <a:rPr lang="en-US" sz="2400" dirty="0" err="1">
                <a:solidFill>
                  <a:srgbClr val="FFFF00"/>
                </a:solidFill>
                <a:latin typeface="+mj-lt"/>
              </a:rPr>
              <a:t>di</a:t>
            </a:r>
            <a:r>
              <a:rPr lang="en-US" sz="2400" dirty="0">
                <a:solidFill>
                  <a:srgbClr val="FFFF00"/>
                </a:solidFill>
                <a:latin typeface="+mj-lt"/>
              </a:rPr>
              <a:t> </a:t>
            </a:r>
            <a:r>
              <a:rPr lang="en-US" sz="2400" dirty="0" err="1">
                <a:solidFill>
                  <a:srgbClr val="FFFF00"/>
                </a:solidFill>
                <a:latin typeface="+mj-lt"/>
              </a:rPr>
              <a:t>ingat</a:t>
            </a:r>
            <a:r>
              <a:rPr lang="en-US" sz="2400" dirty="0">
                <a:solidFill>
                  <a:srgbClr val="FFFF00"/>
                </a:solidFill>
                <a:latin typeface="+mj-lt"/>
              </a:rPr>
              <a:t> </a:t>
            </a:r>
            <a:r>
              <a:rPr lang="en-US" sz="2400" dirty="0" err="1">
                <a:solidFill>
                  <a:srgbClr val="FFFF00"/>
                </a:solidFill>
                <a:latin typeface="+mj-lt"/>
              </a:rPr>
              <a:t>bila</a:t>
            </a:r>
            <a:r>
              <a:rPr lang="en-US" sz="2400" dirty="0">
                <a:solidFill>
                  <a:srgbClr val="FFFF00"/>
                </a:solidFill>
                <a:latin typeface="+mj-lt"/>
              </a:rPr>
              <a:t> </a:t>
            </a:r>
            <a:r>
              <a:rPr lang="en-US" sz="2400" dirty="0" err="1">
                <a:solidFill>
                  <a:srgbClr val="FFFF00"/>
                </a:solidFill>
                <a:latin typeface="+mj-lt"/>
              </a:rPr>
              <a:t>perubahan</a:t>
            </a:r>
            <a:r>
              <a:rPr lang="en-US" sz="2400" dirty="0">
                <a:solidFill>
                  <a:srgbClr val="FFFF00"/>
                </a:solidFill>
                <a:latin typeface="+mj-lt"/>
              </a:rPr>
              <a:t> </a:t>
            </a:r>
            <a:r>
              <a:rPr lang="en-US" sz="2400" dirty="0" err="1">
                <a:solidFill>
                  <a:srgbClr val="FFFF00"/>
                </a:solidFill>
                <a:latin typeface="+mj-lt"/>
              </a:rPr>
              <a:t>urutan</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a:t>
            </a:r>
            <a:r>
              <a:rPr lang="en-US" sz="2400" dirty="0" err="1">
                <a:solidFill>
                  <a:srgbClr val="FFFF00"/>
                </a:solidFill>
                <a:latin typeface="+mj-lt"/>
              </a:rPr>
              <a:t>tidak</a:t>
            </a:r>
            <a:r>
              <a:rPr lang="en-US" sz="2400" dirty="0">
                <a:solidFill>
                  <a:srgbClr val="FFFF00"/>
                </a:solidFill>
                <a:latin typeface="+mj-lt"/>
              </a:rPr>
              <a:t> </a:t>
            </a:r>
            <a:r>
              <a:rPr lang="en-US" sz="2400" dirty="0" err="1">
                <a:solidFill>
                  <a:srgbClr val="FFFF00"/>
                </a:solidFill>
                <a:latin typeface="+mj-lt"/>
              </a:rPr>
              <a:t>dipersiapkan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awal</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baru</a:t>
            </a:r>
            <a:r>
              <a:rPr lang="en-US" sz="2400" dirty="0">
                <a:solidFill>
                  <a:srgbClr val="FFFF00"/>
                </a:solidFill>
                <a:latin typeface="+mj-lt"/>
              </a:rPr>
              <a:t> </a:t>
            </a:r>
            <a:r>
              <a:rPr lang="en-US" sz="2400" dirty="0" err="1">
                <a:solidFill>
                  <a:srgbClr val="FFFF00"/>
                </a:solidFill>
                <a:latin typeface="+mj-lt"/>
              </a:rPr>
              <a:t>dilakukan</a:t>
            </a:r>
            <a:r>
              <a:rPr lang="en-US" sz="2400" dirty="0">
                <a:solidFill>
                  <a:srgbClr val="FFFF00"/>
                </a:solidFill>
                <a:latin typeface="+mj-lt"/>
              </a:rPr>
              <a:t> </a:t>
            </a:r>
            <a:r>
              <a:rPr lang="en-US" sz="2400" dirty="0" err="1">
                <a:solidFill>
                  <a:srgbClr val="FFFF00"/>
                </a:solidFill>
                <a:latin typeface="+mj-lt"/>
              </a:rPr>
              <a:t>dimeja</a:t>
            </a:r>
            <a:r>
              <a:rPr lang="en-US" sz="2400" dirty="0">
                <a:solidFill>
                  <a:srgbClr val="FFFF00"/>
                </a:solidFill>
                <a:latin typeface="+mj-lt"/>
              </a:rPr>
              <a:t> editing, </a:t>
            </a:r>
            <a:r>
              <a:rPr lang="en-US" sz="2400" dirty="0" err="1">
                <a:solidFill>
                  <a:srgbClr val="FFFF00"/>
                </a:solidFill>
                <a:latin typeface="+mj-lt"/>
              </a:rPr>
              <a:t>maka</a:t>
            </a:r>
            <a:r>
              <a:rPr lang="en-US" sz="2400" dirty="0">
                <a:solidFill>
                  <a:srgbClr val="FFFF00"/>
                </a:solidFill>
                <a:latin typeface="+mj-lt"/>
              </a:rPr>
              <a:t> </a:t>
            </a:r>
            <a:r>
              <a:rPr lang="en-US" sz="2400" dirty="0" err="1">
                <a:solidFill>
                  <a:srgbClr val="FFFF00"/>
                </a:solidFill>
                <a:latin typeface="+mj-lt"/>
              </a:rPr>
              <a:t>manipulasi</a:t>
            </a:r>
            <a:r>
              <a:rPr lang="en-US" sz="2400" dirty="0">
                <a:solidFill>
                  <a:srgbClr val="FFFF00"/>
                </a:solidFill>
                <a:latin typeface="+mj-lt"/>
              </a:rPr>
              <a:t> </a:t>
            </a:r>
            <a:r>
              <a:rPr lang="en-US" sz="2400" dirty="0" err="1">
                <a:solidFill>
                  <a:srgbClr val="FFFF00"/>
                </a:solidFill>
                <a:latin typeface="+mj-lt"/>
              </a:rPr>
              <a:t>susunan</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a:t>
            </a:r>
            <a:r>
              <a:rPr lang="en-US" sz="2400" dirty="0" err="1">
                <a:solidFill>
                  <a:srgbClr val="FFFF00"/>
                </a:solidFill>
                <a:latin typeface="+mj-lt"/>
              </a:rPr>
              <a:t>akan</a:t>
            </a:r>
            <a:r>
              <a:rPr lang="en-US" sz="2400" dirty="0">
                <a:solidFill>
                  <a:srgbClr val="FFFF00"/>
                </a:solidFill>
                <a:latin typeface="+mj-lt"/>
              </a:rPr>
              <a:t> </a:t>
            </a:r>
            <a:r>
              <a:rPr lang="en-US" sz="2400" dirty="0" err="1">
                <a:solidFill>
                  <a:srgbClr val="FFFF00"/>
                </a:solidFill>
                <a:latin typeface="+mj-lt"/>
              </a:rPr>
              <a:t>menyebabkan</a:t>
            </a:r>
            <a:r>
              <a:rPr lang="en-US" sz="2400" dirty="0">
                <a:solidFill>
                  <a:srgbClr val="FFFF00"/>
                </a:solidFill>
                <a:latin typeface="+mj-lt"/>
              </a:rPr>
              <a:t> </a:t>
            </a:r>
            <a:r>
              <a:rPr lang="en-US" sz="2400" dirty="0" err="1">
                <a:solidFill>
                  <a:srgbClr val="FFFF00"/>
                </a:solidFill>
                <a:latin typeface="+mj-lt"/>
              </a:rPr>
              <a:t>perubahan-perubahan</a:t>
            </a:r>
            <a:r>
              <a:rPr lang="en-US" sz="2400" dirty="0">
                <a:solidFill>
                  <a:srgbClr val="FFFF00"/>
                </a:solidFill>
                <a:latin typeface="+mj-lt"/>
              </a:rPr>
              <a:t> </a:t>
            </a:r>
            <a:r>
              <a:rPr lang="en-US" sz="2400" dirty="0" err="1">
                <a:solidFill>
                  <a:srgbClr val="FFFF00"/>
                </a:solidFill>
                <a:latin typeface="+mj-lt"/>
              </a:rPr>
              <a:t>dalam</a:t>
            </a:r>
            <a:r>
              <a:rPr lang="en-US" sz="2400" dirty="0">
                <a:solidFill>
                  <a:srgbClr val="FFFF00"/>
                </a:solidFill>
                <a:latin typeface="+mj-lt"/>
              </a:rPr>
              <a:t> </a:t>
            </a:r>
            <a:r>
              <a:rPr lang="en-US" sz="2400" dirty="0" err="1">
                <a:solidFill>
                  <a:srgbClr val="FFFF00"/>
                </a:solidFill>
                <a:latin typeface="+mj-lt"/>
              </a:rPr>
              <a:t>hubungan</a:t>
            </a:r>
            <a:r>
              <a:rPr lang="en-US" sz="2400" dirty="0">
                <a:solidFill>
                  <a:srgbClr val="FFFF00"/>
                </a:solidFill>
                <a:latin typeface="+mj-lt"/>
              </a:rPr>
              <a:t> plot </a:t>
            </a:r>
            <a:r>
              <a:rPr lang="en-US" sz="2400" dirty="0" err="1">
                <a:solidFill>
                  <a:srgbClr val="FFFF00"/>
                </a:solidFill>
                <a:latin typeface="+mj-lt"/>
              </a:rPr>
              <a:t>cerita</a:t>
            </a:r>
            <a:r>
              <a:rPr lang="en-US" sz="2400" dirty="0">
                <a:solidFill>
                  <a:srgbClr val="FFFF00"/>
                </a:solidFill>
                <a:latin typeface="+mj-lt"/>
              </a:rPr>
              <a:t> yang </a:t>
            </a:r>
            <a:r>
              <a:rPr lang="en-US" sz="2400" dirty="0" err="1">
                <a:solidFill>
                  <a:srgbClr val="FFFF00"/>
                </a:solidFill>
                <a:latin typeface="+mj-lt"/>
              </a:rPr>
              <a:t>tentu</a:t>
            </a:r>
            <a:r>
              <a:rPr lang="en-US" sz="2400" dirty="0">
                <a:solidFill>
                  <a:srgbClr val="FFFF00"/>
                </a:solidFill>
                <a:latin typeface="+mj-lt"/>
              </a:rPr>
              <a:t> </a:t>
            </a:r>
            <a:r>
              <a:rPr lang="en-US" sz="2400" dirty="0" err="1">
                <a:solidFill>
                  <a:srgbClr val="FFFF00"/>
                </a:solidFill>
                <a:latin typeface="+mj-lt"/>
              </a:rPr>
              <a:t>akan</a:t>
            </a:r>
            <a:r>
              <a:rPr lang="en-US" sz="2400" dirty="0">
                <a:solidFill>
                  <a:srgbClr val="FFFF00"/>
                </a:solidFill>
                <a:latin typeface="+mj-lt"/>
              </a:rPr>
              <a:t> </a:t>
            </a:r>
            <a:r>
              <a:rPr lang="en-US" sz="2400" dirty="0" err="1">
                <a:solidFill>
                  <a:srgbClr val="FFFF00"/>
                </a:solidFill>
                <a:latin typeface="+mj-lt"/>
              </a:rPr>
              <a:t>menuntut</a:t>
            </a:r>
            <a:r>
              <a:rPr lang="en-US" sz="2400" dirty="0">
                <a:solidFill>
                  <a:srgbClr val="FFFF00"/>
                </a:solidFill>
                <a:latin typeface="+mj-lt"/>
              </a:rPr>
              <a:t> </a:t>
            </a:r>
            <a:r>
              <a:rPr lang="en-US" sz="2400" dirty="0" err="1">
                <a:solidFill>
                  <a:srgbClr val="FFFF00"/>
                </a:solidFill>
                <a:latin typeface="+mj-lt"/>
              </a:rPr>
              <a:t>kejernihan</a:t>
            </a:r>
            <a:r>
              <a:rPr lang="en-US" sz="2400" dirty="0">
                <a:solidFill>
                  <a:srgbClr val="FFFF00"/>
                </a:solidFill>
                <a:latin typeface="+mj-lt"/>
              </a:rPr>
              <a:t> </a:t>
            </a:r>
            <a:r>
              <a:rPr lang="en-US" sz="2400" dirty="0" err="1">
                <a:solidFill>
                  <a:srgbClr val="FFFF00"/>
                </a:solidFill>
                <a:latin typeface="+mj-lt"/>
              </a:rPr>
              <a:t>berpikir</a:t>
            </a:r>
            <a:r>
              <a:rPr lang="en-US" sz="2400" dirty="0">
                <a:solidFill>
                  <a:srgbClr val="FFFF00"/>
                </a:solidFill>
                <a:latin typeface="+mj-lt"/>
              </a:rPr>
              <a:t> </a:t>
            </a:r>
            <a:r>
              <a:rPr lang="en-US" sz="2400" dirty="0" err="1">
                <a:solidFill>
                  <a:srgbClr val="FFFF00"/>
                </a:solidFill>
                <a:latin typeface="+mj-lt"/>
              </a:rPr>
              <a:t>editornya</a:t>
            </a:r>
            <a:r>
              <a:rPr lang="en-US" sz="2400" dirty="0">
                <a:solidFill>
                  <a:srgbClr val="FFFF00"/>
                </a:solidFill>
                <a:latin typeface="+mj-lt"/>
              </a:rPr>
              <a:t>.  </a:t>
            </a:r>
          </a:p>
          <a:p>
            <a:pPr marL="0" indent="0">
              <a:lnSpc>
                <a:spcPct val="90000"/>
              </a:lnSpc>
              <a:buFont typeface="Wingdings" pitchFamily="2" charset="2"/>
              <a:buNone/>
            </a:pPr>
            <a:endParaRPr lang="en-US" sz="2400" dirty="0">
              <a:solidFill>
                <a:srgbClr val="FFFF00"/>
              </a:solidFill>
              <a:latin typeface="+mj-lt"/>
            </a:endParaRPr>
          </a:p>
          <a:p>
            <a:pPr marL="0" indent="0">
              <a:lnSpc>
                <a:spcPct val="90000"/>
              </a:lnSpc>
              <a:buFont typeface="Wingdings" pitchFamily="2" charset="2"/>
              <a:buChar char="Ø"/>
            </a:pPr>
            <a:r>
              <a:rPr lang="en-US" sz="2400" u="sng" dirty="0" err="1">
                <a:solidFill>
                  <a:srgbClr val="FFFF00"/>
                </a:solidFill>
                <a:latin typeface="+mj-lt"/>
              </a:rPr>
              <a:t>Urutan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presentasi</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umumnya</a:t>
            </a:r>
            <a:r>
              <a:rPr lang="en-US" sz="2400" dirty="0">
                <a:solidFill>
                  <a:srgbClr val="FFFF00"/>
                </a:solidFill>
                <a:latin typeface="+mj-lt"/>
              </a:rPr>
              <a:t> </a:t>
            </a:r>
            <a:r>
              <a:rPr lang="en-US" sz="2400" dirty="0" err="1" smtClean="0">
                <a:solidFill>
                  <a:srgbClr val="FFFF00"/>
                </a:solidFill>
                <a:latin typeface="+mj-lt"/>
              </a:rPr>
              <a:t>nampak</a:t>
            </a:r>
            <a:r>
              <a:rPr lang="en-US" sz="2400" dirty="0" smtClean="0">
                <a:solidFill>
                  <a:srgbClr val="FFFF00"/>
                </a:solidFill>
                <a:latin typeface="+mj-lt"/>
              </a:rPr>
              <a:t> </a:t>
            </a:r>
            <a:r>
              <a:rPr lang="en-US" sz="2400" dirty="0" err="1">
                <a:solidFill>
                  <a:srgbClr val="FFFF00"/>
                </a:solidFill>
                <a:latin typeface="+mj-lt"/>
              </a:rPr>
              <a:t>jelas</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film yang </a:t>
            </a:r>
            <a:r>
              <a:rPr lang="en-US" sz="2400" dirty="0" err="1">
                <a:solidFill>
                  <a:srgbClr val="FFFF00"/>
                </a:solidFill>
                <a:latin typeface="+mj-lt"/>
              </a:rPr>
              <a:t>menggunakan</a:t>
            </a:r>
            <a:r>
              <a:rPr lang="en-US" sz="2400" dirty="0">
                <a:solidFill>
                  <a:srgbClr val="FFFF00"/>
                </a:solidFill>
                <a:latin typeface="+mj-lt"/>
              </a:rPr>
              <a:t> </a:t>
            </a:r>
            <a:r>
              <a:rPr lang="en-US" sz="2400" dirty="0" err="1">
                <a:solidFill>
                  <a:srgbClr val="FFFF00"/>
                </a:solidFill>
                <a:latin typeface="+mj-lt"/>
              </a:rPr>
              <a:t>pola</a:t>
            </a:r>
            <a:r>
              <a:rPr lang="en-US" sz="2400" dirty="0">
                <a:solidFill>
                  <a:srgbClr val="FFFF00"/>
                </a:solidFill>
                <a:latin typeface="+mj-lt"/>
              </a:rPr>
              <a:t> </a:t>
            </a:r>
            <a:r>
              <a:rPr lang="en-US" sz="2400" dirty="0" err="1">
                <a:solidFill>
                  <a:srgbClr val="FFFF00"/>
                </a:solidFill>
                <a:latin typeface="+mj-lt"/>
              </a:rPr>
              <a:t>bercerita</a:t>
            </a:r>
            <a:r>
              <a:rPr lang="en-US" sz="2400" dirty="0">
                <a:solidFill>
                  <a:srgbClr val="FFFF00"/>
                </a:solidFill>
                <a:latin typeface="+mj-lt"/>
              </a:rPr>
              <a:t> </a:t>
            </a:r>
            <a:r>
              <a:rPr lang="en-US" sz="2400" i="1" dirty="0">
                <a:solidFill>
                  <a:srgbClr val="FFFF00"/>
                </a:solidFill>
                <a:latin typeface="+mj-lt"/>
              </a:rPr>
              <a:t>flashback</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pola</a:t>
            </a:r>
            <a:r>
              <a:rPr lang="en-US" sz="2400" dirty="0">
                <a:solidFill>
                  <a:srgbClr val="FFFF00"/>
                </a:solidFill>
                <a:latin typeface="+mj-lt"/>
              </a:rPr>
              <a:t> </a:t>
            </a:r>
            <a:r>
              <a:rPr lang="en-US" sz="2400" dirty="0" err="1">
                <a:solidFill>
                  <a:srgbClr val="FFFF00"/>
                </a:solidFill>
                <a:latin typeface="+mj-lt"/>
              </a:rPr>
              <a:t>bercerita</a:t>
            </a:r>
            <a:r>
              <a:rPr lang="en-US" sz="2400" dirty="0">
                <a:solidFill>
                  <a:srgbClr val="FFFF00"/>
                </a:solidFill>
                <a:latin typeface="+mj-lt"/>
              </a:rPr>
              <a:t> </a:t>
            </a:r>
            <a:r>
              <a:rPr lang="en-US" sz="2400" i="1" dirty="0" err="1">
                <a:solidFill>
                  <a:srgbClr val="FFFF00"/>
                </a:solidFill>
                <a:latin typeface="+mj-lt"/>
              </a:rPr>
              <a:t>flashforward</a:t>
            </a:r>
            <a:r>
              <a:rPr lang="en-US" sz="2400" dirty="0">
                <a:solidFill>
                  <a:srgbClr val="FFFF00"/>
                </a:solidFill>
                <a:latin typeface="+mj-lt"/>
              </a:rPr>
              <a:t>. </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376834"/>
                                        </p:tgtEl>
                                        <p:attrNameLst>
                                          <p:attrName>style.visibility</p:attrName>
                                        </p:attrNameLst>
                                      </p:cBhvr>
                                      <p:to>
                                        <p:strVal val="visible"/>
                                      </p:to>
                                    </p:set>
                                    <p:anim calcmode="lin" valueType="num">
                                      <p:cBhvr>
                                        <p:cTn id="7" dur="1000" fill="hold"/>
                                        <p:tgtEl>
                                          <p:spTgt spid="376834"/>
                                        </p:tgtEl>
                                        <p:attrNameLst>
                                          <p:attrName>ppt_w</p:attrName>
                                        </p:attrNameLst>
                                      </p:cBhvr>
                                      <p:tavLst>
                                        <p:tav tm="0">
                                          <p:val>
                                            <p:strVal val="#ppt_w+.3"/>
                                          </p:val>
                                        </p:tav>
                                        <p:tav tm="100000">
                                          <p:val>
                                            <p:strVal val="#ppt_w"/>
                                          </p:val>
                                        </p:tav>
                                      </p:tavLst>
                                    </p:anim>
                                    <p:anim calcmode="lin" valueType="num">
                                      <p:cBhvr>
                                        <p:cTn id="8" dur="1000" fill="hold"/>
                                        <p:tgtEl>
                                          <p:spTgt spid="376834"/>
                                        </p:tgtEl>
                                        <p:attrNameLst>
                                          <p:attrName>ppt_h</p:attrName>
                                        </p:attrNameLst>
                                      </p:cBhvr>
                                      <p:tavLst>
                                        <p:tav tm="0">
                                          <p:val>
                                            <p:strVal val="#ppt_h"/>
                                          </p:val>
                                        </p:tav>
                                        <p:tav tm="100000">
                                          <p:val>
                                            <p:strVal val="#ppt_h"/>
                                          </p:val>
                                        </p:tav>
                                      </p:tavLst>
                                    </p:anim>
                                    <p:animEffect transition="in" filter="fade">
                                      <p:cBhvr>
                                        <p:cTn id="9" dur="1000"/>
                                        <p:tgtEl>
                                          <p:spTgt spid="376834"/>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76835">
                                            <p:txEl>
                                              <p:pRg st="0" end="0"/>
                                            </p:txEl>
                                          </p:spTgt>
                                        </p:tgtEl>
                                        <p:attrNameLst>
                                          <p:attrName>style.visibility</p:attrName>
                                        </p:attrNameLst>
                                      </p:cBhvr>
                                      <p:to>
                                        <p:strVal val="visible"/>
                                      </p:to>
                                    </p:set>
                                    <p:anim calcmode="lin" valueType="num">
                                      <p:cBhvr>
                                        <p:cTn id="14" dur="1000" fill="hold"/>
                                        <p:tgtEl>
                                          <p:spTgt spid="376835">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37683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7683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376835">
                                            <p:txEl>
                                              <p:pRg st="2" end="2"/>
                                            </p:txEl>
                                          </p:spTgt>
                                        </p:tgtEl>
                                        <p:attrNameLst>
                                          <p:attrName>style.visibility</p:attrName>
                                        </p:attrNameLst>
                                      </p:cBhvr>
                                      <p:to>
                                        <p:strVal val="visible"/>
                                      </p:to>
                                    </p:set>
                                    <p:anim calcmode="lin" valueType="num">
                                      <p:cBhvr>
                                        <p:cTn id="21" dur="1000" fill="hold"/>
                                        <p:tgtEl>
                                          <p:spTgt spid="376835">
                                            <p:txEl>
                                              <p:pRg st="2" end="2"/>
                                            </p:txEl>
                                          </p:spTgt>
                                        </p:tgtEl>
                                        <p:attrNameLst>
                                          <p:attrName>ppt_w</p:attrName>
                                        </p:attrNameLst>
                                      </p:cBhvr>
                                      <p:tavLst>
                                        <p:tav tm="0">
                                          <p:val>
                                            <p:strVal val="#ppt_w+.3"/>
                                          </p:val>
                                        </p:tav>
                                        <p:tav tm="100000">
                                          <p:val>
                                            <p:strVal val="#ppt_w"/>
                                          </p:val>
                                        </p:tav>
                                      </p:tavLst>
                                    </p:anim>
                                    <p:anim calcmode="lin" valueType="num">
                                      <p:cBhvr>
                                        <p:cTn id="22" dur="1000" fill="hold"/>
                                        <p:tgtEl>
                                          <p:spTgt spid="37683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768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34" grpId="0"/>
      <p:bldP spid="37683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p:txBody>
          <a:bodyPr/>
          <a:lstStyle/>
          <a:p>
            <a:r>
              <a:rPr lang="en-US" sz="800"/>
              <a:t>.</a:t>
            </a:r>
          </a:p>
        </p:txBody>
      </p:sp>
      <p:sp>
        <p:nvSpPr>
          <p:cNvPr id="377859" name="Rectangle 3"/>
          <p:cNvSpPr>
            <a:spLocks noGrp="1" noChangeArrowheads="1"/>
          </p:cNvSpPr>
          <p:nvPr>
            <p:ph type="body" sz="half" idx="1"/>
          </p:nvPr>
        </p:nvSpPr>
        <p:spPr>
          <a:xfrm>
            <a:off x="323850" y="908050"/>
            <a:ext cx="8569325" cy="5689302"/>
          </a:xfrm>
        </p:spPr>
        <p:txBody>
          <a:bodyPr>
            <a:normAutofit fontScale="92500" lnSpcReduction="10000"/>
          </a:bodyPr>
          <a:lstStyle/>
          <a:p>
            <a:pPr>
              <a:lnSpc>
                <a:spcPct val="90000"/>
              </a:lnSpc>
              <a:buFontTx/>
              <a:buNone/>
            </a:pPr>
            <a:r>
              <a:rPr lang="en-US" sz="2400" dirty="0">
                <a:solidFill>
                  <a:srgbClr val="FFFF00"/>
                </a:solidFill>
                <a:latin typeface="+mj-lt"/>
              </a:rPr>
              <a:t>	</a:t>
            </a:r>
            <a:r>
              <a:rPr lang="en-US" sz="2800" b="1" dirty="0">
                <a:solidFill>
                  <a:srgbClr val="FFFF00"/>
                </a:solidFill>
                <a:latin typeface="+mj-lt"/>
              </a:rPr>
              <a:t>Editing </a:t>
            </a:r>
            <a:r>
              <a:rPr lang="en-US" sz="2800" b="1" dirty="0" err="1">
                <a:solidFill>
                  <a:srgbClr val="FFFF00"/>
                </a:solidFill>
                <a:latin typeface="+mj-lt"/>
              </a:rPr>
              <a:t>eliptis</a:t>
            </a:r>
            <a:r>
              <a:rPr lang="en-US" sz="2800" b="1" dirty="0">
                <a:solidFill>
                  <a:srgbClr val="FFFF00"/>
                </a:solidFill>
                <a:latin typeface="+mj-lt"/>
              </a:rPr>
              <a:t> </a:t>
            </a:r>
            <a:r>
              <a:rPr lang="en-US" sz="2800" b="1" dirty="0" err="1">
                <a:solidFill>
                  <a:srgbClr val="FFFF00"/>
                </a:solidFill>
                <a:latin typeface="+mj-lt"/>
              </a:rPr>
              <a:t>ini</a:t>
            </a:r>
            <a:r>
              <a:rPr lang="en-US" sz="2800" b="1" dirty="0">
                <a:solidFill>
                  <a:srgbClr val="FFFF00"/>
                </a:solidFill>
                <a:latin typeface="+mj-lt"/>
              </a:rPr>
              <a:t> </a:t>
            </a:r>
            <a:r>
              <a:rPr lang="en-US" sz="2800" b="1" dirty="0" err="1">
                <a:solidFill>
                  <a:srgbClr val="FFFF00"/>
                </a:solidFill>
                <a:latin typeface="+mj-lt"/>
              </a:rPr>
              <a:t>dapat</a:t>
            </a:r>
            <a:r>
              <a:rPr lang="en-US" sz="2800" b="1" dirty="0">
                <a:solidFill>
                  <a:srgbClr val="FFFF00"/>
                </a:solidFill>
                <a:latin typeface="+mj-lt"/>
              </a:rPr>
              <a:t> </a:t>
            </a:r>
            <a:r>
              <a:rPr lang="en-US" sz="2800" b="1" dirty="0" err="1">
                <a:solidFill>
                  <a:srgbClr val="FFFF00"/>
                </a:solidFill>
                <a:latin typeface="+mj-lt"/>
              </a:rPr>
              <a:t>memperlihatkan</a:t>
            </a:r>
            <a:r>
              <a:rPr lang="en-US" sz="2800" b="1" dirty="0">
                <a:solidFill>
                  <a:srgbClr val="FFFF00"/>
                </a:solidFill>
                <a:latin typeface="+mj-lt"/>
              </a:rPr>
              <a:t> </a:t>
            </a:r>
            <a:r>
              <a:rPr lang="en-US" sz="2800" b="1" dirty="0" err="1">
                <a:solidFill>
                  <a:srgbClr val="FFFF00"/>
                </a:solidFill>
                <a:latin typeface="+mj-lt"/>
              </a:rPr>
              <a:t>sebuah</a:t>
            </a:r>
            <a:r>
              <a:rPr lang="en-US" sz="2800" b="1" dirty="0">
                <a:solidFill>
                  <a:srgbClr val="FFFF00"/>
                </a:solidFill>
                <a:latin typeface="+mj-lt"/>
              </a:rPr>
              <a:t> </a:t>
            </a:r>
            <a:r>
              <a:rPr lang="en-US" sz="2800" b="1" dirty="0" err="1">
                <a:solidFill>
                  <a:srgbClr val="FFFF00"/>
                </a:solidFill>
                <a:latin typeface="+mj-lt"/>
              </a:rPr>
              <a:t>aksi</a:t>
            </a:r>
            <a:r>
              <a:rPr lang="en-US" sz="2800" b="1" dirty="0">
                <a:solidFill>
                  <a:srgbClr val="FFFF00"/>
                </a:solidFill>
                <a:latin typeface="+mj-lt"/>
              </a:rPr>
              <a:t> </a:t>
            </a:r>
            <a:r>
              <a:rPr lang="en-US" sz="2800" b="1" dirty="0" err="1">
                <a:solidFill>
                  <a:srgbClr val="FFFF00"/>
                </a:solidFill>
                <a:latin typeface="+mj-lt"/>
              </a:rPr>
              <a:t>dengan</a:t>
            </a:r>
            <a:r>
              <a:rPr lang="en-US" sz="2800" b="1" dirty="0">
                <a:solidFill>
                  <a:srgbClr val="FFFF00"/>
                </a:solidFill>
                <a:latin typeface="+mj-lt"/>
              </a:rPr>
              <a:t>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dimana</a:t>
            </a:r>
            <a:r>
              <a:rPr lang="en-US" sz="2800" b="1" dirty="0">
                <a:solidFill>
                  <a:srgbClr val="FFFF00"/>
                </a:solidFill>
                <a:latin typeface="+mj-lt"/>
              </a:rPr>
              <a:t> </a:t>
            </a:r>
            <a:r>
              <a:rPr lang="en-US" sz="2800" b="1" dirty="0" err="1">
                <a:solidFill>
                  <a:srgbClr val="FFFF00"/>
                </a:solidFill>
                <a:latin typeface="+mj-lt"/>
              </a:rPr>
              <a:t>menghabiskan</a:t>
            </a:r>
            <a:r>
              <a:rPr lang="en-US" sz="2800" b="1" dirty="0">
                <a:solidFill>
                  <a:srgbClr val="FFFF00"/>
                </a:solidFill>
                <a:latin typeface="+mj-lt"/>
              </a:rPr>
              <a:t> </a:t>
            </a:r>
            <a:r>
              <a:rPr lang="en-US" sz="2800" b="1" dirty="0" err="1">
                <a:solidFill>
                  <a:srgbClr val="FFFF00"/>
                </a:solidFill>
                <a:latin typeface="+mj-lt"/>
              </a:rPr>
              <a:t>waktu</a:t>
            </a:r>
            <a:r>
              <a:rPr lang="en-US" sz="2800" b="1" dirty="0">
                <a:solidFill>
                  <a:srgbClr val="FFFF00"/>
                </a:solidFill>
                <a:latin typeface="+mj-lt"/>
              </a:rPr>
              <a:t> </a:t>
            </a:r>
            <a:r>
              <a:rPr lang="en-US" sz="2800" b="1" dirty="0" err="1">
                <a:solidFill>
                  <a:srgbClr val="FFFF00"/>
                </a:solidFill>
                <a:latin typeface="+mj-lt"/>
              </a:rPr>
              <a:t>lebih</a:t>
            </a:r>
            <a:r>
              <a:rPr lang="en-US" sz="2800" b="1" dirty="0">
                <a:solidFill>
                  <a:srgbClr val="FFFF00"/>
                </a:solidFill>
                <a:latin typeface="+mj-lt"/>
              </a:rPr>
              <a:t> </a:t>
            </a:r>
            <a:r>
              <a:rPr lang="en-US" sz="2800" b="1" dirty="0" err="1">
                <a:solidFill>
                  <a:srgbClr val="FFFF00"/>
                </a:solidFill>
                <a:latin typeface="+mj-lt"/>
              </a:rPr>
              <a:t>sedikit</a:t>
            </a:r>
            <a:r>
              <a:rPr lang="en-US" sz="2800" b="1" dirty="0">
                <a:solidFill>
                  <a:srgbClr val="FFFF00"/>
                </a:solidFill>
                <a:latin typeface="+mj-lt"/>
              </a:rPr>
              <a:t> </a:t>
            </a:r>
            <a:r>
              <a:rPr lang="en-US" sz="2800" b="1" dirty="0" err="1">
                <a:solidFill>
                  <a:srgbClr val="FFFF00"/>
                </a:solidFill>
                <a:latin typeface="+mj-lt"/>
              </a:rPr>
              <a:t>dibanding</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peristiwa</a:t>
            </a:r>
            <a:r>
              <a:rPr lang="en-US" sz="2800" b="1" dirty="0">
                <a:solidFill>
                  <a:srgbClr val="FFFF00"/>
                </a:solidFill>
                <a:latin typeface="+mj-lt"/>
              </a:rPr>
              <a:t> </a:t>
            </a:r>
            <a:r>
              <a:rPr lang="en-US" sz="2800" b="1" dirty="0" err="1">
                <a:solidFill>
                  <a:srgbClr val="FFFF00"/>
                </a:solidFill>
                <a:latin typeface="+mj-lt"/>
              </a:rPr>
              <a:t>itu</a:t>
            </a:r>
            <a:r>
              <a:rPr lang="en-US" sz="2800" b="1" dirty="0">
                <a:solidFill>
                  <a:srgbClr val="FFFF00"/>
                </a:solidFill>
                <a:latin typeface="+mj-lt"/>
              </a:rPr>
              <a:t> </a:t>
            </a:r>
            <a:r>
              <a:rPr lang="en-US" sz="2800" b="1" dirty="0" err="1">
                <a:solidFill>
                  <a:srgbClr val="FFFF00"/>
                </a:solidFill>
                <a:latin typeface="+mj-lt"/>
              </a:rPr>
              <a:t>sendiri</a:t>
            </a:r>
            <a:r>
              <a:rPr lang="en-US" sz="2800" b="1" dirty="0">
                <a:solidFill>
                  <a:srgbClr val="FFFF00"/>
                </a:solidFill>
                <a:latin typeface="+mj-lt"/>
              </a:rPr>
              <a:t>.</a:t>
            </a:r>
          </a:p>
          <a:p>
            <a:pPr>
              <a:lnSpc>
                <a:spcPct val="90000"/>
              </a:lnSpc>
              <a:buFontTx/>
              <a:buNone/>
            </a:pPr>
            <a:r>
              <a:rPr lang="en-US" sz="2800" b="1" dirty="0">
                <a:solidFill>
                  <a:srgbClr val="FFFF00"/>
                </a:solidFill>
                <a:latin typeface="+mj-lt"/>
              </a:rPr>
              <a:t>     </a:t>
            </a:r>
            <a:r>
              <a:rPr lang="en-US" sz="2800" b="1" dirty="0" err="1">
                <a:solidFill>
                  <a:srgbClr val="FFFF00"/>
                </a:solidFill>
                <a:latin typeface="+mj-lt"/>
              </a:rPr>
              <a:t>Pembuat</a:t>
            </a:r>
            <a:r>
              <a:rPr lang="en-US" sz="2800" b="1" dirty="0">
                <a:solidFill>
                  <a:srgbClr val="FFFF00"/>
                </a:solidFill>
                <a:latin typeface="+mj-lt"/>
              </a:rPr>
              <a:t> film </a:t>
            </a:r>
            <a:r>
              <a:rPr lang="en-US" sz="2800" b="1" dirty="0" err="1">
                <a:solidFill>
                  <a:srgbClr val="FFFF00"/>
                </a:solidFill>
                <a:latin typeface="+mj-lt"/>
              </a:rPr>
              <a:t>dapat</a:t>
            </a:r>
            <a:r>
              <a:rPr lang="en-US" sz="2800" b="1" dirty="0">
                <a:solidFill>
                  <a:srgbClr val="FFFF00"/>
                </a:solidFill>
                <a:latin typeface="+mj-lt"/>
              </a:rPr>
              <a:t> </a:t>
            </a:r>
            <a:r>
              <a:rPr lang="en-US" sz="2800" b="1" dirty="0" err="1">
                <a:solidFill>
                  <a:srgbClr val="FFFF00"/>
                </a:solidFill>
                <a:latin typeface="+mj-lt"/>
              </a:rPr>
              <a:t>menciptakan</a:t>
            </a:r>
            <a:r>
              <a:rPr lang="en-US" sz="2800" b="1" dirty="0">
                <a:solidFill>
                  <a:srgbClr val="FFFF00"/>
                </a:solidFill>
                <a:latin typeface="+mj-lt"/>
              </a:rPr>
              <a:t> </a:t>
            </a:r>
            <a:r>
              <a:rPr lang="en-US" sz="2800" b="1" dirty="0" err="1">
                <a:solidFill>
                  <a:srgbClr val="FFFF00"/>
                </a:solidFill>
                <a:latin typeface="+mj-lt"/>
              </a:rPr>
              <a:t>sebuah</a:t>
            </a:r>
            <a:r>
              <a:rPr lang="en-US" sz="2800" b="1" dirty="0">
                <a:solidFill>
                  <a:srgbClr val="FFFF00"/>
                </a:solidFill>
                <a:latin typeface="+mj-lt"/>
              </a:rPr>
              <a:t> </a:t>
            </a:r>
            <a:r>
              <a:rPr lang="en-US" sz="2800" b="1" dirty="0" err="1">
                <a:solidFill>
                  <a:srgbClr val="FFFF00"/>
                </a:solidFill>
                <a:latin typeface="+mj-lt"/>
              </a:rPr>
              <a:t>elipsis</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3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prinsip</a:t>
            </a:r>
            <a:r>
              <a:rPr lang="en-US" sz="2800" b="1" dirty="0">
                <a:solidFill>
                  <a:srgbClr val="FFFF00"/>
                </a:solidFill>
                <a:latin typeface="+mj-lt"/>
              </a:rPr>
              <a:t>: </a:t>
            </a:r>
          </a:p>
          <a:p>
            <a:pPr>
              <a:lnSpc>
                <a:spcPct val="90000"/>
              </a:lnSpc>
            </a:pPr>
            <a:r>
              <a:rPr lang="en-US" sz="2800" b="1" u="sng" dirty="0" err="1">
                <a:solidFill>
                  <a:srgbClr val="FFFF00"/>
                </a:solidFill>
                <a:latin typeface="+mj-lt"/>
              </a:rPr>
              <a:t>Durasi</a:t>
            </a:r>
            <a:r>
              <a:rPr lang="en-US" sz="2800" b="1" dirty="0">
                <a:solidFill>
                  <a:srgbClr val="FFFF00"/>
                </a:solidFill>
                <a:latin typeface="+mj-lt"/>
              </a:rPr>
              <a:t> editing </a:t>
            </a:r>
            <a:r>
              <a:rPr lang="en-US" sz="2800" b="1" dirty="0" err="1">
                <a:solidFill>
                  <a:srgbClr val="FFFF00"/>
                </a:solidFill>
                <a:latin typeface="+mj-lt"/>
              </a:rPr>
              <a:t>juga</a:t>
            </a:r>
            <a:r>
              <a:rPr lang="en-US" sz="2800" b="1" dirty="0">
                <a:solidFill>
                  <a:srgbClr val="FFFF00"/>
                </a:solidFill>
                <a:latin typeface="+mj-lt"/>
              </a:rPr>
              <a:t> </a:t>
            </a:r>
            <a:r>
              <a:rPr lang="en-US" sz="2800" b="1" dirty="0" err="1">
                <a:solidFill>
                  <a:srgbClr val="FFFF00"/>
                </a:solidFill>
                <a:latin typeface="+mj-lt"/>
              </a:rPr>
              <a:t>menawarkan</a:t>
            </a:r>
            <a:r>
              <a:rPr lang="en-US" sz="2800" b="1" dirty="0">
                <a:solidFill>
                  <a:srgbClr val="FFFF00"/>
                </a:solidFill>
                <a:latin typeface="+mj-lt"/>
              </a:rPr>
              <a:t> </a:t>
            </a:r>
            <a:r>
              <a:rPr lang="en-US" sz="2800" b="1" dirty="0" err="1">
                <a:solidFill>
                  <a:srgbClr val="FFFF00"/>
                </a:solidFill>
                <a:latin typeface="+mj-lt"/>
              </a:rPr>
              <a:t>berbagai</a:t>
            </a:r>
            <a:r>
              <a:rPr lang="en-US" sz="2800" b="1" dirty="0">
                <a:solidFill>
                  <a:srgbClr val="FFFF00"/>
                </a:solidFill>
                <a:latin typeface="+mj-lt"/>
              </a:rPr>
              <a:t>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bagi</a:t>
            </a:r>
            <a:r>
              <a:rPr lang="en-US" sz="2800" b="1" dirty="0">
                <a:solidFill>
                  <a:srgbClr val="FFFF00"/>
                </a:solidFill>
                <a:latin typeface="+mj-lt"/>
              </a:rPr>
              <a:t> </a:t>
            </a:r>
            <a:r>
              <a:rPr lang="en-US" sz="2800" b="1" dirty="0" err="1">
                <a:solidFill>
                  <a:srgbClr val="FFFF00"/>
                </a:solidFill>
                <a:latin typeface="+mj-lt"/>
              </a:rPr>
              <a:t>pembuat</a:t>
            </a:r>
            <a:r>
              <a:rPr lang="en-US" sz="2800" b="1" dirty="0">
                <a:solidFill>
                  <a:srgbClr val="FFFF00"/>
                </a:solidFill>
                <a:latin typeface="+mj-lt"/>
              </a:rPr>
              <a:t> film </a:t>
            </a:r>
            <a:r>
              <a:rPr lang="en-US" sz="2800" b="1" dirty="0" err="1">
                <a:solidFill>
                  <a:srgbClr val="FFFF00"/>
                </a:solidFill>
                <a:latin typeface="+mj-lt"/>
              </a:rPr>
              <a:t>untuk</a:t>
            </a:r>
            <a:r>
              <a:rPr lang="en-US" sz="2800" b="1" dirty="0">
                <a:solidFill>
                  <a:srgbClr val="FFFF00"/>
                </a:solidFill>
                <a:latin typeface="+mj-lt"/>
              </a:rPr>
              <a:t> </a:t>
            </a:r>
            <a:r>
              <a:rPr lang="en-US" sz="2800" b="1" dirty="0" err="1">
                <a:solidFill>
                  <a:srgbClr val="FFFF00"/>
                </a:solidFill>
                <a:latin typeface="+mj-lt"/>
              </a:rPr>
              <a:t>mengubah</a:t>
            </a:r>
            <a:r>
              <a:rPr lang="en-US" sz="2800" b="1" dirty="0">
                <a:solidFill>
                  <a:srgbClr val="FFFF00"/>
                </a:solidFill>
                <a:latin typeface="+mj-lt"/>
              </a:rPr>
              <a:t> </a:t>
            </a:r>
            <a:r>
              <a:rPr lang="en-US" sz="2800" b="1" dirty="0" err="1">
                <a:solidFill>
                  <a:srgbClr val="FFFF00"/>
                </a:solidFill>
                <a:latin typeface="+mj-lt"/>
              </a:rPr>
              <a:t>durasi“alamiah</a:t>
            </a:r>
            <a:r>
              <a:rPr lang="en-US" sz="2800" b="1" dirty="0">
                <a:solidFill>
                  <a:srgbClr val="FFFF00"/>
                </a:solidFill>
                <a:latin typeface="+mj-lt"/>
              </a:rPr>
              <a:t>” </a:t>
            </a:r>
            <a:r>
              <a:rPr lang="en-US" sz="2800" b="1" dirty="0" err="1">
                <a:solidFill>
                  <a:srgbClr val="FFFF00"/>
                </a:solidFill>
                <a:latin typeface="+mj-lt"/>
              </a:rPr>
              <a:t>dari</a:t>
            </a:r>
            <a:r>
              <a:rPr lang="en-US" sz="2800" b="1" dirty="0">
                <a:solidFill>
                  <a:srgbClr val="FFFF00"/>
                </a:solidFill>
                <a:latin typeface="+mj-lt"/>
              </a:rPr>
              <a:t> </a:t>
            </a:r>
            <a:r>
              <a:rPr lang="en-US" sz="2800" b="1" dirty="0" err="1">
                <a:solidFill>
                  <a:srgbClr val="FFFF00"/>
                </a:solidFill>
                <a:latin typeface="+mj-lt"/>
              </a:rPr>
              <a:t>peristiwa</a:t>
            </a:r>
            <a:r>
              <a:rPr lang="en-US" sz="2800" b="1" dirty="0">
                <a:solidFill>
                  <a:srgbClr val="FFFF00"/>
                </a:solidFill>
                <a:latin typeface="+mj-lt"/>
              </a:rPr>
              <a:t> </a:t>
            </a:r>
            <a:r>
              <a:rPr lang="en-US" sz="2800" b="1" dirty="0" err="1">
                <a:solidFill>
                  <a:srgbClr val="FFFF00"/>
                </a:solidFill>
                <a:latin typeface="+mj-lt"/>
              </a:rPr>
              <a:t>penceritaanya.Editing</a:t>
            </a:r>
            <a:r>
              <a:rPr lang="en-US" sz="2800" b="1" dirty="0">
                <a:solidFill>
                  <a:srgbClr val="FFFF00"/>
                </a:solidFill>
                <a:latin typeface="+mj-lt"/>
              </a:rPr>
              <a:t> </a:t>
            </a:r>
            <a:r>
              <a:rPr lang="en-US" sz="2800" b="1" dirty="0" err="1">
                <a:solidFill>
                  <a:srgbClr val="FFFF00"/>
                </a:solidFill>
                <a:latin typeface="+mj-lt"/>
              </a:rPr>
              <a:t>dapat</a:t>
            </a:r>
            <a:r>
              <a:rPr lang="en-US" sz="2800" b="1" dirty="0">
                <a:solidFill>
                  <a:srgbClr val="FFFF00"/>
                </a:solidFill>
                <a:latin typeface="+mj-lt"/>
              </a:rPr>
              <a:t> </a:t>
            </a:r>
            <a:r>
              <a:rPr lang="en-US" sz="2800" b="1" dirty="0" err="1">
                <a:solidFill>
                  <a:srgbClr val="FFFF00"/>
                </a:solidFill>
                <a:latin typeface="+mj-lt"/>
              </a:rPr>
              <a:t>menciptakan</a:t>
            </a:r>
            <a:r>
              <a:rPr lang="en-US" sz="2800" b="1" dirty="0">
                <a:solidFill>
                  <a:srgbClr val="FFFF00"/>
                </a:solidFill>
                <a:latin typeface="+mj-lt"/>
              </a:rPr>
              <a:t> </a:t>
            </a:r>
            <a:r>
              <a:rPr lang="en-US" sz="2800" b="1" i="1" dirty="0" err="1">
                <a:solidFill>
                  <a:srgbClr val="FFFF00"/>
                </a:solidFill>
                <a:latin typeface="+mj-lt"/>
              </a:rPr>
              <a:t>elepsis</a:t>
            </a:r>
            <a:r>
              <a:rPr lang="en-US" sz="2800" b="1" i="1" dirty="0">
                <a:solidFill>
                  <a:srgbClr val="FFFF00"/>
                </a:solidFill>
                <a:latin typeface="+mj-lt"/>
              </a:rPr>
              <a:t> </a:t>
            </a:r>
            <a:r>
              <a:rPr lang="en-US" sz="2800" b="1" dirty="0">
                <a:solidFill>
                  <a:srgbClr val="FFFF00"/>
                </a:solidFill>
                <a:latin typeface="+mj-lt"/>
              </a:rPr>
              <a:t>(</a:t>
            </a:r>
            <a:r>
              <a:rPr lang="en-US" sz="2800" b="1" dirty="0" err="1">
                <a:solidFill>
                  <a:srgbClr val="FFFF00"/>
                </a:solidFill>
                <a:latin typeface="+mj-lt"/>
              </a:rPr>
              <a:t>penghilangan</a:t>
            </a:r>
            <a:r>
              <a:rPr lang="en-US" sz="2800" b="1" dirty="0">
                <a:solidFill>
                  <a:srgbClr val="FFFF00"/>
                </a:solidFill>
                <a:latin typeface="+mj-lt"/>
              </a:rPr>
              <a:t> </a:t>
            </a:r>
            <a:r>
              <a:rPr lang="en-US" sz="2800" b="1" dirty="0" err="1">
                <a:solidFill>
                  <a:srgbClr val="FFFF00"/>
                </a:solidFill>
                <a:latin typeface="+mj-lt"/>
              </a:rPr>
              <a:t>atau</a:t>
            </a:r>
            <a:r>
              <a:rPr lang="en-US" sz="2800" b="1" dirty="0">
                <a:solidFill>
                  <a:srgbClr val="FFFF00"/>
                </a:solidFill>
                <a:latin typeface="+mj-lt"/>
              </a:rPr>
              <a:t> </a:t>
            </a:r>
            <a:r>
              <a:rPr lang="en-US" sz="2800" b="1" dirty="0" err="1">
                <a:solidFill>
                  <a:srgbClr val="FFFF00"/>
                </a:solidFill>
                <a:latin typeface="+mj-lt"/>
              </a:rPr>
              <a:t>pengubahan</a:t>
            </a:r>
            <a:r>
              <a:rPr lang="en-US" sz="2800" b="1" dirty="0">
                <a:solidFill>
                  <a:srgbClr val="FFFF00"/>
                </a:solidFill>
                <a:latin typeface="+mj-lt"/>
              </a:rPr>
              <a:t>) </a:t>
            </a:r>
            <a:r>
              <a:rPr lang="en-US" sz="2800" b="1" dirty="0" err="1">
                <a:solidFill>
                  <a:srgbClr val="FFFF00"/>
                </a:solidFill>
                <a:latin typeface="+mj-lt"/>
              </a:rPr>
              <a:t>waktu</a:t>
            </a:r>
            <a:r>
              <a:rPr lang="en-US" sz="2800" b="1" dirty="0">
                <a:solidFill>
                  <a:srgbClr val="FFFF00"/>
                </a:solidFill>
                <a:latin typeface="+mj-lt"/>
              </a:rPr>
              <a:t>. </a:t>
            </a:r>
          </a:p>
          <a:p>
            <a:pPr>
              <a:lnSpc>
                <a:spcPct val="90000"/>
              </a:lnSpc>
              <a:buFontTx/>
              <a:buNone/>
            </a:pPr>
            <a:r>
              <a:rPr lang="en-US" sz="2800" b="1" dirty="0">
                <a:solidFill>
                  <a:srgbClr val="FFFF00"/>
                </a:solidFill>
                <a:latin typeface="+mj-lt"/>
              </a:rPr>
              <a:t>      </a:t>
            </a:r>
            <a:r>
              <a:rPr lang="en-US" sz="2800" b="1" dirty="0" err="1">
                <a:solidFill>
                  <a:srgbClr val="FFFF00"/>
                </a:solidFill>
                <a:latin typeface="+mj-lt"/>
              </a:rPr>
              <a:t>sebagai</a:t>
            </a:r>
            <a:r>
              <a:rPr lang="en-US" sz="2800" b="1" dirty="0">
                <a:solidFill>
                  <a:srgbClr val="FFFF00"/>
                </a:solidFill>
                <a:latin typeface="+mj-lt"/>
              </a:rPr>
              <a:t> </a:t>
            </a:r>
            <a:r>
              <a:rPr lang="en-US" sz="2800" b="1" dirty="0" err="1">
                <a:solidFill>
                  <a:srgbClr val="FFFF00"/>
                </a:solidFill>
                <a:latin typeface="+mj-lt"/>
              </a:rPr>
              <a:t>contoh</a:t>
            </a:r>
            <a:r>
              <a:rPr lang="en-US" sz="2800" b="1" dirty="0">
                <a:solidFill>
                  <a:srgbClr val="FFFF00"/>
                </a:solidFill>
                <a:latin typeface="+mj-lt"/>
              </a:rPr>
              <a:t> </a:t>
            </a:r>
            <a:r>
              <a:rPr lang="en-US" sz="2800" b="1" dirty="0" err="1">
                <a:solidFill>
                  <a:srgbClr val="FFFF00"/>
                </a:solidFill>
                <a:latin typeface="+mj-lt"/>
              </a:rPr>
              <a:t>sutradara</a:t>
            </a:r>
            <a:r>
              <a:rPr lang="en-US" sz="2800" b="1" dirty="0">
                <a:solidFill>
                  <a:srgbClr val="FFFF00"/>
                </a:solidFill>
                <a:latin typeface="+mj-lt"/>
              </a:rPr>
              <a:t> </a:t>
            </a:r>
            <a:r>
              <a:rPr lang="en-US" sz="2800" b="1" dirty="0" err="1">
                <a:solidFill>
                  <a:srgbClr val="FFFF00"/>
                </a:solidFill>
                <a:latin typeface="+mj-lt"/>
              </a:rPr>
              <a:t>ingin</a:t>
            </a:r>
            <a:r>
              <a:rPr lang="en-US" sz="2800" b="1" dirty="0">
                <a:solidFill>
                  <a:srgbClr val="FFFF00"/>
                </a:solidFill>
                <a:latin typeface="+mj-lt"/>
              </a:rPr>
              <a:t> </a:t>
            </a:r>
            <a:r>
              <a:rPr lang="en-US" sz="2800" b="1" dirty="0" err="1">
                <a:solidFill>
                  <a:srgbClr val="FFFF00"/>
                </a:solidFill>
                <a:latin typeface="+mj-lt"/>
              </a:rPr>
              <a:t>menunjukan</a:t>
            </a:r>
            <a:r>
              <a:rPr lang="en-US" sz="2800" b="1" dirty="0">
                <a:solidFill>
                  <a:srgbClr val="FFFF00"/>
                </a:solidFill>
                <a:latin typeface="+mj-lt"/>
              </a:rPr>
              <a:t> </a:t>
            </a:r>
            <a:r>
              <a:rPr lang="en-US" sz="2800" b="1" dirty="0" err="1">
                <a:solidFill>
                  <a:srgbClr val="FFFF00"/>
                </a:solidFill>
                <a:latin typeface="+mj-lt"/>
              </a:rPr>
              <a:t>seorang</a:t>
            </a:r>
            <a:r>
              <a:rPr lang="en-US" sz="2800" b="1" dirty="0">
                <a:solidFill>
                  <a:srgbClr val="FFFF00"/>
                </a:solidFill>
                <a:latin typeface="+mj-lt"/>
              </a:rPr>
              <a:t> </a:t>
            </a:r>
            <a:r>
              <a:rPr lang="en-US" sz="2800" b="1" dirty="0" err="1">
                <a:solidFill>
                  <a:srgbClr val="FFFF00"/>
                </a:solidFill>
                <a:latin typeface="+mj-lt"/>
              </a:rPr>
              <a:t>pria</a:t>
            </a:r>
            <a:r>
              <a:rPr lang="en-US" sz="2800" b="1" dirty="0">
                <a:solidFill>
                  <a:srgbClr val="FFFF00"/>
                </a:solidFill>
                <a:latin typeface="+mj-lt"/>
              </a:rPr>
              <a:t> </a:t>
            </a:r>
            <a:r>
              <a:rPr lang="en-US" sz="2800" b="1" dirty="0" err="1">
                <a:solidFill>
                  <a:srgbClr val="FFFF00"/>
                </a:solidFill>
                <a:latin typeface="+mj-lt"/>
              </a:rPr>
              <a:t>menaiki</a:t>
            </a:r>
            <a:r>
              <a:rPr lang="en-US" sz="2800" b="1" dirty="0">
                <a:solidFill>
                  <a:srgbClr val="FFFF00"/>
                </a:solidFill>
                <a:latin typeface="+mj-lt"/>
              </a:rPr>
              <a:t> </a:t>
            </a:r>
            <a:r>
              <a:rPr lang="en-US" sz="2800" b="1" dirty="0" err="1">
                <a:solidFill>
                  <a:srgbClr val="FFFF00"/>
                </a:solidFill>
                <a:latin typeface="+mj-lt"/>
              </a:rPr>
              <a:t>tangga</a:t>
            </a:r>
            <a:r>
              <a:rPr lang="en-US" sz="2800" b="1" dirty="0">
                <a:solidFill>
                  <a:srgbClr val="FFFF00"/>
                </a:solidFill>
                <a:latin typeface="+mj-lt"/>
              </a:rPr>
              <a:t> </a:t>
            </a:r>
            <a:r>
              <a:rPr lang="en-US" sz="2800" b="1" dirty="0" err="1">
                <a:solidFill>
                  <a:srgbClr val="FFFF00"/>
                </a:solidFill>
                <a:latin typeface="+mj-lt"/>
              </a:rPr>
              <a:t>apartemen</a:t>
            </a:r>
            <a:r>
              <a:rPr lang="en-US" sz="2800" b="1" dirty="0">
                <a:solidFill>
                  <a:srgbClr val="FFFF00"/>
                </a:solidFill>
                <a:latin typeface="+mj-lt"/>
              </a:rPr>
              <a:t> </a:t>
            </a:r>
            <a:r>
              <a:rPr lang="en-US" sz="2800" b="1" dirty="0" err="1">
                <a:solidFill>
                  <a:srgbClr val="FFFF00"/>
                </a:solidFill>
                <a:latin typeface="+mj-lt"/>
              </a:rPr>
              <a:t>menuju</a:t>
            </a:r>
            <a:r>
              <a:rPr lang="en-US" sz="2800" b="1" dirty="0">
                <a:solidFill>
                  <a:srgbClr val="FFFF00"/>
                </a:solidFill>
                <a:latin typeface="+mj-lt"/>
              </a:rPr>
              <a:t> </a:t>
            </a:r>
            <a:r>
              <a:rPr lang="en-US" sz="2800" b="1" dirty="0" err="1">
                <a:solidFill>
                  <a:srgbClr val="FFFF00"/>
                </a:solidFill>
                <a:latin typeface="+mj-lt"/>
              </a:rPr>
              <a:t>sebuah</a:t>
            </a:r>
            <a:r>
              <a:rPr lang="en-US" sz="2800" b="1" dirty="0">
                <a:solidFill>
                  <a:srgbClr val="FFFF00"/>
                </a:solidFill>
                <a:latin typeface="+mj-lt"/>
              </a:rPr>
              <a:t> </a:t>
            </a:r>
            <a:r>
              <a:rPr lang="en-US" sz="2800" b="1" dirty="0" err="1">
                <a:solidFill>
                  <a:srgbClr val="FFFF00"/>
                </a:solidFill>
                <a:latin typeface="+mj-lt"/>
              </a:rPr>
              <a:t>kamar</a:t>
            </a:r>
            <a:r>
              <a:rPr lang="en-US" sz="2800" b="1" dirty="0">
                <a:solidFill>
                  <a:srgbClr val="FFFF00"/>
                </a:solidFill>
                <a:latin typeface="+mj-lt"/>
              </a:rPr>
              <a:t>, </a:t>
            </a:r>
            <a:r>
              <a:rPr lang="en-US" sz="2800" b="1" dirty="0" err="1">
                <a:solidFill>
                  <a:srgbClr val="FFFF00"/>
                </a:solidFill>
                <a:latin typeface="+mj-lt"/>
              </a:rPr>
              <a:t>akan</a:t>
            </a:r>
            <a:r>
              <a:rPr lang="en-US" sz="2800" b="1" dirty="0">
                <a:solidFill>
                  <a:srgbClr val="FFFF00"/>
                </a:solidFill>
                <a:latin typeface="+mj-lt"/>
              </a:rPr>
              <a:t> </a:t>
            </a:r>
            <a:r>
              <a:rPr lang="en-US" sz="2800" b="1" dirty="0" err="1">
                <a:solidFill>
                  <a:srgbClr val="FFFF00"/>
                </a:solidFill>
                <a:latin typeface="+mj-lt"/>
              </a:rPr>
              <a:t>tetapi</a:t>
            </a:r>
            <a:r>
              <a:rPr lang="en-US" sz="2800" b="1" dirty="0">
                <a:solidFill>
                  <a:srgbClr val="FFFF00"/>
                </a:solidFill>
                <a:latin typeface="+mj-lt"/>
              </a:rPr>
              <a:t> </a:t>
            </a:r>
            <a:r>
              <a:rPr lang="en-US" sz="2800" b="1" dirty="0" err="1">
                <a:solidFill>
                  <a:srgbClr val="FFFF00"/>
                </a:solidFill>
                <a:latin typeface="+mj-lt"/>
              </a:rPr>
              <a:t>tidak</a:t>
            </a:r>
            <a:r>
              <a:rPr lang="en-US" sz="2800" b="1" dirty="0">
                <a:solidFill>
                  <a:srgbClr val="FFFF00"/>
                </a:solidFill>
                <a:latin typeface="+mj-lt"/>
              </a:rPr>
              <a:t> </a:t>
            </a:r>
            <a:r>
              <a:rPr lang="en-US" sz="2800" b="1" dirty="0" err="1">
                <a:solidFill>
                  <a:srgbClr val="FFFF00"/>
                </a:solidFill>
                <a:latin typeface="+mj-lt"/>
              </a:rPr>
              <a:t>ingin</a:t>
            </a:r>
            <a:r>
              <a:rPr lang="en-US" sz="2800" b="1" dirty="0">
                <a:solidFill>
                  <a:srgbClr val="FFFF00"/>
                </a:solidFill>
                <a:latin typeface="+mj-lt"/>
              </a:rPr>
              <a:t> </a:t>
            </a:r>
            <a:r>
              <a:rPr lang="en-US" sz="2800" b="1" dirty="0" err="1">
                <a:solidFill>
                  <a:srgbClr val="FFFF00"/>
                </a:solidFill>
                <a:latin typeface="+mj-lt"/>
              </a:rPr>
              <a:t>memperlihatkan</a:t>
            </a:r>
            <a:r>
              <a:rPr lang="en-US" sz="2800" b="1" dirty="0">
                <a:solidFill>
                  <a:srgbClr val="FFFF00"/>
                </a:solidFill>
                <a:latin typeface="+mj-lt"/>
              </a:rPr>
              <a:t> </a:t>
            </a:r>
            <a:r>
              <a:rPr lang="en-US" sz="2800" b="1" dirty="0" err="1">
                <a:solidFill>
                  <a:srgbClr val="FFFF00"/>
                </a:solidFill>
                <a:latin typeface="+mj-lt"/>
              </a:rPr>
              <a:t>seluruh</a:t>
            </a:r>
            <a:r>
              <a:rPr lang="en-US" sz="2800" b="1" dirty="0">
                <a:solidFill>
                  <a:srgbClr val="FFFF00"/>
                </a:solidFill>
                <a:latin typeface="+mj-lt"/>
              </a:rPr>
              <a:t> </a:t>
            </a:r>
            <a:r>
              <a:rPr lang="en-US" sz="2800" b="1" dirty="0" err="1">
                <a:solidFill>
                  <a:srgbClr val="FFFF00"/>
                </a:solidFill>
                <a:latin typeface="+mj-lt"/>
              </a:rPr>
              <a:t>durasi</a:t>
            </a:r>
            <a:r>
              <a:rPr lang="en-US" sz="2800" b="1" dirty="0">
                <a:solidFill>
                  <a:srgbClr val="FFFF00"/>
                </a:solidFill>
                <a:latin typeface="+mj-lt"/>
              </a:rPr>
              <a:t> </a:t>
            </a:r>
            <a:r>
              <a:rPr lang="en-US" sz="2800" b="1" dirty="0" err="1">
                <a:solidFill>
                  <a:srgbClr val="FFFF00"/>
                </a:solidFill>
                <a:latin typeface="+mj-lt"/>
              </a:rPr>
              <a:t>pria</a:t>
            </a:r>
            <a:r>
              <a:rPr lang="en-US" sz="2800" b="1" dirty="0">
                <a:solidFill>
                  <a:srgbClr val="FFFF00"/>
                </a:solidFill>
                <a:latin typeface="+mj-lt"/>
              </a:rPr>
              <a:t> </a:t>
            </a:r>
            <a:r>
              <a:rPr lang="en-US" sz="2800" b="1" dirty="0" err="1">
                <a:solidFill>
                  <a:srgbClr val="FFFF00"/>
                </a:solidFill>
                <a:latin typeface="+mj-lt"/>
              </a:rPr>
              <a:t>itu</a:t>
            </a:r>
            <a:r>
              <a:rPr lang="en-US" sz="2800" b="1" dirty="0">
                <a:solidFill>
                  <a:srgbClr val="FFFF00"/>
                </a:solidFill>
                <a:latin typeface="+mj-lt"/>
              </a:rPr>
              <a:t> </a:t>
            </a:r>
            <a:r>
              <a:rPr lang="en-US" sz="2800" b="1" dirty="0" err="1">
                <a:solidFill>
                  <a:srgbClr val="FFFF00"/>
                </a:solidFill>
                <a:latin typeface="+mj-lt"/>
              </a:rPr>
              <a:t>naik</a:t>
            </a:r>
            <a:r>
              <a:rPr lang="en-US" sz="2800" b="1" dirty="0">
                <a:solidFill>
                  <a:srgbClr val="FFFF00"/>
                </a:solidFill>
                <a:latin typeface="+mj-lt"/>
              </a:rPr>
              <a:t> </a:t>
            </a:r>
            <a:r>
              <a:rPr lang="en-US" sz="2800" b="1" dirty="0" err="1">
                <a:solidFill>
                  <a:srgbClr val="FFFF00"/>
                </a:solidFill>
                <a:latin typeface="+mj-lt"/>
              </a:rPr>
              <a:t>tangga</a:t>
            </a:r>
            <a:r>
              <a:rPr lang="en-US" sz="2800" b="1" dirty="0">
                <a:solidFill>
                  <a:srgbClr val="FFFF00"/>
                </a:solidFill>
                <a:latin typeface="+mj-lt"/>
              </a:rPr>
              <a:t>.    </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0258" name="Rectangle 2"/>
          <p:cNvSpPr>
            <a:spLocks noGrp="1" noChangeArrowheads="1"/>
          </p:cNvSpPr>
          <p:nvPr>
            <p:ph type="title"/>
          </p:nvPr>
        </p:nvSpPr>
        <p:spPr/>
        <p:txBody>
          <a:bodyPr/>
          <a:lstStyle/>
          <a:p>
            <a:r>
              <a:rPr lang="en-US" sz="800"/>
              <a:t>.</a:t>
            </a:r>
          </a:p>
        </p:txBody>
      </p:sp>
      <p:sp>
        <p:nvSpPr>
          <p:cNvPr id="480259" name="Rectangle 3"/>
          <p:cNvSpPr>
            <a:spLocks noGrp="1" noChangeArrowheads="1"/>
          </p:cNvSpPr>
          <p:nvPr>
            <p:ph type="body" sz="half" idx="1"/>
          </p:nvPr>
        </p:nvSpPr>
        <p:spPr>
          <a:xfrm>
            <a:off x="-180528" y="1124744"/>
            <a:ext cx="8964613" cy="4929188"/>
          </a:xfrm>
        </p:spPr>
        <p:txBody>
          <a:bodyPr>
            <a:noAutofit/>
          </a:bodyPr>
          <a:lstStyle/>
          <a:p>
            <a:pPr>
              <a:lnSpc>
                <a:spcPct val="90000"/>
              </a:lnSpc>
            </a:pPr>
            <a:r>
              <a:rPr lang="en-US" sz="2400" b="1" u="sng" dirty="0" err="1">
                <a:solidFill>
                  <a:srgbClr val="FFFF00"/>
                </a:solidFill>
                <a:latin typeface="+mj-lt"/>
                <a:ea typeface="Arial Unicode MS" pitchFamily="34" charset="-128"/>
              </a:rPr>
              <a:t>Frekuens</a:t>
            </a:r>
            <a:r>
              <a:rPr lang="en-US" sz="2400" b="1" dirty="0" err="1">
                <a:solidFill>
                  <a:srgbClr val="FFFF00"/>
                </a:solidFill>
                <a:latin typeface="+mj-lt"/>
                <a:ea typeface="Arial Unicode MS" pitchFamily="34" charset="-128"/>
              </a:rPr>
              <a:t>i</a:t>
            </a:r>
            <a:r>
              <a:rPr lang="en-US" sz="2400" b="1" dirty="0">
                <a:solidFill>
                  <a:srgbClr val="FFFF00"/>
                </a:solidFill>
                <a:latin typeface="+mj-lt"/>
                <a:ea typeface="Arial Unicode MS" pitchFamily="34" charset="-128"/>
              </a:rPr>
              <a:t> yang </a:t>
            </a:r>
            <a:r>
              <a:rPr lang="en-US" sz="2400" b="1" dirty="0" err="1">
                <a:solidFill>
                  <a:srgbClr val="FFFF00"/>
                </a:solidFill>
                <a:latin typeface="+mj-lt"/>
                <a:ea typeface="Arial Unicode MS" pitchFamily="34" charset="-128"/>
              </a:rPr>
              <a:t>dimaksud</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adalah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melakukan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pengulangan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repetisi</a:t>
            </a:r>
            <a:r>
              <a:rPr lang="en-US" sz="2400" b="1" dirty="0">
                <a:solidFill>
                  <a:srgbClr val="FFFF00"/>
                </a:solidFill>
                <a:latin typeface="+mj-lt"/>
                <a:ea typeface="Arial Unicode MS" pitchFamily="34" charset="-128"/>
              </a:rPr>
              <a:t>) </a:t>
            </a:r>
            <a:r>
              <a:rPr lang="en-US" sz="2400" b="1" i="1" dirty="0">
                <a:solidFill>
                  <a:srgbClr val="FFFF00"/>
                </a:solidFill>
                <a:latin typeface="+mj-lt"/>
                <a:ea typeface="Arial Unicode MS" pitchFamily="34" charset="-128"/>
              </a:rPr>
              <a:t>shot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atau</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untuk</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menambah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nilai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dramatik</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atau</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peristiwa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tersebut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Seperti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dalam</a:t>
            </a:r>
            <a:r>
              <a:rPr lang="en-US" sz="2400" b="1" dirty="0">
                <a:solidFill>
                  <a:srgbClr val="FFFF00"/>
                </a:solidFill>
                <a:latin typeface="+mj-lt"/>
                <a:ea typeface="Arial Unicode MS" pitchFamily="34" charset="-128"/>
              </a:rPr>
              <a:t> film </a:t>
            </a:r>
            <a:r>
              <a:rPr lang="en-US" sz="2400" b="1" i="1" dirty="0">
                <a:solidFill>
                  <a:srgbClr val="FFFF00"/>
                </a:solidFill>
                <a:latin typeface="+mj-lt"/>
                <a:ea typeface="Arial Unicode MS" pitchFamily="34" charset="-128"/>
              </a:rPr>
              <a:t>action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mana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seseorang</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dipukul</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sekali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tetapi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dibuat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beberapa</a:t>
            </a:r>
            <a:r>
              <a:rPr lang="en-US" sz="2400" b="1" dirty="0">
                <a:solidFill>
                  <a:srgbClr val="FFFF00"/>
                </a:solidFill>
                <a:latin typeface="+mj-lt"/>
                <a:ea typeface="Arial Unicode MS" pitchFamily="34" charset="-128"/>
              </a:rPr>
              <a:t> kali, </a:t>
            </a:r>
            <a:r>
              <a:rPr lang="en-US" sz="2400" b="1" dirty="0" err="1">
                <a:solidFill>
                  <a:srgbClr val="FFFF00"/>
                </a:solidFill>
                <a:latin typeface="+mj-lt"/>
                <a:ea typeface="Arial Unicode MS" pitchFamily="34" charset="-128"/>
              </a:rPr>
              <a:t>baik</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angle yang </a:t>
            </a:r>
            <a:r>
              <a:rPr lang="en-US" sz="2400" b="1" dirty="0" err="1">
                <a:solidFill>
                  <a:srgbClr val="FFFF00"/>
                </a:solidFill>
                <a:latin typeface="+mj-lt"/>
                <a:ea typeface="Arial Unicode MS" pitchFamily="34" charset="-128"/>
              </a:rPr>
              <a:t>sama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maupun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angle yang </a:t>
            </a:r>
            <a:r>
              <a:rPr lang="en-US" sz="2400" b="1" dirty="0" err="1">
                <a:solidFill>
                  <a:srgbClr val="FFFF00"/>
                </a:solidFill>
                <a:latin typeface="+mj-lt"/>
                <a:ea typeface="Arial Unicode MS" pitchFamily="34" charset="-128"/>
              </a:rPr>
              <a:t>berbeda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Bisa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juga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orang</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jatuh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tempat</a:t>
            </a:r>
            <a:r>
              <a:rPr lang="en-US" sz="2400" b="1" dirty="0">
                <a:solidFill>
                  <a:srgbClr val="FFFF00"/>
                </a:solidFill>
                <a:latin typeface="+mj-lt"/>
                <a:ea typeface="Arial Unicode MS" pitchFamily="34" charset="-128"/>
              </a:rPr>
              <a:t> yang </a:t>
            </a:r>
            <a:r>
              <a:rPr lang="en-US" sz="2400" b="1" dirty="0" err="1">
                <a:solidFill>
                  <a:srgbClr val="FFFF00"/>
                </a:solidFill>
                <a:latin typeface="+mj-lt"/>
                <a:ea typeface="Arial Unicode MS" pitchFamily="34" charset="-128"/>
              </a:rPr>
              <a:t>tinggi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dibuat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beberapa</a:t>
            </a:r>
            <a:r>
              <a:rPr lang="en-US" sz="2400" b="1" dirty="0">
                <a:solidFill>
                  <a:srgbClr val="FFFF00"/>
                </a:solidFill>
                <a:latin typeface="+mj-lt"/>
                <a:ea typeface="Arial Unicode MS" pitchFamily="34" charset="-128"/>
              </a:rPr>
              <a:t> angle  </a:t>
            </a:r>
            <a:r>
              <a:rPr lang="en-US" sz="2400" b="1" dirty="0" err="1">
                <a:solidFill>
                  <a:srgbClr val="FFFF00"/>
                </a:solidFill>
                <a:latin typeface="+mj-lt"/>
                <a:ea typeface="Arial Unicode MS" pitchFamily="34" charset="-128"/>
              </a:rPr>
              <a:t>dan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diedit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sedemikian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rupa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sehingga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jatuh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diulang-ulang.Repetisi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bisa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menjadi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sumber</a:t>
            </a:r>
            <a:r>
              <a:rPr lang="en-US" sz="2400" b="1" dirty="0">
                <a:solidFill>
                  <a:srgbClr val="FFFF00"/>
                </a:solidFill>
                <a:latin typeface="+mj-lt"/>
                <a:ea typeface="Arial Unicode MS" pitchFamily="34" charset="-128"/>
              </a:rPr>
              <a:t> editing yang </a:t>
            </a:r>
            <a:r>
              <a:rPr lang="en-US" sz="2400" b="1" dirty="0" err="1">
                <a:solidFill>
                  <a:srgbClr val="FFFF00"/>
                </a:solidFill>
                <a:latin typeface="+mj-lt"/>
                <a:ea typeface="Arial Unicode MS" pitchFamily="34" charset="-128"/>
              </a:rPr>
              <a:t>sangat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berdaya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guna</a:t>
            </a:r>
            <a:r>
              <a:rPr lang="en-US" sz="2400" b="1" dirty="0">
                <a:solidFill>
                  <a:srgbClr val="FFFF00"/>
                </a:solidFill>
                <a:latin typeface="+mj-lt"/>
                <a:ea typeface="Arial Unicode MS" pitchFamily="34" charset="-128"/>
              </a:rPr>
              <a:t>.</a:t>
            </a:r>
          </a:p>
          <a:p>
            <a:pPr>
              <a:lnSpc>
                <a:spcPct val="90000"/>
              </a:lnSpc>
              <a:buFontTx/>
              <a:buNone/>
            </a:pP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Dengan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demikian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frekuensi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adalah</a:t>
            </a:r>
            <a:r>
              <a:rPr lang="en-US" sz="2400" b="1" dirty="0">
                <a:solidFill>
                  <a:srgbClr val="FFFF00"/>
                </a:solidFill>
                <a:latin typeface="+mj-lt"/>
                <a:ea typeface="Arial Unicode MS" pitchFamily="34" charset="-128"/>
              </a:rPr>
              <a:t> area lain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pemilihan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pengontrolan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tersebut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seperti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juga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urutan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durasi</a:t>
            </a:r>
            <a:r>
              <a:rPr lang="en-US" sz="2400" b="1" dirty="0">
                <a:solidFill>
                  <a:srgbClr val="FFFF00"/>
                </a:solidFill>
                <a:latin typeface="+mj-lt"/>
                <a:ea typeface="Arial Unicode MS" pitchFamily="34" charset="-128"/>
              </a:rPr>
              <a:t> yang </a:t>
            </a:r>
            <a:r>
              <a:rPr lang="en-US" sz="2400" b="1" dirty="0" err="1">
                <a:solidFill>
                  <a:srgbClr val="FFFF00"/>
                </a:solidFill>
                <a:latin typeface="+mj-lt"/>
                <a:ea typeface="Arial Unicode MS" pitchFamily="34" charset="-128"/>
              </a:rPr>
              <a:t>memberikan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kepada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pembuat</a:t>
            </a:r>
            <a:r>
              <a:rPr lang="en-US" sz="2400" b="1" dirty="0">
                <a:solidFill>
                  <a:srgbClr val="FFFF00"/>
                </a:solidFill>
                <a:latin typeface="+mj-lt"/>
                <a:ea typeface="Arial Unicode MS" pitchFamily="34" charset="-128"/>
              </a:rPr>
              <a:t> film </a:t>
            </a:r>
            <a:r>
              <a:rPr lang="en-US" sz="2400" b="1" dirty="0" err="1">
                <a:solidFill>
                  <a:srgbClr val="FFFF00"/>
                </a:solidFill>
                <a:latin typeface="+mj-lt"/>
                <a:ea typeface="Arial Unicode MS" pitchFamily="34" charset="-128"/>
              </a:rPr>
              <a:t>suatu</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posibilitas</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kemungkinan</a:t>
            </a:r>
            <a:r>
              <a:rPr lang="en-US" sz="2400" b="1" dirty="0">
                <a:solidFill>
                  <a:srgbClr val="FFFF00"/>
                </a:solidFill>
                <a:latin typeface="+mj-lt"/>
                <a:ea typeface="Arial Unicode MS" pitchFamily="34" charset="-128"/>
              </a:rPr>
              <a:t>) temporal </a:t>
            </a:r>
            <a:r>
              <a:rPr lang="en-US" sz="2400" b="1" dirty="0" err="1">
                <a:solidFill>
                  <a:srgbClr val="FFFF00"/>
                </a:solidFill>
                <a:latin typeface="+mj-lt"/>
                <a:ea typeface="Arial Unicode MS" pitchFamily="34" charset="-128"/>
              </a:rPr>
              <a:t>dalam</a:t>
            </a:r>
            <a:r>
              <a:rPr lang="en-US" sz="2400" b="1" dirty="0">
                <a:solidFill>
                  <a:srgbClr val="FFFF00"/>
                </a:solidFill>
                <a:latin typeface="+mj-lt"/>
                <a:ea typeface="Arial Unicode MS" pitchFamily="34" charset="-128"/>
              </a:rPr>
              <a:t> editing.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480258"/>
                                        </p:tgtEl>
                                        <p:attrNameLst>
                                          <p:attrName>style.visibility</p:attrName>
                                        </p:attrNameLst>
                                      </p:cBhvr>
                                      <p:to>
                                        <p:strVal val="visible"/>
                                      </p:to>
                                    </p:set>
                                    <p:animEffect transition="in" filter="diamond(in)">
                                      <p:cBhvr>
                                        <p:cTn id="7" dur="2000"/>
                                        <p:tgtEl>
                                          <p:spTgt spid="48025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480259">
                                            <p:txEl>
                                              <p:pRg st="0" end="0"/>
                                            </p:txEl>
                                          </p:spTgt>
                                        </p:tgtEl>
                                        <p:attrNameLst>
                                          <p:attrName>style.visibility</p:attrName>
                                        </p:attrNameLst>
                                      </p:cBhvr>
                                      <p:to>
                                        <p:strVal val="visible"/>
                                      </p:to>
                                    </p:set>
                                    <p:animEffect transition="in" filter="slide(fromLeft)">
                                      <p:cBhvr>
                                        <p:cTn id="12" dur="500"/>
                                        <p:tgtEl>
                                          <p:spTgt spid="4802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480259">
                                            <p:txEl>
                                              <p:pRg st="1" end="1"/>
                                            </p:txEl>
                                          </p:spTgt>
                                        </p:tgtEl>
                                        <p:attrNameLst>
                                          <p:attrName>style.visibility</p:attrName>
                                        </p:attrNameLst>
                                      </p:cBhvr>
                                      <p:to>
                                        <p:strVal val="visible"/>
                                      </p:to>
                                    </p:set>
                                    <p:animEffect transition="in" filter="slide(fromLeft)">
                                      <p:cBhvr>
                                        <p:cTn id="17" dur="500"/>
                                        <p:tgtEl>
                                          <p:spTgt spid="4802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0258" grpId="0"/>
      <p:bldP spid="480259"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sz="2400"/>
              <a:t>  </a:t>
            </a:r>
            <a:endParaRPr lang="en-US"/>
          </a:p>
        </p:txBody>
      </p:sp>
      <p:sp>
        <p:nvSpPr>
          <p:cNvPr id="95235" name="Rectangle 3"/>
          <p:cNvSpPr>
            <a:spLocks noGrp="1" noChangeArrowheads="1"/>
          </p:cNvSpPr>
          <p:nvPr>
            <p:ph type="body" sz="half" idx="1"/>
          </p:nvPr>
        </p:nvSpPr>
        <p:spPr>
          <a:xfrm>
            <a:off x="0" y="1268760"/>
            <a:ext cx="8713788" cy="4104456"/>
          </a:xfrm>
        </p:spPr>
        <p:txBody>
          <a:bodyPr>
            <a:noAutofit/>
          </a:bodyPr>
          <a:lstStyle/>
          <a:p>
            <a:r>
              <a:rPr lang="en-US" sz="2400" dirty="0">
                <a:solidFill>
                  <a:srgbClr val="FFFF00"/>
                </a:solidFill>
                <a:latin typeface="+mj-lt"/>
              </a:rPr>
              <a:t>	</a:t>
            </a:r>
            <a:r>
              <a:rPr lang="en-US" sz="2400" dirty="0" err="1">
                <a:solidFill>
                  <a:srgbClr val="FFFF00"/>
                </a:solidFill>
                <a:latin typeface="+mj-lt"/>
              </a:rPr>
              <a:t>Penggabungan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satu</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ke</a:t>
            </a:r>
            <a:r>
              <a:rPr lang="en-US" sz="2400" dirty="0">
                <a:solidFill>
                  <a:srgbClr val="FFFF00"/>
                </a:solidFill>
                <a:latin typeface="+mj-lt"/>
              </a:rPr>
              <a:t> </a:t>
            </a:r>
            <a:r>
              <a:rPr lang="en-US" sz="2400" i="1" dirty="0">
                <a:solidFill>
                  <a:srgbClr val="FFFF00"/>
                </a:solidFill>
                <a:latin typeface="+mj-lt"/>
              </a:rPr>
              <a:t>shot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prinsip</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r>
              <a:rPr lang="en-US" sz="2400" dirty="0" err="1">
                <a:solidFill>
                  <a:srgbClr val="FFFF00"/>
                </a:solidFill>
                <a:latin typeface="+mj-lt"/>
              </a:rPr>
              <a:t>dilakukan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2 </a:t>
            </a:r>
            <a:r>
              <a:rPr lang="en-US" sz="2400" dirty="0" err="1">
                <a:solidFill>
                  <a:srgbClr val="FFFF00"/>
                </a:solidFill>
                <a:latin typeface="+mj-lt"/>
              </a:rPr>
              <a:t>cara</a:t>
            </a:r>
            <a:r>
              <a:rPr lang="en-US" sz="2400" dirty="0">
                <a:solidFill>
                  <a:srgbClr val="FFFF00"/>
                </a:solidFill>
                <a:latin typeface="+mj-lt"/>
              </a:rPr>
              <a:t> </a:t>
            </a:r>
            <a:r>
              <a:rPr lang="en-US" sz="2400" dirty="0" err="1">
                <a:solidFill>
                  <a:srgbClr val="FFFF00"/>
                </a:solidFill>
                <a:latin typeface="+mj-lt"/>
              </a:rPr>
              <a:t>saja</a:t>
            </a:r>
            <a:r>
              <a:rPr lang="en-US" sz="2400" dirty="0">
                <a:solidFill>
                  <a:srgbClr val="FFFF00"/>
                </a:solidFill>
                <a:latin typeface="+mj-lt"/>
              </a:rPr>
              <a:t>, </a:t>
            </a:r>
            <a:r>
              <a:rPr lang="en-US" sz="2400" dirty="0" err="1">
                <a:solidFill>
                  <a:srgbClr val="FFFF00"/>
                </a:solidFill>
                <a:latin typeface="+mj-lt"/>
              </a:rPr>
              <a:t>yaitu</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cara</a:t>
            </a:r>
            <a:r>
              <a:rPr lang="en-US" sz="2400" dirty="0">
                <a:solidFill>
                  <a:srgbClr val="FFFF00"/>
                </a:solidFill>
                <a:latin typeface="+mj-lt"/>
              </a:rPr>
              <a:t> cut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menggunakan</a:t>
            </a:r>
            <a:r>
              <a:rPr lang="en-US" sz="2400" dirty="0">
                <a:solidFill>
                  <a:srgbClr val="FFFF00"/>
                </a:solidFill>
                <a:latin typeface="+mj-lt"/>
              </a:rPr>
              <a:t> optical effect (special effect). </a:t>
            </a:r>
            <a:r>
              <a:rPr lang="en-US" sz="2400" dirty="0" err="1">
                <a:solidFill>
                  <a:srgbClr val="FFFF00"/>
                </a:solidFill>
                <a:latin typeface="+mj-lt"/>
              </a:rPr>
              <a:t>Efek</a:t>
            </a:r>
            <a:r>
              <a:rPr lang="en-US" sz="2400" dirty="0">
                <a:solidFill>
                  <a:srgbClr val="FFFF00"/>
                </a:solidFill>
                <a:latin typeface="+mj-lt"/>
              </a:rPr>
              <a:t> yang </a:t>
            </a:r>
            <a:r>
              <a:rPr lang="en-US" sz="2400" dirty="0" err="1">
                <a:solidFill>
                  <a:srgbClr val="FFFF00"/>
                </a:solidFill>
                <a:latin typeface="+mj-lt"/>
              </a:rPr>
              <a:t>biasa</a:t>
            </a:r>
            <a:r>
              <a:rPr lang="en-US" sz="2400" dirty="0">
                <a:solidFill>
                  <a:srgbClr val="FFFF00"/>
                </a:solidFill>
                <a:latin typeface="+mj-lt"/>
              </a:rPr>
              <a:t> </a:t>
            </a:r>
            <a:r>
              <a:rPr lang="en-US" sz="2400" dirty="0" err="1">
                <a:solidFill>
                  <a:srgbClr val="FFFF00"/>
                </a:solidFill>
                <a:latin typeface="+mj-lt"/>
              </a:rPr>
              <a:t>digunakan</a:t>
            </a:r>
            <a:r>
              <a:rPr lang="en-US" sz="2400" dirty="0">
                <a:solidFill>
                  <a:srgbClr val="FFFF00"/>
                </a:solidFill>
                <a:latin typeface="+mj-lt"/>
              </a:rPr>
              <a:t> </a:t>
            </a:r>
            <a:r>
              <a:rPr lang="en-US" sz="2400" dirty="0" err="1">
                <a:solidFill>
                  <a:srgbClr val="FFFF00"/>
                </a:solidFill>
                <a:latin typeface="+mj-lt"/>
              </a:rPr>
              <a:t>dalam</a:t>
            </a:r>
            <a:r>
              <a:rPr lang="en-US" sz="2400" dirty="0">
                <a:solidFill>
                  <a:srgbClr val="FFFF00"/>
                </a:solidFill>
                <a:latin typeface="+mj-lt"/>
              </a:rPr>
              <a:t> </a:t>
            </a:r>
            <a:r>
              <a:rPr lang="en-US" sz="2400" dirty="0" err="1">
                <a:solidFill>
                  <a:srgbClr val="FFFF00"/>
                </a:solidFill>
                <a:latin typeface="+mj-lt"/>
              </a:rPr>
              <a:t>produksi</a:t>
            </a:r>
            <a:r>
              <a:rPr lang="en-US" sz="2400" dirty="0">
                <a:solidFill>
                  <a:srgbClr val="FFFF00"/>
                </a:solidFill>
                <a:latin typeface="+mj-lt"/>
              </a:rPr>
              <a:t> </a:t>
            </a:r>
            <a:r>
              <a:rPr lang="en-US" sz="2400" dirty="0" err="1">
                <a:solidFill>
                  <a:srgbClr val="FFFF00"/>
                </a:solidFill>
                <a:latin typeface="+mj-lt"/>
              </a:rPr>
              <a:t>sebuah</a:t>
            </a:r>
            <a:r>
              <a:rPr lang="en-US" sz="2400" dirty="0">
                <a:solidFill>
                  <a:srgbClr val="FFFF00"/>
                </a:solidFill>
                <a:latin typeface="+mj-lt"/>
              </a:rPr>
              <a:t> film </a:t>
            </a:r>
            <a:r>
              <a:rPr lang="en-US" sz="2400" dirty="0" err="1">
                <a:solidFill>
                  <a:srgbClr val="FFFF00"/>
                </a:solidFill>
                <a:latin typeface="+mj-lt"/>
              </a:rPr>
              <a:t>adalah</a:t>
            </a:r>
            <a:r>
              <a:rPr lang="en-US" sz="2400" dirty="0">
                <a:solidFill>
                  <a:srgbClr val="FFFF00"/>
                </a:solidFill>
                <a:latin typeface="+mj-lt"/>
              </a:rPr>
              <a:t> :fade (in </a:t>
            </a:r>
            <a:r>
              <a:rPr lang="en-US" sz="2400" dirty="0" err="1">
                <a:solidFill>
                  <a:srgbClr val="FFFF00"/>
                </a:solidFill>
                <a:latin typeface="+mj-lt"/>
              </a:rPr>
              <a:t>maupun</a:t>
            </a:r>
            <a:r>
              <a:rPr lang="en-US" sz="2400" dirty="0">
                <a:solidFill>
                  <a:srgbClr val="FFFF00"/>
                </a:solidFill>
                <a:latin typeface="+mj-lt"/>
              </a:rPr>
              <a:t> out) dissolve (superimpose), flip frame </a:t>
            </a:r>
            <a:r>
              <a:rPr lang="en-US" sz="2400" dirty="0" err="1">
                <a:solidFill>
                  <a:srgbClr val="FFFF00"/>
                </a:solidFill>
                <a:latin typeface="+mj-lt"/>
              </a:rPr>
              <a:t>dan</a:t>
            </a:r>
            <a:r>
              <a:rPr lang="en-US" sz="2400" dirty="0">
                <a:solidFill>
                  <a:srgbClr val="FFFF00"/>
                </a:solidFill>
                <a:latin typeface="+mj-lt"/>
              </a:rPr>
              <a:t> wipe.</a:t>
            </a:r>
          </a:p>
          <a:p>
            <a:r>
              <a:rPr lang="en-US" sz="2400" dirty="0">
                <a:solidFill>
                  <a:srgbClr val="FFFF00"/>
                </a:solidFill>
                <a:latin typeface="+mj-lt"/>
              </a:rPr>
              <a:t>   -	</a:t>
            </a:r>
            <a:r>
              <a:rPr lang="en-US" sz="2400" b="1" dirty="0">
                <a:solidFill>
                  <a:srgbClr val="FFFF00"/>
                </a:solidFill>
                <a:latin typeface="+mj-lt"/>
              </a:rPr>
              <a:t>Fade out</a:t>
            </a:r>
            <a:r>
              <a:rPr lang="en-US" sz="2400" dirty="0">
                <a:solidFill>
                  <a:srgbClr val="FFFF00"/>
                </a:solidFill>
                <a:latin typeface="+mj-lt"/>
              </a:rPr>
              <a:t>  </a:t>
            </a:r>
            <a:r>
              <a:rPr lang="en-US" sz="2400" dirty="0" err="1">
                <a:solidFill>
                  <a:srgbClr val="FFFF00"/>
                </a:solidFill>
                <a:latin typeface="+mj-lt"/>
              </a:rPr>
              <a:t>merupakan</a:t>
            </a:r>
            <a:r>
              <a:rPr lang="en-US" sz="2400" dirty="0">
                <a:solidFill>
                  <a:srgbClr val="FFFF00"/>
                </a:solidFill>
                <a:latin typeface="+mj-lt"/>
              </a:rPr>
              <a:t> </a:t>
            </a:r>
            <a:r>
              <a:rPr lang="en-US" sz="2400" dirty="0" err="1">
                <a:solidFill>
                  <a:srgbClr val="FFFF00"/>
                </a:solidFill>
                <a:latin typeface="+mj-lt"/>
              </a:rPr>
              <a:t>penggambaran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akhir</a:t>
            </a:r>
            <a:r>
              <a:rPr lang="en-US" sz="2400" dirty="0">
                <a:solidFill>
                  <a:srgbClr val="FFFF00"/>
                </a:solidFill>
                <a:latin typeface="+mj-lt"/>
              </a:rPr>
              <a:t> shot </a:t>
            </a:r>
            <a:r>
              <a:rPr lang="en-US" sz="2400" dirty="0" err="1">
                <a:solidFill>
                  <a:srgbClr val="FFFF00"/>
                </a:solidFill>
                <a:latin typeface="+mj-lt"/>
              </a:rPr>
              <a:t>secara</a:t>
            </a:r>
            <a:r>
              <a:rPr lang="en-US" sz="2400" dirty="0">
                <a:solidFill>
                  <a:srgbClr val="FFFF00"/>
                </a:solidFill>
                <a:latin typeface="+mj-lt"/>
              </a:rPr>
              <a:t> </a:t>
            </a:r>
            <a:r>
              <a:rPr lang="en-US" sz="2400" dirty="0" err="1" smtClean="0">
                <a:solidFill>
                  <a:srgbClr val="FFFF00"/>
                </a:solidFill>
                <a:latin typeface="+mj-lt"/>
              </a:rPr>
              <a:t>perlahan</a:t>
            </a:r>
            <a:r>
              <a:rPr lang="en-US" sz="2400" dirty="0" smtClean="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tenggelam</a:t>
            </a:r>
            <a:r>
              <a:rPr lang="en-US" sz="2400" dirty="0">
                <a:solidFill>
                  <a:srgbClr val="FFFF00"/>
                </a:solidFill>
                <a:latin typeface="+mj-lt"/>
              </a:rPr>
              <a:t> </a:t>
            </a:r>
            <a:r>
              <a:rPr lang="en-US" sz="2400" dirty="0" err="1">
                <a:solidFill>
                  <a:srgbClr val="FFFF00"/>
                </a:solidFill>
                <a:latin typeface="+mj-lt"/>
              </a:rPr>
              <a:t>dalam</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yang </a:t>
            </a:r>
            <a:r>
              <a:rPr lang="en-US" sz="2400" dirty="0" err="1">
                <a:solidFill>
                  <a:srgbClr val="FFFF00"/>
                </a:solidFill>
                <a:latin typeface="+mj-lt"/>
              </a:rPr>
              <a:t>kemudian</a:t>
            </a:r>
            <a:r>
              <a:rPr lang="en-US" sz="2400" dirty="0">
                <a:solidFill>
                  <a:srgbClr val="FFFF00"/>
                </a:solidFill>
                <a:latin typeface="+mj-lt"/>
              </a:rPr>
              <a:t> </a:t>
            </a:r>
            <a:r>
              <a:rPr lang="en-US" sz="2400" dirty="0" err="1" smtClean="0">
                <a:solidFill>
                  <a:srgbClr val="FFFF00"/>
                </a:solidFill>
                <a:latin typeface="+mj-lt"/>
              </a:rPr>
              <a:t>menjadi</a:t>
            </a:r>
            <a:r>
              <a:rPr lang="en-US" sz="2400" dirty="0" smtClean="0">
                <a:solidFill>
                  <a:srgbClr val="FFFF00"/>
                </a:solidFill>
                <a:latin typeface="+mj-lt"/>
              </a:rPr>
              <a:t> </a:t>
            </a:r>
            <a:r>
              <a:rPr lang="en-US" sz="2400" dirty="0" err="1">
                <a:solidFill>
                  <a:srgbClr val="FFFF00"/>
                </a:solidFill>
                <a:latin typeface="+mj-lt"/>
              </a:rPr>
              <a:t>hitam</a:t>
            </a:r>
            <a:r>
              <a:rPr lang="en-US" sz="2400" dirty="0">
                <a:solidFill>
                  <a:srgbClr val="FFFF00"/>
                </a:solidFill>
                <a:latin typeface="+mj-lt"/>
              </a:rPr>
              <a:t>, </a:t>
            </a:r>
            <a:r>
              <a:rPr lang="en-US" sz="2400" dirty="0" err="1">
                <a:solidFill>
                  <a:srgbClr val="FFFF00"/>
                </a:solidFill>
                <a:latin typeface="+mj-lt"/>
              </a:rPr>
              <a:t>putih</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warna</a:t>
            </a:r>
            <a:r>
              <a:rPr lang="en-US" sz="2400" dirty="0">
                <a:solidFill>
                  <a:srgbClr val="FFFF00"/>
                </a:solidFill>
                <a:latin typeface="+mj-lt"/>
              </a:rPr>
              <a:t> </a:t>
            </a:r>
            <a:r>
              <a:rPr lang="en-US" sz="2400" dirty="0" err="1">
                <a:solidFill>
                  <a:srgbClr val="FFFF00"/>
                </a:solidFill>
                <a:latin typeface="+mj-lt"/>
              </a:rPr>
              <a:t>apapun</a:t>
            </a:r>
            <a:r>
              <a:rPr lang="en-US" sz="2400" dirty="0">
                <a:solidFill>
                  <a:srgbClr val="FFFF00"/>
                </a:solidFill>
                <a:latin typeface="+mj-lt"/>
              </a:rPr>
              <a:t> yang </a:t>
            </a:r>
            <a:r>
              <a:rPr lang="en-US" sz="2400" dirty="0" err="1">
                <a:solidFill>
                  <a:srgbClr val="FFFF00"/>
                </a:solidFill>
                <a:latin typeface="+mj-lt"/>
              </a:rPr>
              <a:t>dibutuhkan</a:t>
            </a:r>
            <a:r>
              <a:rPr lang="en-US" sz="2400" dirty="0">
                <a:solidFill>
                  <a:srgbClr val="FFFF00"/>
                </a:solidFill>
                <a:latin typeface="+mj-lt"/>
              </a:rPr>
              <a:t>.</a:t>
            </a:r>
          </a:p>
          <a:p>
            <a:r>
              <a:rPr lang="en-US" sz="2400" dirty="0">
                <a:solidFill>
                  <a:srgbClr val="FFFF00"/>
                </a:solidFill>
                <a:latin typeface="+mj-lt"/>
              </a:rPr>
              <a:t>   -	</a:t>
            </a:r>
            <a:r>
              <a:rPr lang="en-US" sz="2400" b="1" dirty="0">
                <a:solidFill>
                  <a:srgbClr val="FFFF00"/>
                </a:solidFill>
                <a:latin typeface="+mj-lt"/>
              </a:rPr>
              <a:t>Fade in  </a:t>
            </a:r>
            <a:r>
              <a:rPr lang="en-US" sz="2400" dirty="0" err="1">
                <a:solidFill>
                  <a:srgbClr val="FFFF00"/>
                </a:solidFill>
                <a:latin typeface="+mj-lt"/>
              </a:rPr>
              <a:t>adalah</a:t>
            </a:r>
            <a:r>
              <a:rPr lang="en-US" sz="2400" dirty="0">
                <a:solidFill>
                  <a:srgbClr val="FFFF00"/>
                </a:solidFill>
                <a:latin typeface="+mj-lt"/>
              </a:rPr>
              <a:t> </a:t>
            </a:r>
            <a:r>
              <a:rPr lang="en-US" sz="2400" dirty="0" err="1">
                <a:solidFill>
                  <a:srgbClr val="FFFF00"/>
                </a:solidFill>
                <a:latin typeface="+mj-lt"/>
              </a:rPr>
              <a:t>kebalikanya</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a:t>
            </a:r>
            <a:r>
              <a:rPr lang="en-US" sz="2400" dirty="0" err="1">
                <a:solidFill>
                  <a:srgbClr val="FFFF00"/>
                </a:solidFill>
                <a:latin typeface="+mj-lt"/>
              </a:rPr>
              <a:t>gelap</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putih</a:t>
            </a:r>
            <a:r>
              <a:rPr lang="en-US" sz="2400" dirty="0">
                <a:solidFill>
                  <a:srgbClr val="FFFF00"/>
                </a:solidFill>
                <a:latin typeface="+mj-lt"/>
              </a:rPr>
              <a:t> </a:t>
            </a:r>
            <a:r>
              <a:rPr lang="en-US" sz="2400" dirty="0" err="1" smtClean="0">
                <a:solidFill>
                  <a:srgbClr val="FFFF00"/>
                </a:solidFill>
                <a:latin typeface="+mj-lt"/>
              </a:rPr>
              <a:t>atau</a:t>
            </a:r>
            <a:r>
              <a:rPr lang="id-ID" sz="2400" dirty="0" smtClean="0">
                <a:solidFill>
                  <a:srgbClr val="FFFF00"/>
                </a:solidFill>
                <a:latin typeface="+mj-lt"/>
              </a:rPr>
              <a:t> </a:t>
            </a:r>
            <a:r>
              <a:rPr lang="en-US" sz="2400" dirty="0" err="1" smtClean="0">
                <a:solidFill>
                  <a:srgbClr val="FFFF00"/>
                </a:solidFill>
                <a:latin typeface="+mj-lt"/>
              </a:rPr>
              <a:t>warna</a:t>
            </a:r>
            <a:r>
              <a:rPr lang="en-US" sz="2400" dirty="0" smtClean="0">
                <a:solidFill>
                  <a:srgbClr val="FFFF00"/>
                </a:solidFill>
                <a:latin typeface="+mj-lt"/>
              </a:rPr>
              <a:t> </a:t>
            </a:r>
            <a:r>
              <a:rPr lang="en-US" sz="2400" dirty="0" err="1">
                <a:solidFill>
                  <a:srgbClr val="FFFF00"/>
                </a:solidFill>
                <a:latin typeface="+mj-lt"/>
              </a:rPr>
              <a:t>lainya</a:t>
            </a:r>
            <a:r>
              <a:rPr lang="en-US" sz="2400" dirty="0">
                <a:solidFill>
                  <a:srgbClr val="FFFF00"/>
                </a:solidFill>
                <a:latin typeface="+mj-lt"/>
              </a:rPr>
              <a:t> </a:t>
            </a:r>
            <a:r>
              <a:rPr lang="en-US" sz="2400" dirty="0" err="1">
                <a:solidFill>
                  <a:srgbClr val="FFFF00"/>
                </a:solidFill>
                <a:latin typeface="+mj-lt"/>
              </a:rPr>
              <a:t>kemudian</a:t>
            </a:r>
            <a:r>
              <a:rPr lang="en-US" sz="2400" dirty="0">
                <a:solidFill>
                  <a:srgbClr val="FFFF00"/>
                </a:solidFill>
                <a:latin typeface="+mj-lt"/>
              </a:rPr>
              <a:t> </a:t>
            </a:r>
            <a:r>
              <a:rPr lang="en-US" sz="2400" dirty="0" err="1">
                <a:solidFill>
                  <a:srgbClr val="FFFF00"/>
                </a:solidFill>
                <a:latin typeface="+mj-lt"/>
              </a:rPr>
              <a:t>muncul</a:t>
            </a:r>
            <a:r>
              <a:rPr lang="en-US" sz="2400" dirty="0">
                <a:solidFill>
                  <a:srgbClr val="FFFF00"/>
                </a:solidFill>
                <a:latin typeface="+mj-lt"/>
              </a:rPr>
              <a:t> </a:t>
            </a:r>
            <a:r>
              <a:rPr lang="en-US" sz="2400" dirty="0" err="1">
                <a:solidFill>
                  <a:srgbClr val="FFFF00"/>
                </a:solidFill>
                <a:latin typeface="+mj-lt"/>
              </a:rPr>
              <a:t>menjadi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95234"/>
                                        </p:tgtEl>
                                        <p:attrNameLst>
                                          <p:attrName>style.visibility</p:attrName>
                                        </p:attrNameLst>
                                      </p:cBhvr>
                                      <p:to>
                                        <p:strVal val="visible"/>
                                      </p:to>
                                    </p:set>
                                    <p:anim calcmode="lin" valueType="num">
                                      <p:cBhvr>
                                        <p:cTn id="7" dur="1200" fill="hold"/>
                                        <p:tgtEl>
                                          <p:spTgt spid="95234"/>
                                        </p:tgtEl>
                                        <p:attrNameLst>
                                          <p:attrName>ppt_w</p:attrName>
                                        </p:attrNameLst>
                                      </p:cBhvr>
                                      <p:tavLst>
                                        <p:tav tm="0">
                                          <p:val>
                                            <p:strVal val="#ppt_w"/>
                                          </p:val>
                                        </p:tav>
                                        <p:tav tm="100000">
                                          <p:val>
                                            <p:strVal val="#ppt_w"/>
                                          </p:val>
                                        </p:tav>
                                      </p:tavLst>
                                    </p:anim>
                                    <p:anim calcmode="lin" valueType="num">
                                      <p:cBhvr>
                                        <p:cTn id="8" dur="1200" fill="hold"/>
                                        <p:tgtEl>
                                          <p:spTgt spid="95234"/>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1200" fill="hold"/>
                                        <p:tgtEl>
                                          <p:spTgt spid="95234"/>
                                        </p:tgtEl>
                                        <p:attrNameLst>
                                          <p:attrName>ppt_x</p:attrName>
                                        </p:attrNameLst>
                                      </p:cBhvr>
                                      <p:tavLst>
                                        <p:tav tm="0">
                                          <p:val>
                                            <p:strVal val="#ppt_x-.4"/>
                                          </p:val>
                                        </p:tav>
                                        <p:tav tm="100000">
                                          <p:val>
                                            <p:strVal val="#ppt_x"/>
                                          </p:val>
                                        </p:tav>
                                      </p:tavLst>
                                    </p:anim>
                                    <p:anim calcmode="lin" valueType="num">
                                      <p:cBhvr>
                                        <p:cTn id="10" dur="1200" fill="hold"/>
                                        <p:tgtEl>
                                          <p:spTgt spid="95234"/>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95235">
                                            <p:txEl>
                                              <p:pRg st="0" end="0"/>
                                            </p:txEl>
                                          </p:spTgt>
                                        </p:tgtEl>
                                        <p:attrNameLst>
                                          <p:attrName>style.visibility</p:attrName>
                                        </p:attrNameLst>
                                      </p:cBhvr>
                                      <p:to>
                                        <p:strVal val="visible"/>
                                      </p:to>
                                    </p:set>
                                    <p:animEffect transition="in" filter="fade">
                                      <p:cBhvr>
                                        <p:cTn id="15" dur="400">
                                          <p:stCondLst>
                                            <p:cond delay="0"/>
                                          </p:stCondLst>
                                        </p:cTn>
                                        <p:tgtEl>
                                          <p:spTgt spid="95235">
                                            <p:txEl>
                                              <p:pRg st="0" end="0"/>
                                            </p:txEl>
                                          </p:spTgt>
                                        </p:tgtEl>
                                      </p:cBhvr>
                                    </p:animEffect>
                                    <p:anim calcmode="lin" valueType="num">
                                      <p:cBhvr>
                                        <p:cTn id="16" dur="400" fill="hold">
                                          <p:stCondLst>
                                            <p:cond delay="0"/>
                                          </p:stCondLst>
                                        </p:cTn>
                                        <p:tgtEl>
                                          <p:spTgt spid="95235">
                                            <p:txEl>
                                              <p:pRg st="0" end="0"/>
                                            </p:txEl>
                                          </p:spTgt>
                                        </p:tgtEl>
                                        <p:attrNameLst>
                                          <p:attrName>ppt_x</p:attrName>
                                        </p:attrNameLst>
                                      </p:cBhvr>
                                      <p:tavLst>
                                        <p:tav tm="0">
                                          <p:val>
                                            <p:strVal val="#ppt_x-.1"/>
                                          </p:val>
                                        </p:tav>
                                        <p:tav tm="100000">
                                          <p:val>
                                            <p:strVal val="#ppt_x"/>
                                          </p:val>
                                        </p:tav>
                                      </p:tavLst>
                                    </p:anim>
                                    <p:anim calcmode="lin" valueType="num">
                                      <p:cBhvr>
                                        <p:cTn id="17" dur="400" fill="hold">
                                          <p:stCondLst>
                                            <p:cond delay="0"/>
                                          </p:stCondLst>
                                        </p:cTn>
                                        <p:tgtEl>
                                          <p:spTgt spid="952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95235">
                                            <p:txEl>
                                              <p:pRg st="1" end="1"/>
                                            </p:txEl>
                                          </p:spTgt>
                                        </p:tgtEl>
                                        <p:attrNameLst>
                                          <p:attrName>style.visibility</p:attrName>
                                        </p:attrNameLst>
                                      </p:cBhvr>
                                      <p:to>
                                        <p:strVal val="visible"/>
                                      </p:to>
                                    </p:set>
                                    <p:animEffect transition="in" filter="fade">
                                      <p:cBhvr>
                                        <p:cTn id="22" dur="400">
                                          <p:stCondLst>
                                            <p:cond delay="0"/>
                                          </p:stCondLst>
                                        </p:cTn>
                                        <p:tgtEl>
                                          <p:spTgt spid="95235">
                                            <p:txEl>
                                              <p:pRg st="1" end="1"/>
                                            </p:txEl>
                                          </p:spTgt>
                                        </p:tgtEl>
                                      </p:cBhvr>
                                    </p:animEffect>
                                    <p:anim calcmode="lin" valueType="num">
                                      <p:cBhvr>
                                        <p:cTn id="23" dur="400" fill="hold">
                                          <p:stCondLst>
                                            <p:cond delay="0"/>
                                          </p:stCondLst>
                                        </p:cTn>
                                        <p:tgtEl>
                                          <p:spTgt spid="95235">
                                            <p:txEl>
                                              <p:pRg st="1" end="1"/>
                                            </p:txEl>
                                          </p:spTgt>
                                        </p:tgtEl>
                                        <p:attrNameLst>
                                          <p:attrName>ppt_x</p:attrName>
                                        </p:attrNameLst>
                                      </p:cBhvr>
                                      <p:tavLst>
                                        <p:tav tm="0">
                                          <p:val>
                                            <p:strVal val="#ppt_x-.1"/>
                                          </p:val>
                                        </p:tav>
                                        <p:tav tm="100000">
                                          <p:val>
                                            <p:strVal val="#ppt_x"/>
                                          </p:val>
                                        </p:tav>
                                      </p:tavLst>
                                    </p:anim>
                                    <p:anim calcmode="lin" valueType="num">
                                      <p:cBhvr>
                                        <p:cTn id="24" dur="400" fill="hold">
                                          <p:stCondLst>
                                            <p:cond delay="0"/>
                                          </p:stCondLst>
                                        </p:cTn>
                                        <p:tgtEl>
                                          <p:spTgt spid="952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95235">
                                            <p:txEl>
                                              <p:pRg st="2" end="2"/>
                                            </p:txEl>
                                          </p:spTgt>
                                        </p:tgtEl>
                                        <p:attrNameLst>
                                          <p:attrName>style.visibility</p:attrName>
                                        </p:attrNameLst>
                                      </p:cBhvr>
                                      <p:to>
                                        <p:strVal val="visible"/>
                                      </p:to>
                                    </p:set>
                                    <p:animEffect transition="in" filter="fade">
                                      <p:cBhvr>
                                        <p:cTn id="29" dur="400">
                                          <p:stCondLst>
                                            <p:cond delay="0"/>
                                          </p:stCondLst>
                                        </p:cTn>
                                        <p:tgtEl>
                                          <p:spTgt spid="95235">
                                            <p:txEl>
                                              <p:pRg st="2" end="2"/>
                                            </p:txEl>
                                          </p:spTgt>
                                        </p:tgtEl>
                                      </p:cBhvr>
                                    </p:animEffect>
                                    <p:anim calcmode="lin" valueType="num">
                                      <p:cBhvr>
                                        <p:cTn id="30" dur="400" fill="hold">
                                          <p:stCondLst>
                                            <p:cond delay="0"/>
                                          </p:stCondLst>
                                        </p:cTn>
                                        <p:tgtEl>
                                          <p:spTgt spid="95235">
                                            <p:txEl>
                                              <p:pRg st="2" end="2"/>
                                            </p:txEl>
                                          </p:spTgt>
                                        </p:tgtEl>
                                        <p:attrNameLst>
                                          <p:attrName>ppt_x</p:attrName>
                                        </p:attrNameLst>
                                      </p:cBhvr>
                                      <p:tavLst>
                                        <p:tav tm="0">
                                          <p:val>
                                            <p:strVal val="#ppt_x-.1"/>
                                          </p:val>
                                        </p:tav>
                                        <p:tav tm="100000">
                                          <p:val>
                                            <p:strVal val="#ppt_x"/>
                                          </p:val>
                                        </p:tav>
                                      </p:tavLst>
                                    </p:anim>
                                    <p:anim calcmode="lin" valueType="num">
                                      <p:cBhvr>
                                        <p:cTn id="31" dur="400" fill="hold">
                                          <p:stCondLst>
                                            <p:cond delay="0"/>
                                          </p:stCondLst>
                                        </p:cTn>
                                        <p:tgtEl>
                                          <p:spTgt spid="9523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P spid="95235"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3"/>
          <p:cNvSpPr>
            <a:spLocks noGrp="1" noChangeArrowheads="1"/>
          </p:cNvSpPr>
          <p:nvPr>
            <p:ph type="body" sz="half" idx="1"/>
          </p:nvPr>
        </p:nvSpPr>
        <p:spPr>
          <a:xfrm>
            <a:off x="323528" y="1124744"/>
            <a:ext cx="8243887" cy="4895850"/>
          </a:xfrm>
        </p:spPr>
        <p:txBody>
          <a:bodyPr/>
          <a:lstStyle/>
          <a:p>
            <a:pPr algn="just">
              <a:lnSpc>
                <a:spcPct val="80000"/>
              </a:lnSpc>
              <a:buFontTx/>
              <a:buChar char="-"/>
            </a:pPr>
            <a:r>
              <a:rPr lang="en-US" sz="2400" b="1" dirty="0">
                <a:solidFill>
                  <a:srgbClr val="FFFF00"/>
                </a:solidFill>
                <a:latin typeface="+mj-lt"/>
              </a:rPr>
              <a:t>Dissolve / superimpose </a:t>
            </a:r>
            <a:r>
              <a:rPr lang="en-US" sz="2400" dirty="0" err="1">
                <a:solidFill>
                  <a:srgbClr val="FFFF00"/>
                </a:solidFill>
                <a:latin typeface="+mj-lt"/>
              </a:rPr>
              <a:t>adalah</a:t>
            </a:r>
            <a:r>
              <a:rPr lang="en-US" sz="2400" b="1" dirty="0">
                <a:solidFill>
                  <a:srgbClr val="FFFF00"/>
                </a:solidFill>
                <a:latin typeface="+mj-lt"/>
              </a:rPr>
              <a:t> </a:t>
            </a:r>
            <a:r>
              <a:rPr lang="en-US" sz="2400" dirty="0" err="1">
                <a:solidFill>
                  <a:srgbClr val="FFFF00"/>
                </a:solidFill>
                <a:latin typeface="+mj-lt"/>
              </a:rPr>
              <a:t>peralihan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akhir</a:t>
            </a:r>
            <a:r>
              <a:rPr lang="en-US" sz="2400" dirty="0">
                <a:solidFill>
                  <a:srgbClr val="FFFF00"/>
                </a:solidFill>
                <a:latin typeface="+mj-lt"/>
              </a:rPr>
              <a:t> </a:t>
            </a:r>
            <a:r>
              <a:rPr lang="en-US" sz="2400" dirty="0" err="1">
                <a:solidFill>
                  <a:srgbClr val="FFFF00"/>
                </a:solidFill>
                <a:latin typeface="+mj-lt"/>
              </a:rPr>
              <a:t>sebuah</a:t>
            </a:r>
            <a:r>
              <a:rPr lang="en-US" sz="2400" dirty="0">
                <a:solidFill>
                  <a:srgbClr val="FFFF00"/>
                </a:solidFill>
                <a:latin typeface="+mj-lt"/>
              </a:rPr>
              <a:t> </a:t>
            </a:r>
            <a:r>
              <a:rPr lang="en-US" sz="2400" dirty="0" err="1">
                <a:solidFill>
                  <a:srgbClr val="FFFF00"/>
                </a:solidFill>
                <a:latin typeface="+mj-lt"/>
              </a:rPr>
              <a:t>gambar,perlahan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diikuti</a:t>
            </a:r>
            <a:r>
              <a:rPr lang="en-US" sz="2400" dirty="0">
                <a:solidFill>
                  <a:srgbClr val="FFFF00"/>
                </a:solidFill>
                <a:latin typeface="+mj-lt"/>
              </a:rPr>
              <a:t> </a:t>
            </a:r>
            <a:r>
              <a:rPr lang="en-US" sz="2400" dirty="0" err="1">
                <a:solidFill>
                  <a:srgbClr val="FFFF00"/>
                </a:solidFill>
                <a:latin typeface="+mj-lt"/>
              </a:rPr>
              <a:t>awal</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mulai</a:t>
            </a:r>
            <a:r>
              <a:rPr lang="en-US" sz="2400" dirty="0">
                <a:solidFill>
                  <a:srgbClr val="FFFF00"/>
                </a:solidFill>
                <a:latin typeface="+mj-lt"/>
              </a:rPr>
              <a:t> </a:t>
            </a:r>
            <a:r>
              <a:rPr lang="en-US" sz="2400" dirty="0" err="1">
                <a:solidFill>
                  <a:srgbClr val="FFFF00"/>
                </a:solidFill>
                <a:latin typeface="+mj-lt"/>
              </a:rPr>
              <a:t>terlihat</a:t>
            </a:r>
            <a:r>
              <a:rPr lang="en-US" sz="2400" dirty="0">
                <a:solidFill>
                  <a:srgbClr val="FFFF00"/>
                </a:solidFill>
                <a:latin typeface="+mj-lt"/>
              </a:rPr>
              <a:t>, </a:t>
            </a:r>
            <a:r>
              <a:rPr lang="en-US" sz="2400" dirty="0" err="1">
                <a:solidFill>
                  <a:srgbClr val="FFFF00"/>
                </a:solidFill>
                <a:latin typeface="+mj-lt"/>
              </a:rPr>
              <a:t>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sejenak</a:t>
            </a:r>
            <a:r>
              <a:rPr lang="en-US" sz="2400" dirty="0">
                <a:solidFill>
                  <a:srgbClr val="FFFF00"/>
                </a:solidFill>
                <a:latin typeface="+mj-lt"/>
              </a:rPr>
              <a:t> </a:t>
            </a:r>
            <a:r>
              <a:rPr lang="en-US" sz="2400" dirty="0" err="1">
                <a:solidFill>
                  <a:srgbClr val="FFFF00"/>
                </a:solidFill>
                <a:latin typeface="+mj-lt"/>
              </a:rPr>
              <a:t>terjadi</a:t>
            </a:r>
            <a:r>
              <a:rPr lang="en-US" sz="2400" dirty="0">
                <a:solidFill>
                  <a:srgbClr val="FFFF00"/>
                </a:solidFill>
                <a:latin typeface="+mj-lt"/>
              </a:rPr>
              <a:t> </a:t>
            </a:r>
            <a:r>
              <a:rPr lang="en-US" sz="2400" dirty="0" err="1">
                <a:solidFill>
                  <a:srgbClr val="FFFF00"/>
                </a:solidFill>
                <a:latin typeface="+mj-lt"/>
              </a:rPr>
              <a:t>dua</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menyatu</a:t>
            </a:r>
            <a:r>
              <a:rPr lang="en-US" sz="2400" dirty="0">
                <a:solidFill>
                  <a:srgbClr val="FFFF00"/>
                </a:solidFill>
                <a:latin typeface="+mj-lt"/>
              </a:rPr>
              <a:t> </a:t>
            </a:r>
            <a:r>
              <a:rPr lang="en-US" sz="2400" dirty="0" err="1">
                <a:solidFill>
                  <a:srgbClr val="FFFF00"/>
                </a:solidFill>
                <a:latin typeface="+mj-lt"/>
              </a:rPr>
              <a:t>lalu</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pertama</a:t>
            </a:r>
            <a:r>
              <a:rPr lang="en-US" sz="2400" dirty="0">
                <a:solidFill>
                  <a:srgbClr val="FFFF00"/>
                </a:solidFill>
                <a:latin typeface="+mj-lt"/>
              </a:rPr>
              <a:t> </a:t>
            </a:r>
            <a:r>
              <a:rPr lang="en-US" sz="2400" dirty="0" err="1">
                <a:solidFill>
                  <a:srgbClr val="FFFF00"/>
                </a:solidFill>
                <a:latin typeface="+mj-lt"/>
              </a:rPr>
              <a:t>menghilang</a:t>
            </a:r>
            <a:r>
              <a:rPr lang="en-US" sz="2400" dirty="0">
                <a:solidFill>
                  <a:srgbClr val="FFFF00"/>
                </a:solidFill>
                <a:latin typeface="+mj-lt"/>
              </a:rPr>
              <a:t> </a:t>
            </a:r>
            <a:r>
              <a:rPr lang="en-US" sz="2400" dirty="0" err="1">
                <a:solidFill>
                  <a:srgbClr val="FFFF00"/>
                </a:solidFill>
                <a:latin typeface="+mj-lt"/>
              </a:rPr>
              <a:t>berganti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utuh</a:t>
            </a:r>
            <a:r>
              <a:rPr lang="en-US" sz="2400" dirty="0">
                <a:solidFill>
                  <a:srgbClr val="FFFF00"/>
                </a:solidFill>
                <a:latin typeface="+mj-lt"/>
              </a:rPr>
              <a:t>.</a:t>
            </a:r>
          </a:p>
          <a:p>
            <a:pPr algn="just">
              <a:lnSpc>
                <a:spcPct val="80000"/>
              </a:lnSpc>
              <a:buFontTx/>
              <a:buChar char="-"/>
            </a:pPr>
            <a:r>
              <a:rPr lang="en-US" sz="2400" b="1" dirty="0">
                <a:solidFill>
                  <a:srgbClr val="FFFF00"/>
                </a:solidFill>
                <a:latin typeface="+mj-lt"/>
              </a:rPr>
              <a:t>Flip frame</a:t>
            </a:r>
            <a:r>
              <a:rPr lang="en-US" sz="2400" dirty="0">
                <a:solidFill>
                  <a:srgbClr val="FFFF00"/>
                </a:solidFill>
                <a:latin typeface="+mj-lt"/>
              </a:rPr>
              <a:t> </a:t>
            </a:r>
            <a:r>
              <a:rPr lang="en-US" sz="2400" dirty="0" err="1">
                <a:solidFill>
                  <a:srgbClr val="FFFF00"/>
                </a:solidFill>
                <a:latin typeface="+mj-lt"/>
              </a:rPr>
              <a:t>seluruh</a:t>
            </a:r>
            <a:r>
              <a:rPr lang="en-US" sz="2400" dirty="0">
                <a:solidFill>
                  <a:srgbClr val="FFFF00"/>
                </a:solidFill>
                <a:latin typeface="+mj-lt"/>
              </a:rPr>
              <a:t> </a:t>
            </a:r>
            <a:r>
              <a:rPr lang="en-US" sz="2400" dirty="0" err="1">
                <a:solidFill>
                  <a:srgbClr val="FFFF00"/>
                </a:solidFill>
                <a:latin typeface="+mj-lt"/>
              </a:rPr>
              <a:t>bingkai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sebuah</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tertutup</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terbalik</a:t>
            </a:r>
            <a:r>
              <a:rPr lang="en-US" sz="2400" dirty="0">
                <a:solidFill>
                  <a:srgbClr val="FFFF00"/>
                </a:solidFill>
                <a:latin typeface="+mj-lt"/>
              </a:rPr>
              <a:t> </a:t>
            </a:r>
            <a:r>
              <a:rPr lang="en-US" sz="2400" dirty="0" err="1">
                <a:solidFill>
                  <a:srgbClr val="FFFF00"/>
                </a:solidFill>
                <a:latin typeface="+mj-lt"/>
              </a:rPr>
              <a:t>oleh</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berikutnya,sehingga</a:t>
            </a:r>
            <a:r>
              <a:rPr lang="en-US" sz="2400" dirty="0">
                <a:solidFill>
                  <a:srgbClr val="FFFF00"/>
                </a:solidFill>
                <a:latin typeface="+mj-lt"/>
              </a:rPr>
              <a:t> </a:t>
            </a:r>
            <a:r>
              <a:rPr lang="en-US" sz="2400" dirty="0" err="1">
                <a:solidFill>
                  <a:srgbClr val="FFFF00"/>
                </a:solidFill>
                <a:latin typeface="+mj-lt"/>
              </a:rPr>
              <a:t>memperoleh</a:t>
            </a:r>
            <a:r>
              <a:rPr lang="en-US" sz="2400" dirty="0">
                <a:solidFill>
                  <a:srgbClr val="FFFF00"/>
                </a:solidFill>
                <a:latin typeface="+mj-lt"/>
              </a:rPr>
              <a:t> </a:t>
            </a:r>
            <a:r>
              <a:rPr lang="en-US" sz="2400" dirty="0" err="1">
                <a:solidFill>
                  <a:srgbClr val="FFFF00"/>
                </a:solidFill>
                <a:latin typeface="+mj-lt"/>
              </a:rPr>
              <a:t>efek</a:t>
            </a:r>
            <a:r>
              <a:rPr lang="en-US" sz="2400" dirty="0">
                <a:solidFill>
                  <a:srgbClr val="FFFF00"/>
                </a:solidFill>
                <a:latin typeface="+mj-lt"/>
              </a:rPr>
              <a:t> </a:t>
            </a:r>
            <a:r>
              <a:rPr lang="en-US" sz="2400" dirty="0" err="1">
                <a:solidFill>
                  <a:srgbClr val="FFFF00"/>
                </a:solidFill>
                <a:latin typeface="+mj-lt"/>
              </a:rPr>
              <a:t>seperti</a:t>
            </a:r>
            <a:r>
              <a:rPr lang="en-US" sz="2400" dirty="0">
                <a:solidFill>
                  <a:srgbClr val="FFFF00"/>
                </a:solidFill>
                <a:latin typeface="+mj-lt"/>
              </a:rPr>
              <a:t> </a:t>
            </a:r>
            <a:r>
              <a:rPr lang="en-US" sz="2400" dirty="0" err="1">
                <a:solidFill>
                  <a:srgbClr val="FFFF00"/>
                </a:solidFill>
                <a:latin typeface="+mj-lt"/>
              </a:rPr>
              <a:t>membalik</a:t>
            </a:r>
            <a:r>
              <a:rPr lang="en-US" sz="2400" dirty="0">
                <a:solidFill>
                  <a:srgbClr val="FFFF00"/>
                </a:solidFill>
                <a:latin typeface="+mj-lt"/>
              </a:rPr>
              <a:t> </a:t>
            </a:r>
            <a:r>
              <a:rPr lang="en-US" sz="2400" dirty="0" err="1">
                <a:solidFill>
                  <a:srgbClr val="FFFF00"/>
                </a:solidFill>
                <a:latin typeface="+mj-lt"/>
              </a:rPr>
              <a:t>halaman</a:t>
            </a:r>
            <a:r>
              <a:rPr lang="en-US" sz="2400" dirty="0">
                <a:solidFill>
                  <a:srgbClr val="FFFF00"/>
                </a:solidFill>
                <a:latin typeface="+mj-lt"/>
              </a:rPr>
              <a:t> </a:t>
            </a:r>
            <a:r>
              <a:rPr lang="en-US" sz="2400" dirty="0" err="1">
                <a:solidFill>
                  <a:srgbClr val="FFFF00"/>
                </a:solidFill>
                <a:latin typeface="+mj-lt"/>
              </a:rPr>
              <a:t>buku</a:t>
            </a:r>
            <a:r>
              <a:rPr lang="en-US" sz="2400" dirty="0">
                <a:solidFill>
                  <a:srgbClr val="FFFF00"/>
                </a:solidFill>
                <a:latin typeface="+mj-lt"/>
              </a:rPr>
              <a:t>.</a:t>
            </a:r>
          </a:p>
          <a:p>
            <a:pPr algn="just">
              <a:lnSpc>
                <a:spcPct val="80000"/>
              </a:lnSpc>
              <a:buFontTx/>
              <a:buChar char="-"/>
            </a:pPr>
            <a:r>
              <a:rPr lang="en-US" sz="2400" b="1" dirty="0">
                <a:solidFill>
                  <a:srgbClr val="FFFF00"/>
                </a:solidFill>
                <a:latin typeface="+mj-lt"/>
              </a:rPr>
              <a:t>Wipe </a:t>
            </a:r>
            <a:r>
              <a:rPr lang="en-US" sz="2400" dirty="0" err="1">
                <a:solidFill>
                  <a:srgbClr val="FFFF00"/>
                </a:solidFill>
                <a:latin typeface="+mj-lt"/>
              </a:rPr>
              <a:t>sebuah</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berganti</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Dimana</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horizontal,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vertikal</a:t>
            </a:r>
            <a:r>
              <a:rPr lang="en-US" sz="2400" dirty="0">
                <a:solidFill>
                  <a:srgbClr val="FFFF00"/>
                </a:solidFill>
                <a:latin typeface="+mj-lt"/>
              </a:rPr>
              <a:t> </a:t>
            </a:r>
            <a:r>
              <a:rPr lang="en-US" sz="2400" dirty="0" err="1">
                <a:solidFill>
                  <a:srgbClr val="FFFF00"/>
                </a:solidFill>
                <a:latin typeface="+mj-lt"/>
              </a:rPr>
              <a:t>ataupun</a:t>
            </a:r>
            <a:r>
              <a:rPr lang="en-US" sz="2400" dirty="0">
                <a:solidFill>
                  <a:srgbClr val="FFFF00"/>
                </a:solidFill>
                <a:latin typeface="+mj-lt"/>
              </a:rPr>
              <a:t> diagonal </a:t>
            </a:r>
            <a:r>
              <a:rPr lang="en-US" sz="2400" dirty="0" err="1">
                <a:solidFill>
                  <a:srgbClr val="FFFF00"/>
                </a:solidFill>
                <a:latin typeface="+mj-lt"/>
              </a:rPr>
              <a:t>bergerak</a:t>
            </a:r>
            <a:r>
              <a:rPr lang="en-US" sz="2400" dirty="0">
                <a:solidFill>
                  <a:srgbClr val="FFFF00"/>
                </a:solidFill>
                <a:latin typeface="+mj-lt"/>
              </a:rPr>
              <a:t> </a:t>
            </a:r>
            <a:r>
              <a:rPr lang="en-US" sz="2400" dirty="0" err="1">
                <a:solidFill>
                  <a:srgbClr val="FFFF00"/>
                </a:solidFill>
                <a:latin typeface="+mj-lt"/>
              </a:rPr>
              <a:t>melintasi</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mendorong</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menutup</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sebelumnya</a:t>
            </a:r>
            <a:r>
              <a:rPr lang="en-US" sz="2400" dirty="0">
                <a:solidFill>
                  <a:srgbClr val="FFFF00"/>
                </a:solidFill>
                <a:latin typeface="+mj-lt"/>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stCondLst>
                                            <p:cond delay="0"/>
                                          </p:stCondLst>
                                        </p:cTn>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stCondLst>
                                            <p:cond delay="0"/>
                                          </p:stCondLst>
                                        </p:cTn>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stCondLst>
                                            <p:cond delay="0"/>
                                          </p:stCondLst>
                                        </p:cTn>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3331" name="Rectangle 3"/>
          <p:cNvSpPr>
            <a:spLocks noGrp="1" noChangeArrowheads="1"/>
          </p:cNvSpPr>
          <p:nvPr>
            <p:ph type="title"/>
          </p:nvPr>
        </p:nvSpPr>
        <p:spPr/>
        <p:txBody>
          <a:bodyPr/>
          <a:lstStyle/>
          <a:p>
            <a:r>
              <a:rPr lang="en-US" sz="800"/>
              <a:t>.</a:t>
            </a:r>
          </a:p>
        </p:txBody>
      </p:sp>
      <p:sp>
        <p:nvSpPr>
          <p:cNvPr id="483330" name="Rectangle 2"/>
          <p:cNvSpPr>
            <a:spLocks noGrp="1" noChangeArrowheads="1"/>
          </p:cNvSpPr>
          <p:nvPr>
            <p:ph type="body" sz="half" idx="1"/>
          </p:nvPr>
        </p:nvSpPr>
        <p:spPr>
          <a:xfrm>
            <a:off x="539552" y="836712"/>
            <a:ext cx="8172450" cy="5289550"/>
          </a:xfrm>
        </p:spPr>
        <p:txBody>
          <a:bodyPr/>
          <a:lstStyle/>
          <a:p>
            <a:pPr>
              <a:lnSpc>
                <a:spcPct val="90000"/>
              </a:lnSpc>
              <a:buFontTx/>
              <a:buNone/>
            </a:pPr>
            <a:r>
              <a:rPr lang="id-ID" sz="2800" dirty="0" smtClean="0"/>
              <a:t> </a:t>
            </a:r>
            <a:r>
              <a:rPr lang="en-US" sz="2800" dirty="0" smtClean="0"/>
              <a:t> </a:t>
            </a:r>
            <a:r>
              <a:rPr lang="en-US" sz="3200" b="1" dirty="0">
                <a:solidFill>
                  <a:srgbClr val="FF0000"/>
                </a:solidFill>
                <a:latin typeface="Calibri" pitchFamily="34" charset="0"/>
              </a:rPr>
              <a:t>Yang </a:t>
            </a:r>
            <a:r>
              <a:rPr lang="en-US" sz="3200" b="1" dirty="0" err="1">
                <a:solidFill>
                  <a:srgbClr val="FF0000"/>
                </a:solidFill>
                <a:latin typeface="Calibri" pitchFamily="34" charset="0"/>
              </a:rPr>
              <a:t>harus</a:t>
            </a:r>
            <a:r>
              <a:rPr lang="en-US" sz="3200" b="1" dirty="0">
                <a:solidFill>
                  <a:srgbClr val="FF0000"/>
                </a:solidFill>
                <a:latin typeface="Calibri" pitchFamily="34" charset="0"/>
              </a:rPr>
              <a:t> </a:t>
            </a:r>
            <a:r>
              <a:rPr lang="en-US" sz="3200" b="1" dirty="0" err="1">
                <a:solidFill>
                  <a:srgbClr val="FF0000"/>
                </a:solidFill>
                <a:latin typeface="Calibri" pitchFamily="34" charset="0"/>
              </a:rPr>
              <a:t>disadari</a:t>
            </a:r>
            <a:r>
              <a:rPr lang="en-US" sz="3200" b="1" dirty="0">
                <a:solidFill>
                  <a:srgbClr val="FF0000"/>
                </a:solidFill>
                <a:latin typeface="Calibri" pitchFamily="34" charset="0"/>
              </a:rPr>
              <a:t> </a:t>
            </a:r>
            <a:r>
              <a:rPr lang="en-US" sz="3200" b="1" dirty="0" err="1">
                <a:solidFill>
                  <a:srgbClr val="FF0000"/>
                </a:solidFill>
                <a:latin typeface="Calibri" pitchFamily="34" charset="0"/>
              </a:rPr>
              <a:t>oleh</a:t>
            </a:r>
            <a:r>
              <a:rPr lang="en-US" sz="3200" b="1" dirty="0">
                <a:solidFill>
                  <a:srgbClr val="FF0000"/>
                </a:solidFill>
                <a:latin typeface="Calibri" pitchFamily="34" charset="0"/>
              </a:rPr>
              <a:t> </a:t>
            </a:r>
            <a:r>
              <a:rPr lang="en-US" sz="3200" b="1" dirty="0" err="1">
                <a:solidFill>
                  <a:srgbClr val="FF0000"/>
                </a:solidFill>
                <a:latin typeface="Calibri" pitchFamily="34" charset="0"/>
              </a:rPr>
              <a:t>seorang</a:t>
            </a:r>
            <a:r>
              <a:rPr lang="en-US" sz="3200" b="1" dirty="0">
                <a:solidFill>
                  <a:srgbClr val="FF0000"/>
                </a:solidFill>
                <a:latin typeface="Calibri" pitchFamily="34" charset="0"/>
              </a:rPr>
              <a:t> Editor</a:t>
            </a:r>
            <a:r>
              <a:rPr lang="en-US" sz="3200" dirty="0">
                <a:solidFill>
                  <a:srgbClr val="FF0000"/>
                </a:solidFill>
                <a:latin typeface="Calibri" pitchFamily="34" charset="0"/>
              </a:rPr>
              <a:t> </a:t>
            </a:r>
            <a:r>
              <a:rPr lang="en-US" sz="3200" dirty="0" smtClean="0">
                <a:solidFill>
                  <a:srgbClr val="FF0000"/>
                </a:solidFill>
                <a:latin typeface="Calibri" pitchFamily="34" charset="0"/>
              </a:rPr>
              <a:t>:</a:t>
            </a:r>
            <a:endParaRPr lang="id-ID" sz="3200" dirty="0" smtClean="0">
              <a:solidFill>
                <a:srgbClr val="FF0000"/>
              </a:solidFill>
              <a:latin typeface="Calibri" pitchFamily="34" charset="0"/>
            </a:endParaRPr>
          </a:p>
          <a:p>
            <a:pPr>
              <a:lnSpc>
                <a:spcPct val="90000"/>
              </a:lnSpc>
              <a:buFontTx/>
              <a:buNone/>
            </a:pPr>
            <a:endParaRPr lang="en-US" sz="3200" dirty="0">
              <a:solidFill>
                <a:srgbClr val="FF0000"/>
              </a:solidFill>
              <a:latin typeface="Calibri" pitchFamily="34" charset="0"/>
            </a:endParaRPr>
          </a:p>
          <a:p>
            <a:pPr>
              <a:lnSpc>
                <a:spcPct val="90000"/>
              </a:lnSpc>
              <a:buFont typeface="Wingdings" pitchFamily="2" charset="2"/>
              <a:buChar char="Ø"/>
            </a:pPr>
            <a:r>
              <a:rPr lang="en-US" sz="2800" b="1" dirty="0" err="1">
                <a:solidFill>
                  <a:srgbClr val="FFFF00"/>
                </a:solidFill>
                <a:latin typeface="Calibri" pitchFamily="34" charset="0"/>
              </a:rPr>
              <a:t>Ia</a:t>
            </a:r>
            <a:r>
              <a:rPr lang="en-US" sz="2800" b="1" dirty="0">
                <a:solidFill>
                  <a:srgbClr val="FFFF00"/>
                </a:solidFill>
                <a:latin typeface="Calibri" pitchFamily="34" charset="0"/>
              </a:rPr>
              <a:t> </a:t>
            </a:r>
            <a:r>
              <a:rPr lang="en-US" sz="2800" b="1" dirty="0" err="1">
                <a:solidFill>
                  <a:srgbClr val="FFFF00"/>
                </a:solidFill>
                <a:latin typeface="Calibri" pitchFamily="34" charset="0"/>
              </a:rPr>
              <a:t>merupakan</a:t>
            </a:r>
            <a:r>
              <a:rPr lang="en-US" sz="2800" b="1" dirty="0">
                <a:solidFill>
                  <a:srgbClr val="FFFF00"/>
                </a:solidFill>
                <a:latin typeface="Calibri" pitchFamily="34" charset="0"/>
              </a:rPr>
              <a:t> </a:t>
            </a:r>
            <a:r>
              <a:rPr lang="en-US" sz="2800" b="1" dirty="0" err="1">
                <a:solidFill>
                  <a:srgbClr val="FFFF00"/>
                </a:solidFill>
                <a:latin typeface="Calibri" pitchFamily="34" charset="0"/>
              </a:rPr>
              <a:t>orang</a:t>
            </a:r>
            <a:r>
              <a:rPr lang="en-US" sz="2800" b="1" dirty="0">
                <a:solidFill>
                  <a:srgbClr val="FFFF00"/>
                </a:solidFill>
                <a:latin typeface="Calibri" pitchFamily="34" charset="0"/>
              </a:rPr>
              <a:t> paling </a:t>
            </a:r>
            <a:r>
              <a:rPr lang="en-US" sz="2800" b="1" dirty="0" err="1">
                <a:solidFill>
                  <a:srgbClr val="FFFF00"/>
                </a:solidFill>
                <a:latin typeface="Calibri" pitchFamily="34" charset="0"/>
              </a:rPr>
              <a:t>akhir</a:t>
            </a:r>
            <a:r>
              <a:rPr lang="en-US" sz="2800" b="1" dirty="0">
                <a:solidFill>
                  <a:srgbClr val="FFFF00"/>
                </a:solidFill>
                <a:latin typeface="Calibri" pitchFamily="34" charset="0"/>
              </a:rPr>
              <a:t> yang </a:t>
            </a:r>
            <a:r>
              <a:rPr lang="en-US" sz="2800" b="1" dirty="0" err="1">
                <a:solidFill>
                  <a:srgbClr val="FFFF00"/>
                </a:solidFill>
                <a:latin typeface="Calibri" pitchFamily="34" charset="0"/>
              </a:rPr>
              <a:t>bertugas</a:t>
            </a:r>
            <a:r>
              <a:rPr lang="en-US" sz="2800" b="1" dirty="0">
                <a:solidFill>
                  <a:srgbClr val="FFFF00"/>
                </a:solidFill>
                <a:latin typeface="Calibri" pitchFamily="34" charset="0"/>
              </a:rPr>
              <a:t> </a:t>
            </a:r>
            <a:r>
              <a:rPr lang="en-US" sz="2800" b="1" dirty="0" err="1">
                <a:solidFill>
                  <a:srgbClr val="FFFF00"/>
                </a:solidFill>
                <a:latin typeface="Calibri" pitchFamily="34" charset="0"/>
              </a:rPr>
              <a:t>pada</a:t>
            </a:r>
            <a:r>
              <a:rPr lang="en-US" sz="2800" b="1" dirty="0">
                <a:solidFill>
                  <a:srgbClr val="FFFF00"/>
                </a:solidFill>
                <a:latin typeface="Calibri" pitchFamily="34" charset="0"/>
              </a:rPr>
              <a:t> </a:t>
            </a:r>
            <a:r>
              <a:rPr lang="en-US" sz="2800" b="1" dirty="0" err="1">
                <a:solidFill>
                  <a:srgbClr val="FFFF00"/>
                </a:solidFill>
                <a:latin typeface="Calibri" pitchFamily="34" charset="0"/>
              </a:rPr>
              <a:t>sebuah</a:t>
            </a:r>
            <a:r>
              <a:rPr lang="en-US" sz="2800" b="1" dirty="0">
                <a:solidFill>
                  <a:srgbClr val="FFFF00"/>
                </a:solidFill>
                <a:latin typeface="Calibri" pitchFamily="34" charset="0"/>
              </a:rPr>
              <a:t> </a:t>
            </a:r>
            <a:r>
              <a:rPr lang="en-US" sz="2800" b="1" dirty="0" err="1">
                <a:solidFill>
                  <a:srgbClr val="FFFF00"/>
                </a:solidFill>
                <a:latin typeface="Calibri" pitchFamily="34" charset="0"/>
              </a:rPr>
              <a:t>pekerjaan</a:t>
            </a:r>
            <a:r>
              <a:rPr lang="en-US" sz="2800" b="1" dirty="0">
                <a:solidFill>
                  <a:srgbClr val="FFFF00"/>
                </a:solidFill>
                <a:latin typeface="Calibri" pitchFamily="34" charset="0"/>
              </a:rPr>
              <a:t> </a:t>
            </a:r>
            <a:r>
              <a:rPr lang="en-US" sz="2800" b="1" dirty="0" err="1">
                <a:solidFill>
                  <a:srgbClr val="FFFF00"/>
                </a:solidFill>
                <a:latin typeface="Calibri" pitchFamily="34" charset="0"/>
              </a:rPr>
              <a:t>kalaborasi</a:t>
            </a:r>
            <a:r>
              <a:rPr lang="en-US" sz="2800" b="1" dirty="0">
                <a:solidFill>
                  <a:srgbClr val="FFFF00"/>
                </a:solidFill>
                <a:latin typeface="Calibri" pitchFamily="34" charset="0"/>
              </a:rPr>
              <a:t> </a:t>
            </a:r>
            <a:r>
              <a:rPr lang="en-US" sz="2800" b="1" dirty="0" err="1">
                <a:solidFill>
                  <a:srgbClr val="FFFF00"/>
                </a:solidFill>
                <a:latin typeface="Calibri" pitchFamily="34" charset="0"/>
              </a:rPr>
              <a:t>dari</a:t>
            </a:r>
            <a:r>
              <a:rPr lang="en-US" sz="2800" b="1" dirty="0">
                <a:solidFill>
                  <a:srgbClr val="FFFF00"/>
                </a:solidFill>
                <a:latin typeface="Calibri" pitchFamily="34" charset="0"/>
              </a:rPr>
              <a:t> </a:t>
            </a:r>
            <a:r>
              <a:rPr lang="en-US" sz="2800" b="1" dirty="0" err="1">
                <a:solidFill>
                  <a:srgbClr val="FFFF00"/>
                </a:solidFill>
                <a:latin typeface="Calibri" pitchFamily="34" charset="0"/>
              </a:rPr>
              <a:t>berbagai</a:t>
            </a:r>
            <a:r>
              <a:rPr lang="en-US" sz="2800" b="1" dirty="0">
                <a:solidFill>
                  <a:srgbClr val="FFFF00"/>
                </a:solidFill>
                <a:latin typeface="Calibri" pitchFamily="34" charset="0"/>
              </a:rPr>
              <a:t> </a:t>
            </a:r>
            <a:r>
              <a:rPr lang="en-US" sz="2800" b="1" dirty="0" err="1">
                <a:solidFill>
                  <a:srgbClr val="FFFF00"/>
                </a:solidFill>
                <a:latin typeface="Calibri" pitchFamily="34" charset="0"/>
              </a:rPr>
              <a:t>unsur</a:t>
            </a:r>
            <a:r>
              <a:rPr lang="en-US" sz="2800" b="1" dirty="0">
                <a:solidFill>
                  <a:srgbClr val="FFFF00"/>
                </a:solidFill>
                <a:latin typeface="Calibri" pitchFamily="34" charset="0"/>
              </a:rPr>
              <a:t> </a:t>
            </a:r>
            <a:r>
              <a:rPr lang="en-US" sz="2800" b="1" dirty="0" err="1">
                <a:solidFill>
                  <a:srgbClr val="FFFF00"/>
                </a:solidFill>
                <a:latin typeface="Calibri" pitchFamily="34" charset="0"/>
              </a:rPr>
              <a:t>kreatif</a:t>
            </a:r>
            <a:r>
              <a:rPr lang="en-US" sz="2800" b="1" dirty="0">
                <a:solidFill>
                  <a:srgbClr val="FFFF00"/>
                </a:solidFill>
                <a:latin typeface="Calibri" pitchFamily="34" charset="0"/>
              </a:rPr>
              <a:t> </a:t>
            </a:r>
            <a:r>
              <a:rPr lang="en-US" sz="2800" b="1" dirty="0" err="1">
                <a:solidFill>
                  <a:srgbClr val="FFFF00"/>
                </a:solidFill>
                <a:latin typeface="Calibri" pitchFamily="34" charset="0"/>
              </a:rPr>
              <a:t>produksi</a:t>
            </a:r>
            <a:r>
              <a:rPr lang="en-US" sz="2800" b="1" dirty="0">
                <a:solidFill>
                  <a:srgbClr val="FFFF00"/>
                </a:solidFill>
                <a:latin typeface="Calibri" pitchFamily="34" charset="0"/>
              </a:rPr>
              <a:t> film/video.</a:t>
            </a:r>
          </a:p>
          <a:p>
            <a:pPr>
              <a:lnSpc>
                <a:spcPct val="90000"/>
              </a:lnSpc>
              <a:buFont typeface="Wingdings" pitchFamily="2" charset="2"/>
              <a:buChar char="Ø"/>
            </a:pPr>
            <a:r>
              <a:rPr lang="en-US" sz="2800" b="1" dirty="0" err="1">
                <a:solidFill>
                  <a:srgbClr val="FFFF00"/>
                </a:solidFill>
                <a:latin typeface="Calibri" pitchFamily="34" charset="0"/>
              </a:rPr>
              <a:t>Mengerti</a:t>
            </a:r>
            <a:r>
              <a:rPr lang="en-US" sz="2800" b="1" dirty="0">
                <a:solidFill>
                  <a:srgbClr val="FFFF00"/>
                </a:solidFill>
                <a:latin typeface="Calibri" pitchFamily="34" charset="0"/>
              </a:rPr>
              <a:t> </a:t>
            </a:r>
            <a:r>
              <a:rPr lang="en-US" sz="2800" b="1" dirty="0" err="1">
                <a:solidFill>
                  <a:srgbClr val="FFFF00"/>
                </a:solidFill>
                <a:latin typeface="Calibri" pitchFamily="34" charset="0"/>
              </a:rPr>
              <a:t>betul</a:t>
            </a:r>
            <a:r>
              <a:rPr lang="en-US" sz="2800" b="1" dirty="0">
                <a:solidFill>
                  <a:srgbClr val="FFFF00"/>
                </a:solidFill>
                <a:latin typeface="Calibri" pitchFamily="34" charset="0"/>
              </a:rPr>
              <a:t> </a:t>
            </a:r>
            <a:r>
              <a:rPr lang="en-US" sz="2800" b="1" dirty="0" err="1">
                <a:solidFill>
                  <a:srgbClr val="FFFF00"/>
                </a:solidFill>
                <a:latin typeface="Calibri" pitchFamily="34" charset="0"/>
              </a:rPr>
              <a:t>mengenai</a:t>
            </a:r>
            <a:r>
              <a:rPr lang="en-US" sz="2800" b="1" dirty="0">
                <a:solidFill>
                  <a:srgbClr val="FFFF00"/>
                </a:solidFill>
                <a:latin typeface="Calibri" pitchFamily="34" charset="0"/>
              </a:rPr>
              <a:t> </a:t>
            </a:r>
            <a:r>
              <a:rPr lang="en-US" sz="2800" b="1" dirty="0" err="1">
                <a:solidFill>
                  <a:srgbClr val="FFFF00"/>
                </a:solidFill>
                <a:latin typeface="Calibri" pitchFamily="34" charset="0"/>
              </a:rPr>
              <a:t>konsep</a:t>
            </a:r>
            <a:r>
              <a:rPr lang="en-US" sz="2800" b="1" dirty="0">
                <a:solidFill>
                  <a:srgbClr val="FFFF00"/>
                </a:solidFill>
                <a:latin typeface="Calibri" pitchFamily="34" charset="0"/>
              </a:rPr>
              <a:t>, </a:t>
            </a:r>
            <a:r>
              <a:rPr lang="en-US" sz="2800" b="1" dirty="0" err="1">
                <a:solidFill>
                  <a:srgbClr val="FFFF00"/>
                </a:solidFill>
                <a:latin typeface="Calibri" pitchFamily="34" charset="0"/>
              </a:rPr>
              <a:t>visi</a:t>
            </a:r>
            <a:r>
              <a:rPr lang="en-US" sz="2800" b="1" dirty="0">
                <a:solidFill>
                  <a:srgbClr val="FFFF00"/>
                </a:solidFill>
                <a:latin typeface="Calibri" pitchFamily="34" charset="0"/>
              </a:rPr>
              <a:t> </a:t>
            </a:r>
            <a:r>
              <a:rPr lang="en-US" sz="2800" b="1" dirty="0" err="1">
                <a:solidFill>
                  <a:srgbClr val="FFFF00"/>
                </a:solidFill>
                <a:latin typeface="Calibri" pitchFamily="34" charset="0"/>
              </a:rPr>
              <a:t>dan</a:t>
            </a:r>
            <a:r>
              <a:rPr lang="en-US" sz="2800" b="1" dirty="0">
                <a:solidFill>
                  <a:srgbClr val="FFFF00"/>
                </a:solidFill>
                <a:latin typeface="Calibri" pitchFamily="34" charset="0"/>
              </a:rPr>
              <a:t> </a:t>
            </a:r>
            <a:r>
              <a:rPr lang="en-US" sz="2800" b="1" dirty="0" err="1">
                <a:solidFill>
                  <a:srgbClr val="FFFF00"/>
                </a:solidFill>
                <a:latin typeface="Calibri" pitchFamily="34" charset="0"/>
              </a:rPr>
              <a:t>pendekatan</a:t>
            </a:r>
            <a:r>
              <a:rPr lang="en-US" sz="2800" b="1" dirty="0">
                <a:solidFill>
                  <a:srgbClr val="FFFF00"/>
                </a:solidFill>
                <a:latin typeface="Calibri" pitchFamily="34" charset="0"/>
              </a:rPr>
              <a:t> yang </a:t>
            </a:r>
            <a:r>
              <a:rPr lang="en-US" sz="2800" b="1" dirty="0" err="1">
                <a:solidFill>
                  <a:srgbClr val="FFFF00"/>
                </a:solidFill>
                <a:latin typeface="Calibri" pitchFamily="34" charset="0"/>
              </a:rPr>
              <a:t>ingin</a:t>
            </a:r>
            <a:r>
              <a:rPr lang="en-US" sz="2800" b="1" dirty="0">
                <a:solidFill>
                  <a:srgbClr val="FFFF00"/>
                </a:solidFill>
                <a:latin typeface="Calibri" pitchFamily="34" charset="0"/>
              </a:rPr>
              <a:t> </a:t>
            </a:r>
            <a:r>
              <a:rPr lang="en-US" sz="2800" b="1" dirty="0" err="1">
                <a:solidFill>
                  <a:srgbClr val="FFFF00"/>
                </a:solidFill>
                <a:latin typeface="Calibri" pitchFamily="34" charset="0"/>
              </a:rPr>
              <a:t>dicapai</a:t>
            </a:r>
            <a:r>
              <a:rPr lang="en-US" sz="2800" b="1" dirty="0">
                <a:solidFill>
                  <a:srgbClr val="FFFF00"/>
                </a:solidFill>
                <a:latin typeface="Calibri" pitchFamily="34" charset="0"/>
              </a:rPr>
              <a:t> </a:t>
            </a:r>
            <a:r>
              <a:rPr lang="en-US" sz="2800" b="1" dirty="0" err="1">
                <a:solidFill>
                  <a:srgbClr val="FFFF00"/>
                </a:solidFill>
                <a:latin typeface="Calibri" pitchFamily="34" charset="0"/>
              </a:rPr>
              <a:t>baik</a:t>
            </a:r>
            <a:r>
              <a:rPr lang="en-US" sz="2800" b="1" dirty="0">
                <a:solidFill>
                  <a:srgbClr val="FFFF00"/>
                </a:solidFill>
                <a:latin typeface="Calibri" pitchFamily="34" charset="0"/>
              </a:rPr>
              <a:t> </a:t>
            </a:r>
            <a:r>
              <a:rPr lang="en-US" sz="2800" b="1" dirty="0" err="1">
                <a:solidFill>
                  <a:srgbClr val="FFFF00"/>
                </a:solidFill>
                <a:latin typeface="Calibri" pitchFamily="34" charset="0"/>
              </a:rPr>
              <a:t>dari</a:t>
            </a:r>
            <a:r>
              <a:rPr lang="en-US" sz="2800" b="1" dirty="0">
                <a:solidFill>
                  <a:srgbClr val="FFFF00"/>
                </a:solidFill>
                <a:latin typeface="Calibri" pitchFamily="34" charset="0"/>
              </a:rPr>
              <a:t> </a:t>
            </a:r>
            <a:r>
              <a:rPr lang="en-US" sz="2800" b="1" dirty="0" err="1">
                <a:solidFill>
                  <a:srgbClr val="FFFF00"/>
                </a:solidFill>
                <a:latin typeface="Calibri" pitchFamily="34" charset="0"/>
              </a:rPr>
              <a:t>sudut</a:t>
            </a:r>
            <a:r>
              <a:rPr lang="en-US" sz="2800" b="1" dirty="0">
                <a:solidFill>
                  <a:srgbClr val="FFFF00"/>
                </a:solidFill>
                <a:latin typeface="Calibri" pitchFamily="34" charset="0"/>
              </a:rPr>
              <a:t> </a:t>
            </a:r>
            <a:r>
              <a:rPr lang="en-US" sz="2800" b="1" dirty="0" err="1">
                <a:solidFill>
                  <a:srgbClr val="FFFF00"/>
                </a:solidFill>
                <a:latin typeface="Calibri" pitchFamily="34" charset="0"/>
              </a:rPr>
              <a:t>pandang</a:t>
            </a:r>
            <a:r>
              <a:rPr lang="en-US" sz="2800" b="1" dirty="0">
                <a:solidFill>
                  <a:srgbClr val="FFFF00"/>
                </a:solidFill>
                <a:latin typeface="Calibri" pitchFamily="34" charset="0"/>
              </a:rPr>
              <a:t> </a:t>
            </a:r>
            <a:r>
              <a:rPr lang="en-US" sz="2800" b="1" dirty="0" err="1">
                <a:solidFill>
                  <a:srgbClr val="FFFF00"/>
                </a:solidFill>
                <a:latin typeface="Calibri" pitchFamily="34" charset="0"/>
              </a:rPr>
              <a:t>sutradara</a:t>
            </a:r>
            <a:r>
              <a:rPr lang="en-US" sz="2800" b="1" dirty="0">
                <a:solidFill>
                  <a:srgbClr val="FFFF00"/>
                </a:solidFill>
                <a:latin typeface="Calibri" pitchFamily="34" charset="0"/>
              </a:rPr>
              <a:t> </a:t>
            </a:r>
            <a:r>
              <a:rPr lang="en-US" sz="2800" b="1" dirty="0" err="1">
                <a:solidFill>
                  <a:srgbClr val="FFFF00"/>
                </a:solidFill>
                <a:latin typeface="Calibri" pitchFamily="34" charset="0"/>
              </a:rPr>
              <a:t>maupun</a:t>
            </a:r>
            <a:r>
              <a:rPr lang="en-US" sz="2800" b="1" dirty="0">
                <a:solidFill>
                  <a:srgbClr val="FFFF00"/>
                </a:solidFill>
                <a:latin typeface="Calibri" pitchFamily="34" charset="0"/>
              </a:rPr>
              <a:t> </a:t>
            </a:r>
            <a:r>
              <a:rPr lang="en-US" sz="2800" b="1" dirty="0" err="1">
                <a:solidFill>
                  <a:srgbClr val="FFFF00"/>
                </a:solidFill>
                <a:latin typeface="Calibri" pitchFamily="34" charset="0"/>
              </a:rPr>
              <a:t>naskah</a:t>
            </a:r>
            <a:r>
              <a:rPr lang="en-US" sz="2800" b="1" dirty="0">
                <a:solidFill>
                  <a:srgbClr val="FFFF00"/>
                </a:solidFill>
                <a:latin typeface="Calibri" pitchFamily="34" charset="0"/>
              </a:rPr>
              <a:t> yang </a:t>
            </a:r>
            <a:r>
              <a:rPr lang="en-US" sz="2800" b="1" dirty="0" err="1">
                <a:solidFill>
                  <a:srgbClr val="FFFF00"/>
                </a:solidFill>
                <a:latin typeface="Calibri" pitchFamily="34" charset="0"/>
              </a:rPr>
              <a:t>ditulis</a:t>
            </a:r>
            <a:r>
              <a:rPr lang="en-US" sz="2800" b="1" dirty="0">
                <a:solidFill>
                  <a:srgbClr val="FFFF00"/>
                </a:solidFill>
                <a:latin typeface="Calibri" pitchFamily="34" charset="0"/>
              </a:rPr>
              <a:t> </a:t>
            </a:r>
            <a:r>
              <a:rPr lang="en-US" sz="2800" b="1" dirty="0" err="1">
                <a:solidFill>
                  <a:srgbClr val="FFFF00"/>
                </a:solidFill>
                <a:latin typeface="Calibri" pitchFamily="34" charset="0"/>
              </a:rPr>
              <a:t>oleh</a:t>
            </a:r>
            <a:r>
              <a:rPr lang="en-US" sz="2800" b="1" dirty="0">
                <a:solidFill>
                  <a:srgbClr val="FFFF00"/>
                </a:solidFill>
                <a:latin typeface="Calibri" pitchFamily="34" charset="0"/>
              </a:rPr>
              <a:t> </a:t>
            </a:r>
            <a:r>
              <a:rPr lang="en-US" sz="2800" b="1" dirty="0" err="1">
                <a:solidFill>
                  <a:srgbClr val="FFFF00"/>
                </a:solidFill>
                <a:latin typeface="Calibri" pitchFamily="34" charset="0"/>
              </a:rPr>
              <a:t>Penulis</a:t>
            </a:r>
            <a:r>
              <a:rPr lang="en-US" sz="2800" b="1" dirty="0">
                <a:solidFill>
                  <a:srgbClr val="FFFF00"/>
                </a:solidFill>
                <a:latin typeface="Calibri" pitchFamily="34" charset="0"/>
              </a:rPr>
              <a:t> </a:t>
            </a:r>
            <a:r>
              <a:rPr lang="en-US" sz="2800" b="1" dirty="0" err="1">
                <a:solidFill>
                  <a:srgbClr val="FFFF00"/>
                </a:solidFill>
                <a:latin typeface="Calibri" pitchFamily="34" charset="0"/>
              </a:rPr>
              <a:t>Skenario</a:t>
            </a:r>
            <a:endParaRPr lang="en-US" sz="2800" b="1" dirty="0">
              <a:solidFill>
                <a:srgbClr val="FFFF00"/>
              </a:solidFill>
              <a:latin typeface="Calibri" pitchFamily="34" charset="0"/>
            </a:endParaRPr>
          </a:p>
          <a:p>
            <a:pPr>
              <a:lnSpc>
                <a:spcPct val="90000"/>
              </a:lnSpc>
              <a:buFontTx/>
              <a:buNone/>
            </a:pPr>
            <a:r>
              <a:rPr lang="id-ID" sz="2800" b="1" dirty="0" smtClean="0">
                <a:solidFill>
                  <a:srgbClr val="FFFF00"/>
                </a:solidFill>
                <a:latin typeface="Calibri" pitchFamily="34" charset="0"/>
              </a:rPr>
              <a:t>     </a:t>
            </a:r>
            <a:r>
              <a:rPr lang="en-US" sz="2800" b="1" dirty="0" err="1" smtClean="0">
                <a:solidFill>
                  <a:srgbClr val="FFFF00"/>
                </a:solidFill>
                <a:latin typeface="Calibri" pitchFamily="34" charset="0"/>
              </a:rPr>
              <a:t>Itu</a:t>
            </a:r>
            <a:r>
              <a:rPr lang="en-US" sz="2800" b="1" dirty="0" smtClean="0">
                <a:solidFill>
                  <a:srgbClr val="FFFF00"/>
                </a:solidFill>
                <a:latin typeface="Calibri" pitchFamily="34" charset="0"/>
              </a:rPr>
              <a:t> </a:t>
            </a:r>
            <a:r>
              <a:rPr lang="en-US" sz="2800" b="1" dirty="0" err="1">
                <a:solidFill>
                  <a:srgbClr val="FFFF00"/>
                </a:solidFill>
                <a:latin typeface="Calibri" pitchFamily="34" charset="0"/>
              </a:rPr>
              <a:t>sebabnya</a:t>
            </a:r>
            <a:r>
              <a:rPr lang="en-US" sz="2800" b="1" dirty="0">
                <a:solidFill>
                  <a:srgbClr val="FFFF00"/>
                </a:solidFill>
                <a:latin typeface="Calibri" pitchFamily="34" charset="0"/>
              </a:rPr>
              <a:t> editor </a:t>
            </a:r>
            <a:r>
              <a:rPr lang="en-US" sz="2800" b="1" dirty="0" err="1">
                <a:solidFill>
                  <a:srgbClr val="FFFF00"/>
                </a:solidFill>
                <a:latin typeface="Calibri" pitchFamily="34" charset="0"/>
              </a:rPr>
              <a:t>sering</a:t>
            </a:r>
            <a:r>
              <a:rPr lang="en-US" sz="2800" b="1" dirty="0">
                <a:solidFill>
                  <a:srgbClr val="FFFF00"/>
                </a:solidFill>
                <a:latin typeface="Calibri" pitchFamily="34" charset="0"/>
              </a:rPr>
              <a:t> </a:t>
            </a:r>
            <a:r>
              <a:rPr lang="en-US" sz="2800" b="1" dirty="0" err="1">
                <a:solidFill>
                  <a:srgbClr val="FFFF00"/>
                </a:solidFill>
                <a:latin typeface="Calibri" pitchFamily="34" charset="0"/>
              </a:rPr>
              <a:t>disebut-sebut</a:t>
            </a:r>
            <a:r>
              <a:rPr lang="en-US" sz="2800" b="1" dirty="0">
                <a:solidFill>
                  <a:srgbClr val="FFFF00"/>
                </a:solidFill>
                <a:latin typeface="Calibri" pitchFamily="34" charset="0"/>
              </a:rPr>
              <a:t> </a:t>
            </a:r>
            <a:r>
              <a:rPr lang="en-US" sz="2800" b="1" dirty="0" err="1">
                <a:solidFill>
                  <a:srgbClr val="FFFF00"/>
                </a:solidFill>
                <a:latin typeface="Calibri" pitchFamily="34" charset="0"/>
              </a:rPr>
              <a:t>sebagai</a:t>
            </a:r>
            <a:r>
              <a:rPr lang="en-US" sz="2800" b="1" dirty="0">
                <a:solidFill>
                  <a:srgbClr val="FFFF00"/>
                </a:solidFill>
                <a:latin typeface="Calibri" pitchFamily="34" charset="0"/>
              </a:rPr>
              <a:t> </a:t>
            </a:r>
            <a:r>
              <a:rPr lang="en-US" sz="2800" b="1" dirty="0">
                <a:solidFill>
                  <a:srgbClr val="FF0000"/>
                </a:solidFill>
                <a:latin typeface="Calibri" pitchFamily="34" charset="0"/>
              </a:rPr>
              <a:t>“</a:t>
            </a:r>
            <a:r>
              <a:rPr lang="en-US" sz="2800" b="1" dirty="0" err="1">
                <a:solidFill>
                  <a:srgbClr val="FF0000"/>
                </a:solidFill>
                <a:latin typeface="Calibri" pitchFamily="34" charset="0"/>
              </a:rPr>
              <a:t>Sutradara</a:t>
            </a:r>
            <a:r>
              <a:rPr lang="en-US" sz="2800" b="1" dirty="0">
                <a:solidFill>
                  <a:srgbClr val="FF0000"/>
                </a:solidFill>
                <a:latin typeface="Calibri" pitchFamily="34" charset="0"/>
              </a:rPr>
              <a:t> </a:t>
            </a:r>
            <a:r>
              <a:rPr lang="en-US" sz="2800" b="1" dirty="0" err="1">
                <a:solidFill>
                  <a:srgbClr val="FF0000"/>
                </a:solidFill>
                <a:latin typeface="Calibri" pitchFamily="34" charset="0"/>
              </a:rPr>
              <a:t>Kedua</a:t>
            </a:r>
            <a:r>
              <a:rPr lang="en-US" sz="2800" b="1" dirty="0">
                <a:solidFill>
                  <a:srgbClr val="FF0000"/>
                </a:solidFill>
                <a:latin typeface="Calibri" pitchFamily="34"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83331"/>
                                        </p:tgtEl>
                                        <p:attrNameLst>
                                          <p:attrName>style.visibility</p:attrName>
                                        </p:attrNameLst>
                                      </p:cBhvr>
                                      <p:to>
                                        <p:strVal val="visible"/>
                                      </p:to>
                                    </p:set>
                                    <p:animEffect transition="in" filter="fade">
                                      <p:cBhvr>
                                        <p:cTn id="7" dur="2000"/>
                                        <p:tgtEl>
                                          <p:spTgt spid="48333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83330">
                                            <p:txEl>
                                              <p:pRg st="0" end="0"/>
                                            </p:txEl>
                                          </p:spTgt>
                                        </p:tgtEl>
                                        <p:attrNameLst>
                                          <p:attrName>style.visibility</p:attrName>
                                        </p:attrNameLst>
                                      </p:cBhvr>
                                      <p:to>
                                        <p:strVal val="visible"/>
                                      </p:to>
                                    </p:set>
                                    <p:animEffect transition="in" filter="wipe(left)">
                                      <p:cBhvr>
                                        <p:cTn id="12" dur="500"/>
                                        <p:tgtEl>
                                          <p:spTgt spid="48333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83330">
                                            <p:txEl>
                                              <p:pRg st="2" end="2"/>
                                            </p:txEl>
                                          </p:spTgt>
                                        </p:tgtEl>
                                        <p:attrNameLst>
                                          <p:attrName>style.visibility</p:attrName>
                                        </p:attrNameLst>
                                      </p:cBhvr>
                                      <p:to>
                                        <p:strVal val="visible"/>
                                      </p:to>
                                    </p:set>
                                    <p:animEffect transition="in" filter="wipe(left)">
                                      <p:cBhvr>
                                        <p:cTn id="17" dur="500"/>
                                        <p:tgtEl>
                                          <p:spTgt spid="48333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83330">
                                            <p:txEl>
                                              <p:pRg st="3" end="3"/>
                                            </p:txEl>
                                          </p:spTgt>
                                        </p:tgtEl>
                                        <p:attrNameLst>
                                          <p:attrName>style.visibility</p:attrName>
                                        </p:attrNameLst>
                                      </p:cBhvr>
                                      <p:to>
                                        <p:strVal val="visible"/>
                                      </p:to>
                                    </p:set>
                                    <p:animEffect transition="in" filter="wipe(left)">
                                      <p:cBhvr>
                                        <p:cTn id="22" dur="500"/>
                                        <p:tgtEl>
                                          <p:spTgt spid="48333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83330">
                                            <p:txEl>
                                              <p:pRg st="4" end="4"/>
                                            </p:txEl>
                                          </p:spTgt>
                                        </p:tgtEl>
                                        <p:attrNameLst>
                                          <p:attrName>style.visibility</p:attrName>
                                        </p:attrNameLst>
                                      </p:cBhvr>
                                      <p:to>
                                        <p:strVal val="visible"/>
                                      </p:to>
                                    </p:set>
                                    <p:animEffect transition="in" filter="wipe(left)">
                                      <p:cBhvr>
                                        <p:cTn id="27" dur="500"/>
                                        <p:tgtEl>
                                          <p:spTgt spid="483330">
                                            <p:txEl>
                                              <p:pRg st="4" end="4"/>
                                            </p:txEl>
                                          </p:spTgt>
                                        </p:tgtEl>
                                      </p:cBhvr>
                                    </p:animEffect>
                                  </p:childTnLst>
                                  <p:subTnLst>
                                    <p:animClr clrSpc="rgb" dir="cw">
                                      <p:cBhvr override="childStyle">
                                        <p:cTn dur="1" fill="hold" display="0" masterRel="nextClick" afterEffect="1"/>
                                        <p:tgtEl>
                                          <p:spTgt spid="483330">
                                            <p:txEl>
                                              <p:pRg st="4" end="4"/>
                                            </p:txEl>
                                          </p:spTgt>
                                        </p:tgtEl>
                                        <p:attrNameLst>
                                          <p:attrName>ppt_c</p:attrName>
                                        </p:attrNameLst>
                                      </p:cBhvr>
                                      <p:to>
                                        <a:srgbClr val="339933"/>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3331" grpId="0"/>
      <p:bldP spid="483330"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34" name="Rectangle 10"/>
          <p:cNvSpPr>
            <a:spLocks noGrp="1" noChangeArrowheads="1"/>
          </p:cNvSpPr>
          <p:nvPr>
            <p:ph type="ctrTitle"/>
          </p:nvPr>
        </p:nvSpPr>
        <p:spPr>
          <a:xfrm>
            <a:off x="684213" y="-868363"/>
            <a:ext cx="7772400" cy="1736726"/>
          </a:xfrm>
        </p:spPr>
        <p:txBody>
          <a:bodyPr/>
          <a:lstStyle/>
          <a:p>
            <a:r>
              <a:rPr lang="en-US" sz="700"/>
              <a:t>.</a:t>
            </a:r>
          </a:p>
        </p:txBody>
      </p:sp>
      <p:sp>
        <p:nvSpPr>
          <p:cNvPr id="461827" name="Rectangle 3"/>
          <p:cNvSpPr>
            <a:spLocks noGrp="1" noChangeArrowheads="1"/>
          </p:cNvSpPr>
          <p:nvPr>
            <p:ph type="subTitle" idx="1"/>
          </p:nvPr>
        </p:nvSpPr>
        <p:spPr>
          <a:xfrm>
            <a:off x="395536" y="1844824"/>
            <a:ext cx="8388350" cy="3600450"/>
          </a:xfrm>
        </p:spPr>
        <p:txBody>
          <a:bodyPr>
            <a:normAutofit/>
          </a:bodyPr>
          <a:lstStyle/>
          <a:p>
            <a:pPr algn="just">
              <a:lnSpc>
                <a:spcPct val="90000"/>
              </a:lnSpc>
            </a:pPr>
            <a:r>
              <a:rPr lang="en-US" dirty="0" err="1">
                <a:solidFill>
                  <a:srgbClr val="FFFF00"/>
                </a:solidFill>
                <a:latin typeface="+mj-lt"/>
              </a:rPr>
              <a:t>Sementara</a:t>
            </a:r>
            <a:r>
              <a:rPr lang="en-US" dirty="0">
                <a:solidFill>
                  <a:srgbClr val="FFFF00"/>
                </a:solidFill>
                <a:latin typeface="+mj-lt"/>
              </a:rPr>
              <a:t> </a:t>
            </a:r>
            <a:r>
              <a:rPr lang="en-US" dirty="0" err="1">
                <a:solidFill>
                  <a:srgbClr val="FFFF00"/>
                </a:solidFill>
                <a:latin typeface="+mj-lt"/>
              </a:rPr>
              <a:t>sambungan</a:t>
            </a:r>
            <a:r>
              <a:rPr lang="en-US" dirty="0">
                <a:solidFill>
                  <a:srgbClr val="FFFF00"/>
                </a:solidFill>
                <a:latin typeface="+mj-lt"/>
              </a:rPr>
              <a:t> </a:t>
            </a:r>
            <a:r>
              <a:rPr lang="en-US" dirty="0" err="1">
                <a:solidFill>
                  <a:srgbClr val="FFFF00"/>
                </a:solidFill>
                <a:latin typeface="+mj-lt"/>
              </a:rPr>
              <a:t>dengan</a:t>
            </a:r>
            <a:r>
              <a:rPr lang="en-US" dirty="0">
                <a:solidFill>
                  <a:srgbClr val="FFFF00"/>
                </a:solidFill>
                <a:latin typeface="+mj-lt"/>
              </a:rPr>
              <a:t> </a:t>
            </a:r>
            <a:r>
              <a:rPr lang="en-US" dirty="0" err="1">
                <a:solidFill>
                  <a:srgbClr val="FFFF00"/>
                </a:solidFill>
                <a:latin typeface="+mj-lt"/>
              </a:rPr>
              <a:t>cara</a:t>
            </a:r>
            <a:r>
              <a:rPr lang="en-US" dirty="0">
                <a:solidFill>
                  <a:srgbClr val="FFFF00"/>
                </a:solidFill>
                <a:latin typeface="+mj-lt"/>
              </a:rPr>
              <a:t> </a:t>
            </a:r>
            <a:r>
              <a:rPr lang="en-US" b="1" i="1" dirty="0">
                <a:solidFill>
                  <a:srgbClr val="FFFF00"/>
                </a:solidFill>
                <a:latin typeface="+mj-lt"/>
              </a:rPr>
              <a:t>cut</a:t>
            </a:r>
            <a:r>
              <a:rPr lang="en-US" dirty="0">
                <a:solidFill>
                  <a:srgbClr val="FFFF00"/>
                </a:solidFill>
                <a:latin typeface="+mj-lt"/>
              </a:rPr>
              <a:t> </a:t>
            </a:r>
            <a:r>
              <a:rPr lang="en-US" dirty="0" err="1">
                <a:solidFill>
                  <a:srgbClr val="FFFF00"/>
                </a:solidFill>
                <a:latin typeface="+mj-lt"/>
              </a:rPr>
              <a:t>terasa</a:t>
            </a:r>
            <a:r>
              <a:rPr lang="en-US" dirty="0">
                <a:solidFill>
                  <a:srgbClr val="FFFF00"/>
                </a:solidFill>
                <a:latin typeface="+mj-lt"/>
              </a:rPr>
              <a:t> </a:t>
            </a:r>
            <a:r>
              <a:rPr lang="en-US" dirty="0" err="1">
                <a:solidFill>
                  <a:srgbClr val="FFFF00"/>
                </a:solidFill>
                <a:latin typeface="+mj-lt"/>
              </a:rPr>
              <a:t>sebagai</a:t>
            </a:r>
            <a:r>
              <a:rPr lang="en-US" dirty="0">
                <a:solidFill>
                  <a:srgbClr val="FFFF00"/>
                </a:solidFill>
                <a:latin typeface="+mj-lt"/>
              </a:rPr>
              <a:t> </a:t>
            </a:r>
            <a:r>
              <a:rPr lang="en-US" dirty="0" err="1">
                <a:solidFill>
                  <a:srgbClr val="FFFF00"/>
                </a:solidFill>
                <a:latin typeface="+mj-lt"/>
              </a:rPr>
              <a:t>perubahan</a:t>
            </a:r>
            <a:r>
              <a:rPr lang="en-US" dirty="0">
                <a:solidFill>
                  <a:srgbClr val="FFFF00"/>
                </a:solidFill>
                <a:latin typeface="+mj-lt"/>
              </a:rPr>
              <a:t> </a:t>
            </a:r>
            <a:r>
              <a:rPr lang="en-US" dirty="0" err="1">
                <a:solidFill>
                  <a:srgbClr val="FFFF00"/>
                </a:solidFill>
                <a:latin typeface="+mj-lt"/>
              </a:rPr>
              <a:t>segera</a:t>
            </a:r>
            <a:r>
              <a:rPr lang="en-US" dirty="0">
                <a:solidFill>
                  <a:srgbClr val="FFFF00"/>
                </a:solidFill>
                <a:latin typeface="+mj-lt"/>
              </a:rPr>
              <a:t> </a:t>
            </a:r>
            <a:r>
              <a:rPr lang="en-US" dirty="0" err="1">
                <a:solidFill>
                  <a:srgbClr val="FFFF00"/>
                </a:solidFill>
                <a:latin typeface="+mj-lt"/>
              </a:rPr>
              <a:t>dari</a:t>
            </a:r>
            <a:r>
              <a:rPr lang="en-US" dirty="0">
                <a:solidFill>
                  <a:srgbClr val="FFFF00"/>
                </a:solidFill>
                <a:latin typeface="+mj-lt"/>
              </a:rPr>
              <a:t> shot </a:t>
            </a:r>
            <a:r>
              <a:rPr lang="en-US" dirty="0" err="1">
                <a:solidFill>
                  <a:srgbClr val="FFFF00"/>
                </a:solidFill>
                <a:latin typeface="+mj-lt"/>
              </a:rPr>
              <a:t>ke</a:t>
            </a:r>
            <a:r>
              <a:rPr lang="en-US" dirty="0">
                <a:solidFill>
                  <a:srgbClr val="FFFF00"/>
                </a:solidFill>
                <a:latin typeface="+mj-lt"/>
              </a:rPr>
              <a:t> shot </a:t>
            </a:r>
            <a:r>
              <a:rPr lang="en-US" dirty="0" err="1">
                <a:solidFill>
                  <a:srgbClr val="FFFF00"/>
                </a:solidFill>
                <a:latin typeface="+mj-lt"/>
              </a:rPr>
              <a:t>berikutnya</a:t>
            </a:r>
            <a:r>
              <a:rPr lang="en-US" dirty="0">
                <a:solidFill>
                  <a:srgbClr val="FFFF00"/>
                </a:solidFill>
                <a:latin typeface="+mj-lt"/>
              </a:rPr>
              <a:t>. </a:t>
            </a:r>
          </a:p>
          <a:p>
            <a:pPr algn="just">
              <a:lnSpc>
                <a:spcPct val="90000"/>
              </a:lnSpc>
            </a:pPr>
            <a:r>
              <a:rPr lang="en-US" dirty="0">
                <a:solidFill>
                  <a:srgbClr val="FFFF00"/>
                </a:solidFill>
                <a:latin typeface="+mj-lt"/>
              </a:rPr>
              <a:t>Cara cut </a:t>
            </a:r>
            <a:r>
              <a:rPr lang="en-US" dirty="0" err="1">
                <a:solidFill>
                  <a:srgbClr val="FFFF00"/>
                </a:solidFill>
                <a:latin typeface="+mj-lt"/>
              </a:rPr>
              <a:t>ini</a:t>
            </a:r>
            <a:r>
              <a:rPr lang="en-US" dirty="0">
                <a:solidFill>
                  <a:srgbClr val="FFFF00"/>
                </a:solidFill>
                <a:latin typeface="+mj-lt"/>
              </a:rPr>
              <a:t> yang </a:t>
            </a:r>
            <a:r>
              <a:rPr lang="en-US" dirty="0" err="1">
                <a:solidFill>
                  <a:srgbClr val="FFFF00"/>
                </a:solidFill>
                <a:latin typeface="+mj-lt"/>
              </a:rPr>
              <a:t>juga</a:t>
            </a:r>
            <a:r>
              <a:rPr lang="en-US" dirty="0">
                <a:solidFill>
                  <a:srgbClr val="FFFF00"/>
                </a:solidFill>
                <a:latin typeface="+mj-lt"/>
              </a:rPr>
              <a:t> </a:t>
            </a:r>
            <a:r>
              <a:rPr lang="en-US" dirty="0" err="1">
                <a:solidFill>
                  <a:srgbClr val="FFFF00"/>
                </a:solidFill>
                <a:latin typeface="+mj-lt"/>
              </a:rPr>
              <a:t>biasa</a:t>
            </a:r>
            <a:r>
              <a:rPr lang="en-US" dirty="0">
                <a:solidFill>
                  <a:srgbClr val="FFFF00"/>
                </a:solidFill>
                <a:latin typeface="+mj-lt"/>
              </a:rPr>
              <a:t> </a:t>
            </a:r>
            <a:r>
              <a:rPr lang="en-US" dirty="0" err="1">
                <a:solidFill>
                  <a:srgbClr val="FFFF00"/>
                </a:solidFill>
                <a:latin typeface="+mj-lt"/>
              </a:rPr>
              <a:t>dikatakan</a:t>
            </a:r>
            <a:r>
              <a:rPr lang="en-US" dirty="0">
                <a:solidFill>
                  <a:srgbClr val="FFFF00"/>
                </a:solidFill>
                <a:latin typeface="+mj-lt"/>
              </a:rPr>
              <a:t> </a:t>
            </a:r>
            <a:r>
              <a:rPr lang="en-US" dirty="0" err="1">
                <a:solidFill>
                  <a:srgbClr val="FFFF00"/>
                </a:solidFill>
                <a:latin typeface="+mj-lt"/>
              </a:rPr>
              <a:t>orang</a:t>
            </a:r>
            <a:r>
              <a:rPr lang="en-US" dirty="0">
                <a:solidFill>
                  <a:srgbClr val="FFFF00"/>
                </a:solidFill>
                <a:latin typeface="+mj-lt"/>
              </a:rPr>
              <a:t> cut to cut </a:t>
            </a:r>
            <a:r>
              <a:rPr lang="en-US" dirty="0" err="1">
                <a:solidFill>
                  <a:srgbClr val="FFFF00"/>
                </a:solidFill>
                <a:latin typeface="+mj-lt"/>
              </a:rPr>
              <a:t>mempunyai</a:t>
            </a:r>
            <a:r>
              <a:rPr lang="en-US" dirty="0">
                <a:solidFill>
                  <a:srgbClr val="FFFF00"/>
                </a:solidFill>
                <a:latin typeface="+mj-lt"/>
              </a:rPr>
              <a:t> 2 </a:t>
            </a:r>
            <a:r>
              <a:rPr lang="en-US" dirty="0" err="1">
                <a:solidFill>
                  <a:srgbClr val="FFFF00"/>
                </a:solidFill>
                <a:latin typeface="+mj-lt"/>
              </a:rPr>
              <a:t>jenis</a:t>
            </a:r>
            <a:r>
              <a:rPr lang="en-US" dirty="0">
                <a:solidFill>
                  <a:srgbClr val="FFFF00"/>
                </a:solidFill>
                <a:latin typeface="+mj-lt"/>
              </a:rPr>
              <a:t> </a:t>
            </a:r>
            <a:r>
              <a:rPr lang="en-US" b="1" i="1" dirty="0">
                <a:solidFill>
                  <a:srgbClr val="FFFF00"/>
                </a:solidFill>
                <a:latin typeface="+mj-lt"/>
              </a:rPr>
              <a:t>cut</a:t>
            </a:r>
            <a:r>
              <a:rPr lang="en-US" dirty="0">
                <a:solidFill>
                  <a:srgbClr val="FFFF00"/>
                </a:solidFill>
                <a:latin typeface="+mj-lt"/>
              </a:rPr>
              <a:t> </a:t>
            </a:r>
            <a:r>
              <a:rPr lang="en-US" dirty="0" err="1">
                <a:solidFill>
                  <a:srgbClr val="FFFF00"/>
                </a:solidFill>
                <a:latin typeface="+mj-lt"/>
              </a:rPr>
              <a:t>yaitu</a:t>
            </a:r>
            <a:r>
              <a:rPr lang="en-US" dirty="0">
                <a:solidFill>
                  <a:srgbClr val="FFFF00"/>
                </a:solidFill>
                <a:latin typeface="+mj-lt"/>
              </a:rPr>
              <a:t> : </a:t>
            </a:r>
            <a:r>
              <a:rPr lang="en-US" b="1" i="1" dirty="0" err="1">
                <a:solidFill>
                  <a:srgbClr val="FFFF00"/>
                </a:solidFill>
                <a:latin typeface="+mj-lt"/>
              </a:rPr>
              <a:t>mached</a:t>
            </a:r>
            <a:r>
              <a:rPr lang="en-US" b="1" i="1" dirty="0">
                <a:solidFill>
                  <a:srgbClr val="FFFF00"/>
                </a:solidFill>
                <a:latin typeface="+mj-lt"/>
              </a:rPr>
              <a:t> cut</a:t>
            </a:r>
            <a:r>
              <a:rPr lang="en-US" dirty="0">
                <a:solidFill>
                  <a:srgbClr val="FFFF00"/>
                </a:solidFill>
                <a:latin typeface="+mj-lt"/>
              </a:rPr>
              <a:t> </a:t>
            </a:r>
            <a:r>
              <a:rPr lang="en-US" dirty="0" err="1">
                <a:solidFill>
                  <a:srgbClr val="FFFF00"/>
                </a:solidFill>
                <a:latin typeface="+mj-lt"/>
              </a:rPr>
              <a:t>dan</a:t>
            </a:r>
            <a:r>
              <a:rPr lang="en-US" dirty="0">
                <a:solidFill>
                  <a:srgbClr val="FFFF00"/>
                </a:solidFill>
                <a:latin typeface="+mj-lt"/>
              </a:rPr>
              <a:t> </a:t>
            </a:r>
            <a:r>
              <a:rPr lang="en-US" b="1" i="1" dirty="0">
                <a:solidFill>
                  <a:srgbClr val="FFFF00"/>
                </a:solidFill>
                <a:latin typeface="+mj-lt"/>
              </a:rPr>
              <a:t>cutaway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p:txBody>
          <a:bodyPr/>
          <a:lstStyle/>
          <a:p>
            <a:r>
              <a:rPr lang="en-US" sz="800"/>
              <a:t>.</a:t>
            </a:r>
          </a:p>
        </p:txBody>
      </p:sp>
      <p:sp>
        <p:nvSpPr>
          <p:cNvPr id="468995" name="Rectangle 3"/>
          <p:cNvSpPr>
            <a:spLocks noGrp="1" noChangeArrowheads="1"/>
          </p:cNvSpPr>
          <p:nvPr>
            <p:ph type="body" sz="half" idx="1"/>
          </p:nvPr>
        </p:nvSpPr>
        <p:spPr>
          <a:xfrm>
            <a:off x="-180528" y="1772816"/>
            <a:ext cx="9144000" cy="4646612"/>
          </a:xfrm>
        </p:spPr>
        <p:txBody>
          <a:bodyPr/>
          <a:lstStyle/>
          <a:p>
            <a:r>
              <a:rPr lang="en-US" sz="2400" b="1" i="1" dirty="0">
                <a:solidFill>
                  <a:srgbClr val="FFFF00"/>
                </a:solidFill>
                <a:latin typeface="+mj-lt"/>
              </a:rPr>
              <a:t>Matched cut</a:t>
            </a:r>
            <a:r>
              <a:rPr lang="en-US" sz="2400" dirty="0">
                <a:solidFill>
                  <a:srgbClr val="FFFF00"/>
                </a:solidFill>
                <a:latin typeface="+mj-lt"/>
              </a:rPr>
              <a:t> </a:t>
            </a:r>
            <a:r>
              <a:rPr lang="en-US" sz="2400" dirty="0" err="1">
                <a:solidFill>
                  <a:srgbClr val="FFFF00"/>
                </a:solidFill>
                <a:latin typeface="+mj-lt"/>
              </a:rPr>
              <a:t>adalah</a:t>
            </a:r>
            <a:r>
              <a:rPr lang="en-US" sz="2400" dirty="0">
                <a:solidFill>
                  <a:srgbClr val="FFFF00"/>
                </a:solidFill>
                <a:latin typeface="+mj-lt"/>
              </a:rPr>
              <a:t>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antar</a:t>
            </a:r>
            <a:r>
              <a:rPr lang="en-US" sz="2400" dirty="0">
                <a:solidFill>
                  <a:srgbClr val="FFFF00"/>
                </a:solidFill>
                <a:latin typeface="+mj-lt"/>
              </a:rPr>
              <a:t> 2 shot yang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fisik</a:t>
            </a:r>
            <a:r>
              <a:rPr lang="en-US" sz="2400" dirty="0">
                <a:solidFill>
                  <a:srgbClr val="FFFF00"/>
                </a:solidFill>
                <a:latin typeface="+mj-lt"/>
              </a:rPr>
              <a:t> </a:t>
            </a:r>
            <a:r>
              <a:rPr lang="en-US" sz="2400" dirty="0" err="1">
                <a:solidFill>
                  <a:srgbClr val="FFFF00"/>
                </a:solidFill>
                <a:latin typeface="+mj-lt"/>
              </a:rPr>
              <a:t>kedua</a:t>
            </a:r>
            <a:r>
              <a:rPr lang="en-US" sz="2400" dirty="0">
                <a:solidFill>
                  <a:srgbClr val="FFFF00"/>
                </a:solidFill>
                <a:latin typeface="+mj-lt"/>
              </a:rPr>
              <a:t> shot </a:t>
            </a:r>
            <a:r>
              <a:rPr lang="en-US" sz="2400" dirty="0" err="1">
                <a:solidFill>
                  <a:srgbClr val="FFFF00"/>
                </a:solidFill>
                <a:latin typeface="+mj-lt"/>
              </a:rPr>
              <a:t>itu</a:t>
            </a:r>
            <a:r>
              <a:rPr lang="en-US" sz="2400" dirty="0">
                <a:solidFill>
                  <a:srgbClr val="FFFF00"/>
                </a:solidFill>
                <a:latin typeface="+mj-lt"/>
              </a:rPr>
              <a:t> </a:t>
            </a:r>
            <a:r>
              <a:rPr lang="en-US" sz="2400" dirty="0" err="1">
                <a:solidFill>
                  <a:srgbClr val="FFFF00"/>
                </a:solidFill>
                <a:latin typeface="+mj-lt"/>
              </a:rPr>
              <a:t>memilki</a:t>
            </a:r>
            <a:r>
              <a:rPr lang="en-US" sz="2400" dirty="0">
                <a:solidFill>
                  <a:srgbClr val="FFFF00"/>
                </a:solidFill>
                <a:latin typeface="+mj-lt"/>
              </a:rPr>
              <a:t> </a:t>
            </a:r>
            <a:r>
              <a:rPr lang="en-US" sz="2400" dirty="0" err="1">
                <a:solidFill>
                  <a:srgbClr val="FFFF00"/>
                </a:solidFill>
                <a:latin typeface="+mj-lt"/>
              </a:rPr>
              <a:t>inti</a:t>
            </a:r>
            <a:r>
              <a:rPr lang="en-US" sz="2400" dirty="0">
                <a:solidFill>
                  <a:srgbClr val="FFFF00"/>
                </a:solidFill>
                <a:latin typeface="+mj-lt"/>
              </a:rPr>
              <a:t> </a:t>
            </a:r>
            <a:r>
              <a:rPr lang="en-US" sz="2400" dirty="0" err="1">
                <a:solidFill>
                  <a:srgbClr val="FFFF00"/>
                </a:solidFill>
                <a:latin typeface="+mj-lt"/>
              </a:rPr>
              <a:t>subyek</a:t>
            </a:r>
            <a:r>
              <a:rPr lang="en-US" sz="2400" dirty="0">
                <a:solidFill>
                  <a:srgbClr val="FFFF00"/>
                </a:solidFill>
                <a:latin typeface="+mj-lt"/>
              </a:rPr>
              <a:t> </a:t>
            </a:r>
            <a:r>
              <a:rPr lang="en-US" sz="2400" dirty="0" err="1">
                <a:solidFill>
                  <a:srgbClr val="FFFF00"/>
                </a:solidFill>
                <a:latin typeface="+mj-lt"/>
              </a:rPr>
              <a:t>aksi</a:t>
            </a:r>
            <a:r>
              <a:rPr lang="en-US" sz="2400" dirty="0">
                <a:solidFill>
                  <a:srgbClr val="FFFF00"/>
                </a:solidFill>
                <a:latin typeface="+mj-lt"/>
              </a:rPr>
              <a:t> yang </a:t>
            </a:r>
            <a:r>
              <a:rPr lang="en-US" sz="2400" dirty="0" err="1">
                <a:solidFill>
                  <a:srgbClr val="FFFF00"/>
                </a:solidFill>
                <a:latin typeface="+mj-lt"/>
              </a:rPr>
              <a:t>sama</a:t>
            </a:r>
            <a:r>
              <a:rPr lang="en-US" sz="2400" dirty="0">
                <a:solidFill>
                  <a:srgbClr val="FFFF00"/>
                </a:solidFill>
                <a:latin typeface="+mj-lt"/>
              </a:rPr>
              <a:t> </a:t>
            </a:r>
            <a:r>
              <a:rPr lang="en-US" sz="2400" dirty="0" err="1">
                <a:solidFill>
                  <a:srgbClr val="FFFF00"/>
                </a:solidFill>
                <a:latin typeface="+mj-lt"/>
              </a:rPr>
              <a:t>namun</a:t>
            </a:r>
            <a:r>
              <a:rPr lang="en-US" sz="2400" dirty="0">
                <a:solidFill>
                  <a:srgbClr val="FFFF00"/>
                </a:solidFill>
                <a:latin typeface="+mj-lt"/>
              </a:rPr>
              <a:t> </a:t>
            </a:r>
            <a:r>
              <a:rPr lang="en-US" sz="2400" dirty="0" err="1">
                <a:solidFill>
                  <a:srgbClr val="FFFF00"/>
                </a:solidFill>
                <a:latin typeface="+mj-lt"/>
              </a:rPr>
              <a:t>berbeda</a:t>
            </a:r>
            <a:r>
              <a:rPr lang="en-US" sz="2400" dirty="0">
                <a:solidFill>
                  <a:srgbClr val="FFFF00"/>
                </a:solidFill>
                <a:latin typeface="+mj-lt"/>
              </a:rPr>
              <a:t> </a:t>
            </a:r>
            <a:r>
              <a:rPr lang="en-US" sz="2400" i="1" dirty="0">
                <a:solidFill>
                  <a:srgbClr val="FFFF00"/>
                </a:solidFill>
                <a:latin typeface="+mj-lt"/>
              </a:rPr>
              <a:t>type of shot</a:t>
            </a:r>
            <a:r>
              <a:rPr lang="en-US" sz="2400" dirty="0">
                <a:solidFill>
                  <a:srgbClr val="FFFF00"/>
                </a:solidFill>
                <a:latin typeface="+mj-lt"/>
              </a:rPr>
              <a:t> (</a:t>
            </a:r>
            <a:r>
              <a:rPr lang="en-US" sz="2400" dirty="0" err="1">
                <a:solidFill>
                  <a:srgbClr val="FFFF00"/>
                </a:solidFill>
                <a:latin typeface="+mj-lt"/>
              </a:rPr>
              <a:t>ukuran</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maupun</a:t>
            </a:r>
            <a:r>
              <a:rPr lang="en-US" sz="2400" dirty="0">
                <a:solidFill>
                  <a:srgbClr val="FFFF00"/>
                </a:solidFill>
                <a:latin typeface="+mj-lt"/>
              </a:rPr>
              <a:t> </a:t>
            </a:r>
            <a:r>
              <a:rPr lang="en-US" sz="2400" dirty="0" err="1">
                <a:solidFill>
                  <a:srgbClr val="FFFF00"/>
                </a:solidFill>
                <a:latin typeface="+mj-lt"/>
              </a:rPr>
              <a:t>berbeda</a:t>
            </a:r>
            <a:r>
              <a:rPr lang="en-US" sz="2400" dirty="0">
                <a:solidFill>
                  <a:srgbClr val="FFFF00"/>
                </a:solidFill>
                <a:latin typeface="+mj-lt"/>
              </a:rPr>
              <a:t> </a:t>
            </a:r>
            <a:r>
              <a:rPr lang="en-US" sz="2400" i="1" dirty="0">
                <a:solidFill>
                  <a:srgbClr val="FFFF00"/>
                </a:solidFill>
                <a:latin typeface="+mj-lt"/>
              </a:rPr>
              <a:t>angle</a:t>
            </a:r>
            <a:r>
              <a:rPr lang="en-US" sz="2400" dirty="0">
                <a:solidFill>
                  <a:srgbClr val="FFFF00"/>
                </a:solidFill>
                <a:latin typeface="+mj-lt"/>
              </a:rPr>
              <a:t>(</a:t>
            </a:r>
            <a:r>
              <a:rPr lang="en-US" sz="2400" dirty="0" err="1">
                <a:solidFill>
                  <a:srgbClr val="FFFF00"/>
                </a:solidFill>
                <a:latin typeface="+mj-lt"/>
              </a:rPr>
              <a:t>sudut</a:t>
            </a:r>
            <a:r>
              <a:rPr lang="en-US" sz="2400" dirty="0">
                <a:solidFill>
                  <a:srgbClr val="FFFF00"/>
                </a:solidFill>
                <a:latin typeface="+mj-lt"/>
              </a:rPr>
              <a:t> </a:t>
            </a:r>
            <a:r>
              <a:rPr lang="en-US" sz="2400" dirty="0" err="1">
                <a:solidFill>
                  <a:srgbClr val="FFFF00"/>
                </a:solidFill>
                <a:latin typeface="+mj-lt"/>
              </a:rPr>
              <a:t>pengambilan</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dilakukanya</a:t>
            </a:r>
            <a:r>
              <a:rPr lang="en-US" sz="2400" dirty="0">
                <a:solidFill>
                  <a:srgbClr val="FFFF00"/>
                </a:solidFill>
                <a:latin typeface="+mj-lt"/>
              </a:rPr>
              <a:t> </a:t>
            </a:r>
            <a:r>
              <a:rPr lang="en-US" sz="2400" i="1" dirty="0">
                <a:solidFill>
                  <a:srgbClr val="FFFF00"/>
                </a:solidFill>
                <a:latin typeface="+mj-lt"/>
              </a:rPr>
              <a:t>matched cut</a:t>
            </a:r>
            <a:r>
              <a:rPr lang="en-US" sz="2400" dirty="0">
                <a:solidFill>
                  <a:srgbClr val="FFFF00"/>
                </a:solidFill>
                <a:latin typeface="+mj-lt"/>
              </a:rPr>
              <a:t> </a:t>
            </a:r>
            <a:r>
              <a:rPr lang="en-US" sz="2400" dirty="0" err="1">
                <a:solidFill>
                  <a:srgbClr val="FFFF00"/>
                </a:solidFill>
                <a:latin typeface="+mj-lt"/>
              </a:rPr>
              <a:t>ini</a:t>
            </a:r>
            <a:r>
              <a:rPr lang="en-US" sz="2400" dirty="0">
                <a:solidFill>
                  <a:srgbClr val="FFFF00"/>
                </a:solidFill>
                <a:latin typeface="+mj-lt"/>
              </a:rPr>
              <a:t> </a:t>
            </a:r>
            <a:r>
              <a:rPr lang="en-US" sz="2400" dirty="0" err="1">
                <a:solidFill>
                  <a:srgbClr val="FFFF00"/>
                </a:solidFill>
                <a:latin typeface="+mj-lt"/>
              </a:rPr>
              <a:t>penonton</a:t>
            </a:r>
            <a:r>
              <a:rPr lang="en-US" sz="2400" dirty="0">
                <a:solidFill>
                  <a:srgbClr val="FFFF00"/>
                </a:solidFill>
                <a:latin typeface="+mj-lt"/>
              </a:rPr>
              <a:t> </a:t>
            </a:r>
            <a:r>
              <a:rPr lang="en-US" sz="2400" dirty="0" err="1">
                <a:solidFill>
                  <a:srgbClr val="FFFF00"/>
                </a:solidFill>
                <a:latin typeface="+mj-lt"/>
              </a:rPr>
              <a:t>akan</a:t>
            </a:r>
            <a:r>
              <a:rPr lang="en-US" sz="2400" dirty="0">
                <a:solidFill>
                  <a:srgbClr val="FFFF00"/>
                </a:solidFill>
                <a:latin typeface="+mj-lt"/>
              </a:rPr>
              <a:t> </a:t>
            </a:r>
            <a:r>
              <a:rPr lang="en-US" sz="2400" dirty="0" err="1">
                <a:solidFill>
                  <a:srgbClr val="FFFF00"/>
                </a:solidFill>
                <a:latin typeface="+mj-lt"/>
              </a:rPr>
              <a:t>melihat</a:t>
            </a:r>
            <a:r>
              <a:rPr lang="en-US" sz="2400" dirty="0">
                <a:solidFill>
                  <a:srgbClr val="FFFF00"/>
                </a:solidFill>
                <a:latin typeface="+mj-lt"/>
              </a:rPr>
              <a:t>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antara</a:t>
            </a:r>
            <a:r>
              <a:rPr lang="en-US" sz="2400" dirty="0">
                <a:solidFill>
                  <a:srgbClr val="FFFF00"/>
                </a:solidFill>
                <a:latin typeface="+mj-lt"/>
              </a:rPr>
              <a:t> </a:t>
            </a:r>
            <a:r>
              <a:rPr lang="en-US" sz="2400" dirty="0" err="1">
                <a:solidFill>
                  <a:srgbClr val="FFFF00"/>
                </a:solidFill>
                <a:latin typeface="+mj-lt"/>
              </a:rPr>
              <a:t>kedua</a:t>
            </a:r>
            <a:r>
              <a:rPr lang="en-US" sz="2400" dirty="0">
                <a:solidFill>
                  <a:srgbClr val="FFFF00"/>
                </a:solidFill>
                <a:latin typeface="+mj-lt"/>
              </a:rPr>
              <a:t> shot </a:t>
            </a:r>
            <a:r>
              <a:rPr lang="en-US" sz="2400" dirty="0" err="1">
                <a:solidFill>
                  <a:srgbClr val="FFFF00"/>
                </a:solidFill>
                <a:latin typeface="+mj-lt"/>
              </a:rPr>
              <a:t>itu</a:t>
            </a:r>
            <a:r>
              <a:rPr lang="en-US" sz="2400" dirty="0">
                <a:solidFill>
                  <a:srgbClr val="FFFF00"/>
                </a:solidFill>
                <a:latin typeface="+mj-lt"/>
              </a:rPr>
              <a:t> </a:t>
            </a:r>
            <a:r>
              <a:rPr lang="en-US" sz="2400" dirty="0" err="1">
                <a:solidFill>
                  <a:srgbClr val="FFFF00"/>
                </a:solidFill>
                <a:latin typeface="+mj-lt"/>
              </a:rPr>
              <a:t>sebagai</a:t>
            </a:r>
            <a:r>
              <a:rPr lang="en-US" sz="2400" dirty="0">
                <a:solidFill>
                  <a:srgbClr val="FFFF00"/>
                </a:solidFill>
                <a:latin typeface="+mj-lt"/>
              </a:rPr>
              <a:t> </a:t>
            </a:r>
            <a:r>
              <a:rPr lang="en-US" sz="2400" dirty="0" err="1">
                <a:solidFill>
                  <a:srgbClr val="FFFF00"/>
                </a:solidFill>
                <a:latin typeface="+mj-lt"/>
              </a:rPr>
              <a:t>satu</a:t>
            </a:r>
            <a:r>
              <a:rPr lang="en-US" sz="2400" dirty="0">
                <a:solidFill>
                  <a:srgbClr val="FFFF00"/>
                </a:solidFill>
                <a:latin typeface="+mj-lt"/>
              </a:rPr>
              <a:t> </a:t>
            </a:r>
            <a:r>
              <a:rPr lang="en-US" sz="2400" dirty="0" err="1">
                <a:solidFill>
                  <a:srgbClr val="FFFF00"/>
                </a:solidFill>
                <a:latin typeface="+mj-lt"/>
              </a:rPr>
              <a:t>kesatuan</a:t>
            </a:r>
            <a:r>
              <a:rPr lang="en-US" sz="2400" dirty="0">
                <a:solidFill>
                  <a:srgbClr val="FFFF00"/>
                </a:solidFill>
                <a:latin typeface="+mj-lt"/>
              </a:rPr>
              <a:t> yang </a:t>
            </a:r>
            <a:r>
              <a:rPr lang="en-US" sz="2400" dirty="0" err="1">
                <a:solidFill>
                  <a:srgbClr val="FFFF00"/>
                </a:solidFill>
                <a:latin typeface="+mj-lt"/>
              </a:rPr>
              <a:t>utuh</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juga</a:t>
            </a:r>
            <a:r>
              <a:rPr lang="en-US" sz="2400" dirty="0">
                <a:solidFill>
                  <a:srgbClr val="FFFF00"/>
                </a:solidFill>
                <a:latin typeface="+mj-lt"/>
              </a:rPr>
              <a:t> </a:t>
            </a:r>
            <a:r>
              <a:rPr lang="en-US" sz="2400" dirty="0" err="1">
                <a:solidFill>
                  <a:srgbClr val="FFFF00"/>
                </a:solidFill>
                <a:latin typeface="+mj-lt"/>
              </a:rPr>
              <a:t>langsung</a:t>
            </a:r>
            <a:r>
              <a:rPr lang="en-US" sz="2400" dirty="0">
                <a:solidFill>
                  <a:srgbClr val="FFFF00"/>
                </a:solidFill>
                <a:latin typeface="+mj-lt"/>
              </a:rPr>
              <a:t> </a:t>
            </a:r>
            <a:r>
              <a:rPr lang="en-US" sz="2400" dirty="0" err="1">
                <a:solidFill>
                  <a:srgbClr val="FFFF00"/>
                </a:solidFill>
                <a:latin typeface="+mj-lt"/>
              </a:rPr>
              <a:t>terlihat</a:t>
            </a:r>
            <a:r>
              <a:rPr lang="en-US" sz="2400" dirty="0">
                <a:solidFill>
                  <a:srgbClr val="FFFF00"/>
                </a:solidFill>
                <a:latin typeface="+mj-lt"/>
              </a:rPr>
              <a:t> </a:t>
            </a:r>
            <a:r>
              <a:rPr lang="en-US" sz="2400" dirty="0" err="1">
                <a:solidFill>
                  <a:srgbClr val="FFFF00"/>
                </a:solidFill>
                <a:latin typeface="+mj-lt"/>
              </a:rPr>
              <a:t>keberlanjutan</a:t>
            </a:r>
            <a:r>
              <a:rPr lang="en-US" sz="2400" dirty="0">
                <a:solidFill>
                  <a:srgbClr val="FFFF00"/>
                </a:solidFill>
                <a:latin typeface="+mj-lt"/>
              </a:rPr>
              <a:t> </a:t>
            </a:r>
            <a:r>
              <a:rPr lang="en-US" sz="2400" dirty="0" err="1">
                <a:solidFill>
                  <a:srgbClr val="FFFF00"/>
                </a:solidFill>
                <a:latin typeface="+mj-lt"/>
              </a:rPr>
              <a:t>aksi</a:t>
            </a:r>
            <a:r>
              <a:rPr lang="en-US" sz="2400" dirty="0">
                <a:solidFill>
                  <a:srgbClr val="FFFF00"/>
                </a:solidFill>
                <a:latin typeface="+mj-lt"/>
              </a:rPr>
              <a:t>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tetap</a:t>
            </a:r>
            <a:r>
              <a:rPr lang="en-US" sz="2400" dirty="0">
                <a:solidFill>
                  <a:srgbClr val="FFFF00"/>
                </a:solidFill>
                <a:latin typeface="+mj-lt"/>
              </a:rPr>
              <a:t> </a:t>
            </a:r>
            <a:r>
              <a:rPr lang="en-US" sz="2400" dirty="0" err="1">
                <a:solidFill>
                  <a:srgbClr val="FFFF00"/>
                </a:solidFill>
                <a:latin typeface="+mj-lt"/>
              </a:rPr>
              <a:t>terjaga</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2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tersebut</a:t>
            </a:r>
            <a:r>
              <a:rPr lang="en-US" sz="2400" dirty="0">
                <a:solidFill>
                  <a:srgbClr val="FFFF00"/>
                </a:solidFill>
                <a:latin typeface="+mj-lt"/>
              </a:rPr>
              <a:t> .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0018" name="Rectangle 2"/>
          <p:cNvSpPr>
            <a:spLocks noGrp="1" noChangeArrowheads="1"/>
          </p:cNvSpPr>
          <p:nvPr>
            <p:ph type="title"/>
          </p:nvPr>
        </p:nvSpPr>
        <p:spPr/>
        <p:txBody>
          <a:bodyPr/>
          <a:lstStyle/>
          <a:p>
            <a:r>
              <a:rPr lang="en-US" sz="800"/>
              <a:t>.</a:t>
            </a:r>
          </a:p>
        </p:txBody>
      </p:sp>
      <p:sp>
        <p:nvSpPr>
          <p:cNvPr id="470019" name="Rectangle 3"/>
          <p:cNvSpPr>
            <a:spLocks noGrp="1" noChangeArrowheads="1"/>
          </p:cNvSpPr>
          <p:nvPr>
            <p:ph type="body" sz="half" idx="1"/>
          </p:nvPr>
        </p:nvSpPr>
        <p:spPr>
          <a:xfrm>
            <a:off x="179512" y="1124744"/>
            <a:ext cx="8507413" cy="5360988"/>
          </a:xfrm>
        </p:spPr>
        <p:txBody>
          <a:bodyPr/>
          <a:lstStyle/>
          <a:p>
            <a:pPr algn="just">
              <a:lnSpc>
                <a:spcPct val="90000"/>
              </a:lnSpc>
              <a:buFontTx/>
              <a:buNone/>
            </a:pPr>
            <a:r>
              <a:rPr lang="en-US" sz="2000" dirty="0">
                <a:solidFill>
                  <a:srgbClr val="FFFF00"/>
                </a:solidFill>
                <a:latin typeface="+mj-lt"/>
              </a:rPr>
              <a:t>	</a:t>
            </a:r>
            <a:r>
              <a:rPr lang="en-US" sz="2400" i="1" dirty="0">
                <a:solidFill>
                  <a:srgbClr val="FFFF00"/>
                </a:solidFill>
                <a:latin typeface="+mj-lt"/>
              </a:rPr>
              <a:t>cutaway</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r>
              <a:rPr lang="en-US" sz="2400" dirty="0" err="1">
                <a:solidFill>
                  <a:srgbClr val="FFFF00"/>
                </a:solidFill>
                <a:latin typeface="+mj-lt"/>
              </a:rPr>
              <a:t>digunakan</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memadatkan</a:t>
            </a:r>
            <a:r>
              <a:rPr lang="en-US" sz="2400" dirty="0">
                <a:solidFill>
                  <a:srgbClr val="FFFF00"/>
                </a:solidFill>
                <a:latin typeface="+mj-lt"/>
              </a:rPr>
              <a:t> </a:t>
            </a:r>
            <a:r>
              <a:rPr lang="en-US" sz="2400" dirty="0" err="1">
                <a:solidFill>
                  <a:srgbClr val="FFFF00"/>
                </a:solidFill>
                <a:latin typeface="+mj-lt"/>
              </a:rPr>
              <a:t>waktu</a:t>
            </a:r>
            <a:r>
              <a:rPr lang="en-US" sz="2400" dirty="0">
                <a:solidFill>
                  <a:srgbClr val="FFFF00"/>
                </a:solidFill>
                <a:latin typeface="+mj-lt"/>
              </a:rPr>
              <a:t> </a:t>
            </a:r>
            <a:r>
              <a:rPr lang="en-US" sz="2400" dirty="0" err="1">
                <a:solidFill>
                  <a:srgbClr val="FFFF00"/>
                </a:solidFill>
                <a:latin typeface="+mj-lt"/>
              </a:rPr>
              <a:t>kejadian</a:t>
            </a:r>
            <a:r>
              <a:rPr lang="en-US" sz="2400" dirty="0">
                <a:solidFill>
                  <a:srgbClr val="FFFF00"/>
                </a:solidFill>
                <a:latin typeface="+mj-lt"/>
              </a:rPr>
              <a:t> </a:t>
            </a:r>
            <a:r>
              <a:rPr lang="en-US" sz="2400" dirty="0" err="1">
                <a:solidFill>
                  <a:srgbClr val="FFFF00"/>
                </a:solidFill>
                <a:latin typeface="+mj-lt"/>
              </a:rPr>
              <a:t>didalam</a:t>
            </a:r>
            <a:r>
              <a:rPr lang="en-US" sz="2400" dirty="0">
                <a:solidFill>
                  <a:srgbClr val="FFFF00"/>
                </a:solidFill>
                <a:latin typeface="+mj-lt"/>
              </a:rPr>
              <a:t> </a:t>
            </a:r>
            <a:r>
              <a:rPr lang="en-US" sz="2400" dirty="0" err="1">
                <a:solidFill>
                  <a:srgbClr val="FFFF00"/>
                </a:solidFill>
                <a:latin typeface="+mj-lt"/>
              </a:rPr>
              <a:t>adegan</a:t>
            </a:r>
            <a:r>
              <a:rPr lang="en-US" sz="2400" dirty="0">
                <a:solidFill>
                  <a:srgbClr val="FFFF00"/>
                </a:solidFill>
                <a:latin typeface="+mj-lt"/>
              </a:rPr>
              <a:t>, </a:t>
            </a:r>
            <a:r>
              <a:rPr lang="en-US" sz="2400" dirty="0" err="1">
                <a:solidFill>
                  <a:srgbClr val="FFFF00"/>
                </a:solidFill>
                <a:latin typeface="+mj-lt"/>
              </a:rPr>
              <a:t>menjelaskan</a:t>
            </a:r>
            <a:r>
              <a:rPr lang="en-US" sz="2400" dirty="0">
                <a:solidFill>
                  <a:srgbClr val="FFFF00"/>
                </a:solidFill>
                <a:latin typeface="+mj-lt"/>
              </a:rPr>
              <a:t> </a:t>
            </a:r>
            <a:r>
              <a:rPr lang="en-US" sz="2400" dirty="0" err="1">
                <a:solidFill>
                  <a:srgbClr val="FFFF00"/>
                </a:solidFill>
                <a:latin typeface="+mj-lt"/>
              </a:rPr>
              <a:t>sesuatu</a:t>
            </a:r>
            <a:r>
              <a:rPr lang="en-US" sz="2400" dirty="0">
                <a:solidFill>
                  <a:srgbClr val="FFFF00"/>
                </a:solidFill>
                <a:latin typeface="+mj-lt"/>
              </a:rPr>
              <a:t> yang </a:t>
            </a:r>
            <a:r>
              <a:rPr lang="en-US" sz="2400" dirty="0" err="1">
                <a:solidFill>
                  <a:srgbClr val="FFFF00"/>
                </a:solidFill>
                <a:latin typeface="+mj-lt"/>
              </a:rPr>
              <a:t>berhubungan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shot </a:t>
            </a:r>
            <a:r>
              <a:rPr lang="en-US" sz="2400" dirty="0" err="1">
                <a:solidFill>
                  <a:srgbClr val="FFFF00"/>
                </a:solidFill>
                <a:latin typeface="+mj-lt"/>
              </a:rPr>
              <a:t>sebelumnya</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terkadang</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mengalihkan</a:t>
            </a:r>
            <a:r>
              <a:rPr lang="en-US" sz="2400" dirty="0">
                <a:solidFill>
                  <a:srgbClr val="FFFF00"/>
                </a:solidFill>
                <a:latin typeface="+mj-lt"/>
              </a:rPr>
              <a:t> </a:t>
            </a:r>
            <a:r>
              <a:rPr lang="en-US" sz="2400" dirty="0" err="1">
                <a:solidFill>
                  <a:srgbClr val="FFFF00"/>
                </a:solidFill>
                <a:latin typeface="+mj-lt"/>
              </a:rPr>
              <a:t>perhatian</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adegan</a:t>
            </a:r>
            <a:r>
              <a:rPr lang="en-US" sz="2400" dirty="0">
                <a:solidFill>
                  <a:srgbClr val="FFFF00"/>
                </a:solidFill>
                <a:latin typeface="+mj-lt"/>
              </a:rPr>
              <a:t> yang </a:t>
            </a:r>
            <a:r>
              <a:rPr lang="en-US" sz="2400" dirty="0" err="1">
                <a:solidFill>
                  <a:srgbClr val="FFFF00"/>
                </a:solidFill>
                <a:latin typeface="+mj-lt"/>
              </a:rPr>
              <a:t>kesinambunganya</a:t>
            </a:r>
            <a:r>
              <a:rPr lang="en-US" sz="2400" dirty="0">
                <a:solidFill>
                  <a:srgbClr val="FFFF00"/>
                </a:solidFill>
                <a:latin typeface="+mj-lt"/>
              </a:rPr>
              <a:t> </a:t>
            </a:r>
            <a:r>
              <a:rPr lang="en-US" sz="2400" dirty="0" err="1">
                <a:solidFill>
                  <a:srgbClr val="FFFF00"/>
                </a:solidFill>
                <a:latin typeface="+mj-lt"/>
              </a:rPr>
              <a:t>kurang</a:t>
            </a:r>
            <a:r>
              <a:rPr lang="en-US" sz="2400" dirty="0">
                <a:solidFill>
                  <a:srgbClr val="FFFF00"/>
                </a:solidFill>
                <a:latin typeface="+mj-lt"/>
              </a:rPr>
              <a:t> </a:t>
            </a:r>
            <a:r>
              <a:rPr lang="en-US" sz="2400" dirty="0" err="1">
                <a:solidFill>
                  <a:srgbClr val="FFFF00"/>
                </a:solidFill>
                <a:latin typeface="+mj-lt"/>
              </a:rPr>
              <a:t>baik</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kekuatan</a:t>
            </a:r>
            <a:r>
              <a:rPr lang="en-US" sz="2400" dirty="0">
                <a:solidFill>
                  <a:srgbClr val="FFFF00"/>
                </a:solidFill>
                <a:latin typeface="+mj-lt"/>
              </a:rPr>
              <a:t> </a:t>
            </a:r>
            <a:r>
              <a:rPr lang="en-US" sz="2400" i="1" dirty="0" err="1">
                <a:solidFill>
                  <a:srgbClr val="FFFF00"/>
                </a:solidFill>
                <a:latin typeface="+mj-lt"/>
              </a:rPr>
              <a:t>eyeline</a:t>
            </a:r>
            <a:r>
              <a:rPr lang="en-US" sz="2400" i="1" dirty="0">
                <a:solidFill>
                  <a:srgbClr val="FFFF00"/>
                </a:solidFill>
                <a:latin typeface="+mj-lt"/>
              </a:rPr>
              <a:t> match</a:t>
            </a:r>
            <a:r>
              <a:rPr lang="en-US" sz="2400" dirty="0">
                <a:solidFill>
                  <a:srgbClr val="FFFF00"/>
                </a:solidFill>
                <a:latin typeface="+mj-lt"/>
              </a:rPr>
              <a:t> (</a:t>
            </a:r>
            <a:r>
              <a:rPr lang="en-US" sz="2400" dirty="0" err="1">
                <a:solidFill>
                  <a:srgbClr val="FFFF00"/>
                </a:solidFill>
                <a:latin typeface="+mj-lt"/>
              </a:rPr>
              <a:t>kesinambungan</a:t>
            </a:r>
            <a:r>
              <a:rPr lang="en-US" sz="2400" dirty="0">
                <a:solidFill>
                  <a:srgbClr val="FFFF00"/>
                </a:solidFill>
                <a:latin typeface="+mj-lt"/>
              </a:rPr>
              <a:t>/ </a:t>
            </a:r>
            <a:r>
              <a:rPr lang="en-US" sz="2400" dirty="0" err="1">
                <a:solidFill>
                  <a:srgbClr val="FFFF00"/>
                </a:solidFill>
                <a:latin typeface="+mj-lt"/>
              </a:rPr>
              <a:t>kese-suain</a:t>
            </a:r>
            <a:r>
              <a:rPr lang="en-US" sz="2400" dirty="0">
                <a:solidFill>
                  <a:srgbClr val="FFFF00"/>
                </a:solidFill>
                <a:latin typeface="+mj-lt"/>
              </a:rPr>
              <a:t> </a:t>
            </a:r>
            <a:r>
              <a:rPr lang="en-US" sz="2400" dirty="0" err="1">
                <a:solidFill>
                  <a:srgbClr val="FFFF00"/>
                </a:solidFill>
                <a:latin typeface="+mj-lt"/>
              </a:rPr>
              <a:t>arah</a:t>
            </a:r>
            <a:r>
              <a:rPr lang="en-US" sz="2400" dirty="0">
                <a:solidFill>
                  <a:srgbClr val="FFFF00"/>
                </a:solidFill>
                <a:latin typeface="+mj-lt"/>
              </a:rPr>
              <a:t> </a:t>
            </a:r>
            <a:r>
              <a:rPr lang="en-US" sz="2400" dirty="0" err="1">
                <a:solidFill>
                  <a:srgbClr val="FFFF00"/>
                </a:solidFill>
                <a:latin typeface="+mj-lt"/>
              </a:rPr>
              <a:t>pandang</a:t>
            </a:r>
            <a:r>
              <a:rPr lang="en-US" sz="2400" dirty="0">
                <a:solidFill>
                  <a:srgbClr val="FFFF00"/>
                </a:solidFill>
                <a:latin typeface="+mj-lt"/>
              </a:rPr>
              <a:t>) </a:t>
            </a:r>
            <a:r>
              <a:rPr lang="en-US" sz="2400" dirty="0" err="1">
                <a:solidFill>
                  <a:srgbClr val="FFFF00"/>
                </a:solidFill>
                <a:latin typeface="+mj-lt"/>
              </a:rPr>
              <a:t>serta</a:t>
            </a:r>
            <a:r>
              <a:rPr lang="en-US" sz="2400" dirty="0">
                <a:solidFill>
                  <a:srgbClr val="FFFF00"/>
                </a:solidFill>
                <a:latin typeface="+mj-lt"/>
              </a:rPr>
              <a:t> screen direction (</a:t>
            </a:r>
            <a:r>
              <a:rPr lang="en-US" sz="2400" dirty="0" err="1">
                <a:solidFill>
                  <a:srgbClr val="FFFF00"/>
                </a:solidFill>
                <a:latin typeface="+mj-lt"/>
              </a:rPr>
              <a:t>arah</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a:t>
            </a:r>
            <a:r>
              <a:rPr lang="en-US" sz="2400" dirty="0" err="1">
                <a:solidFill>
                  <a:srgbClr val="FFFF00"/>
                </a:solidFill>
                <a:latin typeface="+mj-lt"/>
              </a:rPr>
              <a:t>penggunaan</a:t>
            </a:r>
            <a:r>
              <a:rPr lang="en-US" sz="2400" dirty="0">
                <a:solidFill>
                  <a:srgbClr val="FFFF00"/>
                </a:solidFill>
                <a:latin typeface="+mj-lt"/>
              </a:rPr>
              <a:t> </a:t>
            </a:r>
            <a:r>
              <a:rPr lang="en-US" sz="2400" b="1" i="1" dirty="0">
                <a:solidFill>
                  <a:srgbClr val="FFFF00"/>
                </a:solidFill>
                <a:latin typeface="+mj-lt"/>
              </a:rPr>
              <a:t>cutaway</a:t>
            </a:r>
            <a:r>
              <a:rPr lang="en-US" sz="2400" dirty="0">
                <a:solidFill>
                  <a:srgbClr val="FFFF00"/>
                </a:solidFill>
                <a:latin typeface="+mj-lt"/>
              </a:rPr>
              <a:t>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menyatukan</a:t>
            </a:r>
            <a:r>
              <a:rPr lang="en-US" sz="2400" dirty="0">
                <a:solidFill>
                  <a:srgbClr val="FFFF00"/>
                </a:solidFill>
                <a:latin typeface="+mj-lt"/>
              </a:rPr>
              <a:t> </a:t>
            </a:r>
            <a:r>
              <a:rPr lang="en-US" sz="2400" dirty="0" err="1">
                <a:solidFill>
                  <a:srgbClr val="FFFF00"/>
                </a:solidFill>
                <a:latin typeface="+mj-lt"/>
              </a:rPr>
              <a:t>kesinambungan</a:t>
            </a:r>
            <a:r>
              <a:rPr lang="en-US" sz="2400" dirty="0">
                <a:solidFill>
                  <a:srgbClr val="FFFF00"/>
                </a:solidFill>
                <a:latin typeface="+mj-lt"/>
              </a:rPr>
              <a:t> </a:t>
            </a:r>
            <a:r>
              <a:rPr lang="en-US" sz="2400" dirty="0" err="1">
                <a:solidFill>
                  <a:srgbClr val="FFFF00"/>
                </a:solidFill>
                <a:latin typeface="+mj-lt"/>
              </a:rPr>
              <a:t>ruang</a:t>
            </a:r>
            <a:r>
              <a:rPr lang="en-US" sz="2400" dirty="0">
                <a:solidFill>
                  <a:srgbClr val="FFFF00"/>
                </a:solidFill>
                <a:latin typeface="+mj-lt"/>
              </a:rPr>
              <a:t> yang </a:t>
            </a:r>
            <a:r>
              <a:rPr lang="en-US" sz="2400" dirty="0" err="1">
                <a:solidFill>
                  <a:srgbClr val="FFFF00"/>
                </a:solidFill>
                <a:latin typeface="+mj-lt"/>
              </a:rPr>
              <a:t>terpisah,serta</a:t>
            </a:r>
            <a:r>
              <a:rPr lang="en-US" sz="2400" dirty="0">
                <a:solidFill>
                  <a:srgbClr val="FFFF00"/>
                </a:solidFill>
                <a:latin typeface="+mj-lt"/>
              </a:rPr>
              <a:t> </a:t>
            </a:r>
            <a:r>
              <a:rPr lang="en-US" sz="2400" dirty="0" err="1">
                <a:solidFill>
                  <a:srgbClr val="FFFF00"/>
                </a:solidFill>
                <a:latin typeface="+mj-lt"/>
              </a:rPr>
              <a:t>sangat</a:t>
            </a:r>
            <a:r>
              <a:rPr lang="en-US" sz="2400" dirty="0">
                <a:solidFill>
                  <a:srgbClr val="FFFF00"/>
                </a:solidFill>
                <a:latin typeface="+mj-lt"/>
              </a:rPr>
              <a:t> </a:t>
            </a:r>
            <a:r>
              <a:rPr lang="en-US" sz="2400" dirty="0" err="1">
                <a:solidFill>
                  <a:srgbClr val="FFFF00"/>
                </a:solidFill>
                <a:latin typeface="+mj-lt"/>
              </a:rPr>
              <a:t>efektif</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digunakan</a:t>
            </a:r>
            <a:r>
              <a:rPr lang="en-US" sz="2400" dirty="0">
                <a:solidFill>
                  <a:srgbClr val="FFFF00"/>
                </a:solidFill>
                <a:latin typeface="+mj-lt"/>
              </a:rPr>
              <a:t> </a:t>
            </a:r>
            <a:r>
              <a:rPr lang="en-US" sz="2400" dirty="0" err="1">
                <a:solidFill>
                  <a:srgbClr val="FFFF00"/>
                </a:solidFill>
                <a:latin typeface="+mj-lt"/>
              </a:rPr>
              <a:t>sebagai</a:t>
            </a:r>
            <a:r>
              <a:rPr lang="en-US" sz="2400" dirty="0">
                <a:solidFill>
                  <a:srgbClr val="FFFF00"/>
                </a:solidFill>
                <a:latin typeface="+mj-lt"/>
              </a:rPr>
              <a:t> </a:t>
            </a:r>
            <a:r>
              <a:rPr lang="en-US" sz="2400" dirty="0" err="1">
                <a:solidFill>
                  <a:srgbClr val="FFFF00"/>
                </a:solidFill>
                <a:latin typeface="+mj-lt"/>
              </a:rPr>
              <a:t>efisiensi</a:t>
            </a:r>
            <a:r>
              <a:rPr lang="en-US" sz="2400" dirty="0">
                <a:solidFill>
                  <a:srgbClr val="FFFF00"/>
                </a:solidFill>
                <a:latin typeface="+mj-lt"/>
              </a:rPr>
              <a:t> </a:t>
            </a:r>
            <a:r>
              <a:rPr lang="en-US" sz="2400" dirty="0" err="1">
                <a:solidFill>
                  <a:srgbClr val="FFFF00"/>
                </a:solidFill>
                <a:latin typeface="+mj-lt"/>
              </a:rPr>
              <a:t>waktu</a:t>
            </a:r>
            <a:r>
              <a:rPr lang="en-US" sz="2400" dirty="0">
                <a:solidFill>
                  <a:srgbClr val="FFFF00"/>
                </a:solidFill>
                <a:latin typeface="+mj-lt"/>
              </a:rPr>
              <a:t> film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yang </a:t>
            </a:r>
            <a:r>
              <a:rPr lang="en-US" sz="2400" dirty="0" err="1">
                <a:solidFill>
                  <a:srgbClr val="FFFF00"/>
                </a:solidFill>
                <a:latin typeface="+mj-lt"/>
              </a:rPr>
              <a:t>berlangsung</a:t>
            </a:r>
            <a:r>
              <a:rPr lang="en-US" sz="2400" dirty="0">
                <a:solidFill>
                  <a:srgbClr val="FFFF00"/>
                </a:solidFill>
                <a:latin typeface="+mj-lt"/>
              </a:rPr>
              <a:t>          </a:t>
            </a:r>
          </a:p>
          <a:p>
            <a:pPr algn="just">
              <a:lnSpc>
                <a:spcPct val="90000"/>
              </a:lnSpc>
            </a:pPr>
            <a:r>
              <a:rPr lang="en-US" sz="2400" b="1" i="1" u="sng" dirty="0">
                <a:solidFill>
                  <a:srgbClr val="FFFF00"/>
                </a:solidFill>
                <a:latin typeface="+mj-lt"/>
              </a:rPr>
              <a:t>Cutaway</a:t>
            </a:r>
            <a:r>
              <a:rPr lang="en-US" sz="2400" b="1" dirty="0">
                <a:solidFill>
                  <a:srgbClr val="FFFF00"/>
                </a:solidFill>
                <a:latin typeface="+mj-lt"/>
              </a:rPr>
              <a:t> </a:t>
            </a:r>
            <a:r>
              <a:rPr lang="en-US" sz="2400" dirty="0" err="1">
                <a:solidFill>
                  <a:srgbClr val="FFFF00"/>
                </a:solidFill>
                <a:latin typeface="+mj-lt"/>
              </a:rPr>
              <a:t>adalah</a:t>
            </a:r>
            <a:r>
              <a:rPr lang="en-US" sz="2400" dirty="0">
                <a:solidFill>
                  <a:srgbClr val="FFFF00"/>
                </a:solidFill>
                <a:latin typeface="+mj-lt"/>
              </a:rPr>
              <a:t>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antar</a:t>
            </a:r>
            <a:r>
              <a:rPr lang="en-US" sz="2400" dirty="0">
                <a:solidFill>
                  <a:srgbClr val="FFFF00"/>
                </a:solidFill>
                <a:latin typeface="+mj-lt"/>
              </a:rPr>
              <a:t> 2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dimana</a:t>
            </a:r>
            <a:r>
              <a:rPr lang="en-US" sz="2400" dirty="0">
                <a:solidFill>
                  <a:srgbClr val="FFFF00"/>
                </a:solidFill>
                <a:latin typeface="+mj-lt"/>
              </a:rPr>
              <a:t> </a:t>
            </a:r>
            <a:r>
              <a:rPr lang="en-US" sz="2400" i="1" dirty="0">
                <a:solidFill>
                  <a:srgbClr val="FFFF00"/>
                </a:solidFill>
                <a:latin typeface="+mj-lt"/>
              </a:rPr>
              <a:t>shot </a:t>
            </a:r>
            <a:r>
              <a:rPr lang="en-US" sz="2400" dirty="0" err="1">
                <a:solidFill>
                  <a:srgbClr val="FFFF00"/>
                </a:solidFill>
                <a:latin typeface="+mj-lt"/>
              </a:rPr>
              <a:t>sebelumnya</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tidak</a:t>
            </a:r>
            <a:r>
              <a:rPr lang="en-US" sz="2400" dirty="0">
                <a:solidFill>
                  <a:srgbClr val="FFFF00"/>
                </a:solidFill>
                <a:latin typeface="+mj-lt"/>
              </a:rPr>
              <a:t> </a:t>
            </a:r>
            <a:r>
              <a:rPr lang="en-US" sz="2400" dirty="0" err="1">
                <a:solidFill>
                  <a:srgbClr val="FFFF00"/>
                </a:solidFill>
                <a:latin typeface="+mj-lt"/>
              </a:rPr>
              <a:t>memiliki</a:t>
            </a:r>
            <a:r>
              <a:rPr lang="en-US" sz="2400" dirty="0">
                <a:solidFill>
                  <a:srgbClr val="FFFF00"/>
                </a:solidFill>
                <a:latin typeface="+mj-lt"/>
              </a:rPr>
              <a:t> </a:t>
            </a:r>
            <a:r>
              <a:rPr lang="en-US" sz="2400" dirty="0" err="1">
                <a:solidFill>
                  <a:srgbClr val="FFFF00"/>
                </a:solidFill>
                <a:latin typeface="+mj-lt"/>
              </a:rPr>
              <a:t>hubungan</a:t>
            </a:r>
            <a:r>
              <a:rPr lang="en-US" sz="2400" dirty="0">
                <a:solidFill>
                  <a:srgbClr val="FFFF00"/>
                </a:solidFill>
                <a:latin typeface="+mj-lt"/>
              </a:rPr>
              <a:t> </a:t>
            </a:r>
            <a:r>
              <a:rPr lang="en-US" sz="2400" dirty="0" err="1">
                <a:solidFill>
                  <a:srgbClr val="FFFF00"/>
                </a:solidFill>
                <a:latin typeface="+mj-lt"/>
              </a:rPr>
              <a:t>langsung</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inti</a:t>
            </a:r>
            <a:r>
              <a:rPr lang="en-US" sz="2400" dirty="0">
                <a:solidFill>
                  <a:srgbClr val="FFFF00"/>
                </a:solidFill>
                <a:latin typeface="+mj-lt"/>
              </a:rPr>
              <a:t> </a:t>
            </a:r>
            <a:r>
              <a:rPr lang="en-US" sz="2400" dirty="0" err="1">
                <a:solidFill>
                  <a:srgbClr val="FFFF00"/>
                </a:solidFill>
                <a:latin typeface="+mj-lt"/>
              </a:rPr>
              <a:t>subyek</a:t>
            </a:r>
            <a:r>
              <a:rPr lang="en-US" sz="2400" dirty="0">
                <a:solidFill>
                  <a:srgbClr val="FFFF00"/>
                </a:solidFill>
                <a:latin typeface="+mj-lt"/>
              </a:rPr>
              <a:t> </a:t>
            </a:r>
            <a:r>
              <a:rPr lang="en-US" sz="2400" dirty="0" err="1">
                <a:solidFill>
                  <a:srgbClr val="FFFF00"/>
                </a:solidFill>
                <a:latin typeface="+mj-lt"/>
              </a:rPr>
              <a:t>aksinya</a:t>
            </a:r>
            <a:r>
              <a:rPr lang="en-US" sz="2400" dirty="0">
                <a:solidFill>
                  <a:srgbClr val="FFFF00"/>
                </a:solidFill>
                <a:latin typeface="+mj-lt"/>
              </a:rPr>
              <a: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a:xfrm>
            <a:off x="457200" y="188913"/>
            <a:ext cx="8229600" cy="1079500"/>
          </a:xfrm>
        </p:spPr>
        <p:txBody>
          <a:bodyPr>
            <a:normAutofit fontScale="90000"/>
          </a:bodyPr>
          <a:lstStyle/>
          <a:p>
            <a:r>
              <a:rPr lang="en-US" sz="4000" u="sng" dirty="0" err="1">
                <a:solidFill>
                  <a:srgbClr val="FFFF00"/>
                </a:solidFill>
              </a:rPr>
              <a:t>Metode-metode</a:t>
            </a:r>
            <a:r>
              <a:rPr lang="en-US" sz="4000" u="sng" dirty="0">
                <a:solidFill>
                  <a:srgbClr val="FFFF00"/>
                </a:solidFill>
              </a:rPr>
              <a:t> editing</a:t>
            </a:r>
            <a:br>
              <a:rPr lang="en-US" sz="4000" u="sng" dirty="0">
                <a:solidFill>
                  <a:srgbClr val="FFFF00"/>
                </a:solidFill>
              </a:rPr>
            </a:br>
            <a:r>
              <a:rPr lang="en-US" u="sng" dirty="0">
                <a:solidFill>
                  <a:srgbClr val="FFFF00"/>
                </a:solidFill>
              </a:rPr>
              <a:t>   </a:t>
            </a:r>
          </a:p>
        </p:txBody>
      </p:sp>
      <p:sp>
        <p:nvSpPr>
          <p:cNvPr id="505859" name="Rectangle 3"/>
          <p:cNvSpPr>
            <a:spLocks noGrp="1" noChangeArrowheads="1"/>
          </p:cNvSpPr>
          <p:nvPr>
            <p:ph type="body" sz="half" idx="1"/>
          </p:nvPr>
        </p:nvSpPr>
        <p:spPr>
          <a:xfrm>
            <a:off x="251520" y="1628800"/>
            <a:ext cx="8641084" cy="4564285"/>
          </a:xfrm>
        </p:spPr>
        <p:txBody>
          <a:bodyPr>
            <a:noAutofit/>
          </a:bodyPr>
          <a:lstStyle/>
          <a:p>
            <a:pPr marL="609600" indent="-609600">
              <a:lnSpc>
                <a:spcPct val="80000"/>
              </a:lnSpc>
              <a:buFontTx/>
              <a:buNone/>
            </a:pPr>
            <a:r>
              <a:rPr lang="en-US" sz="2400" b="1" dirty="0">
                <a:solidFill>
                  <a:srgbClr val="FFFF00"/>
                </a:solidFill>
                <a:latin typeface="+mj-lt"/>
              </a:rPr>
              <a:t>1.    Continuity editing: </a:t>
            </a:r>
            <a:r>
              <a:rPr lang="en-US" sz="2400" b="1" dirty="0" err="1">
                <a:solidFill>
                  <a:srgbClr val="FFFF00"/>
                </a:solidFill>
                <a:latin typeface="+mj-lt"/>
              </a:rPr>
              <a:t>Metode</a:t>
            </a:r>
            <a:r>
              <a:rPr lang="en-US" sz="2400" b="1" dirty="0">
                <a:solidFill>
                  <a:srgbClr val="FFFF00"/>
                </a:solidFill>
                <a:latin typeface="+mj-lt"/>
              </a:rPr>
              <a:t> editing yang </a:t>
            </a:r>
            <a:r>
              <a:rPr lang="en-US" sz="2400" b="1" dirty="0" err="1">
                <a:solidFill>
                  <a:srgbClr val="FFFF00"/>
                </a:solidFill>
                <a:latin typeface="+mj-lt"/>
              </a:rPr>
              <a:t>mengikuti</a:t>
            </a:r>
            <a:r>
              <a:rPr lang="en-US" sz="2400" b="1" dirty="0">
                <a:solidFill>
                  <a:srgbClr val="FFFF00"/>
                </a:solidFill>
                <a:latin typeface="+mj-lt"/>
              </a:rPr>
              <a:t> </a:t>
            </a:r>
            <a:r>
              <a:rPr lang="en-US" sz="2400" b="1" dirty="0" err="1">
                <a:solidFill>
                  <a:srgbClr val="FFFF00"/>
                </a:solidFill>
                <a:latin typeface="+mj-lt"/>
              </a:rPr>
              <a:t>pola</a:t>
            </a:r>
            <a:r>
              <a:rPr lang="en-US" sz="2400" b="1" dirty="0">
                <a:solidFill>
                  <a:srgbClr val="FFFF00"/>
                </a:solidFill>
                <a:latin typeface="+mj-lt"/>
              </a:rPr>
              <a:t> </a:t>
            </a:r>
            <a:r>
              <a:rPr lang="en-US" sz="2400" b="1" dirty="0" err="1">
                <a:solidFill>
                  <a:srgbClr val="FFFF00"/>
                </a:solidFill>
                <a:latin typeface="+mj-lt"/>
              </a:rPr>
              <a:t>azas</a:t>
            </a:r>
            <a:r>
              <a:rPr lang="en-US" sz="2400" b="1" dirty="0">
                <a:solidFill>
                  <a:srgbClr val="FFFF00"/>
                </a:solidFill>
                <a:latin typeface="+mj-lt"/>
              </a:rPr>
              <a:t> </a:t>
            </a:r>
            <a:r>
              <a:rPr lang="en-US" sz="2400" b="1" dirty="0" err="1">
                <a:solidFill>
                  <a:srgbClr val="FFFF00"/>
                </a:solidFill>
                <a:latin typeface="+mj-lt"/>
              </a:rPr>
              <a:t>kesinambungan</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       a.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waktu</a:t>
            </a: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       b.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ruang</a:t>
            </a: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       c.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situasi</a:t>
            </a:r>
            <a:r>
              <a:rPr lang="en-US" sz="2400" b="1" dirty="0">
                <a:solidFill>
                  <a:srgbClr val="FFFF00"/>
                </a:solidFill>
                <a:latin typeface="+mj-lt"/>
              </a:rPr>
              <a:t> </a:t>
            </a:r>
            <a:r>
              <a:rPr lang="en-US" sz="2400" b="1" dirty="0" err="1">
                <a:solidFill>
                  <a:srgbClr val="FFFF00"/>
                </a:solidFill>
                <a:latin typeface="+mj-lt"/>
              </a:rPr>
              <a:t>dramatik</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       Dasar2 </a:t>
            </a:r>
            <a:r>
              <a:rPr lang="en-US" sz="2400" b="1" dirty="0" err="1">
                <a:solidFill>
                  <a:srgbClr val="FFFF00"/>
                </a:solidFill>
                <a:latin typeface="+mj-lt"/>
              </a:rPr>
              <a:t>kesinambuangan</a:t>
            </a:r>
            <a:r>
              <a:rPr lang="en-US" sz="2400" b="1" dirty="0">
                <a:solidFill>
                  <a:srgbClr val="FFFF00"/>
                </a:solidFill>
                <a:latin typeface="+mj-lt"/>
              </a:rPr>
              <a:t> ;</a:t>
            </a:r>
          </a:p>
          <a:p>
            <a:pPr marL="609600" indent="-609600">
              <a:lnSpc>
                <a:spcPct val="80000"/>
              </a:lnSpc>
              <a:buFontTx/>
              <a:buNone/>
            </a:pPr>
            <a:r>
              <a:rPr lang="en-US" sz="2400" b="1" dirty="0">
                <a:solidFill>
                  <a:srgbClr val="FFFF00"/>
                </a:solidFill>
                <a:latin typeface="+mj-lt"/>
              </a:rPr>
              <a:t>       a. </a:t>
            </a:r>
            <a:r>
              <a:rPr lang="en-US" sz="2400" b="1" dirty="0" err="1">
                <a:solidFill>
                  <a:srgbClr val="FFFF00"/>
                </a:solidFill>
                <a:latin typeface="+mj-lt"/>
              </a:rPr>
              <a:t>posisi</a:t>
            </a: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       b. </a:t>
            </a:r>
            <a:r>
              <a:rPr lang="en-US" sz="2400" b="1" dirty="0" err="1">
                <a:solidFill>
                  <a:srgbClr val="FFFF00"/>
                </a:solidFill>
                <a:latin typeface="+mj-lt"/>
              </a:rPr>
              <a:t>gerak</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       c. </a:t>
            </a:r>
            <a:r>
              <a:rPr lang="en-US" sz="2400" b="1" dirty="0" err="1">
                <a:solidFill>
                  <a:srgbClr val="FFFF00"/>
                </a:solidFill>
                <a:latin typeface="+mj-lt"/>
              </a:rPr>
              <a:t>arah</a:t>
            </a:r>
            <a:r>
              <a:rPr lang="en-US" sz="2400" b="1" dirty="0">
                <a:solidFill>
                  <a:srgbClr val="FFFF00"/>
                </a:solidFill>
                <a:latin typeface="+mj-lt"/>
              </a:rPr>
              <a:t> </a:t>
            </a:r>
            <a:r>
              <a:rPr lang="en-US" sz="2400" b="1" dirty="0" err="1">
                <a:solidFill>
                  <a:srgbClr val="FFFF00"/>
                </a:solidFill>
                <a:latin typeface="+mj-lt"/>
              </a:rPr>
              <a:t>pandang</a:t>
            </a:r>
            <a:r>
              <a:rPr lang="en-US" sz="2400" b="1" dirty="0">
                <a:solidFill>
                  <a:srgbClr val="FFFF00"/>
                </a:solidFill>
                <a:latin typeface="+mj-lt"/>
              </a:rPr>
              <a:t>    </a:t>
            </a:r>
          </a:p>
          <a:p>
            <a:pPr marL="609600" indent="-609600">
              <a:lnSpc>
                <a:spcPct val="80000"/>
              </a:lnSpc>
              <a:buFontTx/>
              <a:buNone/>
            </a:pPr>
            <a:r>
              <a:rPr lang="en-US" sz="2400" b="1" dirty="0">
                <a:solidFill>
                  <a:srgbClr val="FFFF00"/>
                </a:solidFill>
                <a:latin typeface="+mj-lt"/>
              </a:rPr>
              <a:t>2.    </a:t>
            </a:r>
            <a:r>
              <a:rPr lang="en-US" sz="2400" b="1" dirty="0" err="1">
                <a:solidFill>
                  <a:srgbClr val="FFFF00"/>
                </a:solidFill>
                <a:latin typeface="+mj-lt"/>
              </a:rPr>
              <a:t>Paralel</a:t>
            </a:r>
            <a:r>
              <a:rPr lang="en-US" sz="2400" b="1" dirty="0">
                <a:solidFill>
                  <a:srgbClr val="FFFF00"/>
                </a:solidFill>
                <a:latin typeface="+mj-lt"/>
              </a:rPr>
              <a:t> editing : </a:t>
            </a:r>
            <a:r>
              <a:rPr lang="en-US" sz="2400" b="1" dirty="0" err="1">
                <a:solidFill>
                  <a:srgbClr val="FFFF00"/>
                </a:solidFill>
                <a:latin typeface="+mj-lt"/>
              </a:rPr>
              <a:t>metode</a:t>
            </a:r>
            <a:r>
              <a:rPr lang="en-US" sz="2400" b="1" dirty="0">
                <a:solidFill>
                  <a:srgbClr val="FFFF00"/>
                </a:solidFill>
                <a:latin typeface="+mj-lt"/>
              </a:rPr>
              <a:t> </a:t>
            </a:r>
            <a:r>
              <a:rPr lang="en-US" sz="2400" b="1" dirty="0" err="1">
                <a:solidFill>
                  <a:srgbClr val="FFFF00"/>
                </a:solidFill>
                <a:latin typeface="+mj-lt"/>
              </a:rPr>
              <a:t>editing,yang</a:t>
            </a:r>
            <a:r>
              <a:rPr lang="en-US" sz="2400" b="1" dirty="0">
                <a:solidFill>
                  <a:srgbClr val="FFFF00"/>
                </a:solidFill>
                <a:latin typeface="+mj-lt"/>
              </a:rPr>
              <a:t> </a:t>
            </a:r>
            <a:r>
              <a:rPr lang="en-US" sz="2400" b="1" dirty="0" err="1">
                <a:solidFill>
                  <a:srgbClr val="FFFF00"/>
                </a:solidFill>
                <a:latin typeface="+mj-lt"/>
              </a:rPr>
              <a:t>berupa</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kejadian</a:t>
            </a:r>
            <a:r>
              <a:rPr lang="en-US" sz="2400" b="1" dirty="0">
                <a:solidFill>
                  <a:srgbClr val="FFFF00"/>
                </a:solidFill>
                <a:latin typeface="+mj-lt"/>
              </a:rPr>
              <a:t> </a:t>
            </a:r>
            <a:r>
              <a:rPr lang="en-US" sz="2400" b="1" dirty="0" err="1">
                <a:solidFill>
                  <a:srgbClr val="FFFF00"/>
                </a:solidFill>
                <a:latin typeface="+mj-lt"/>
              </a:rPr>
              <a:t>didalam</a:t>
            </a:r>
            <a:r>
              <a:rPr lang="en-US" sz="2400" b="1" dirty="0">
                <a:solidFill>
                  <a:srgbClr val="FFFF00"/>
                </a:solidFill>
                <a:latin typeface="+mj-lt"/>
              </a:rPr>
              <a:t> </a:t>
            </a:r>
            <a:r>
              <a:rPr lang="en-US" sz="2400" b="1" dirty="0" err="1">
                <a:solidFill>
                  <a:srgbClr val="FFFF00"/>
                </a:solidFill>
                <a:latin typeface="+mj-lt"/>
              </a:rPr>
              <a:t>waktu</a:t>
            </a:r>
            <a:r>
              <a:rPr lang="en-US" sz="2400" b="1" dirty="0">
                <a:solidFill>
                  <a:srgbClr val="FFFF00"/>
                </a:solidFill>
                <a:latin typeface="+mj-lt"/>
              </a:rPr>
              <a:t> yang </a:t>
            </a:r>
            <a:r>
              <a:rPr lang="en-US" sz="2400" b="1" dirty="0" err="1">
                <a:solidFill>
                  <a:srgbClr val="FFFF00"/>
                </a:solidFill>
                <a:latin typeface="+mj-lt"/>
              </a:rPr>
              <a:t>sama</a:t>
            </a:r>
            <a:r>
              <a:rPr lang="en-US" sz="2400" b="1" dirty="0">
                <a:solidFill>
                  <a:srgbClr val="FFFF00"/>
                </a:solidFill>
                <a:latin typeface="+mj-lt"/>
              </a:rPr>
              <a:t> </a:t>
            </a:r>
            <a:r>
              <a:rPr lang="en-US" sz="2400" b="1" dirty="0" err="1">
                <a:solidFill>
                  <a:srgbClr val="FFFF00"/>
                </a:solidFill>
                <a:latin typeface="+mj-lt"/>
              </a:rPr>
              <a:t>tapi</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tempat</a:t>
            </a:r>
            <a:r>
              <a:rPr lang="en-US" sz="2400" b="1" dirty="0">
                <a:solidFill>
                  <a:srgbClr val="FFFF00"/>
                </a:solidFill>
                <a:latin typeface="+mj-lt"/>
              </a:rPr>
              <a:t> yang </a:t>
            </a:r>
            <a:r>
              <a:rPr lang="en-US" sz="2400" b="1" dirty="0" err="1">
                <a:solidFill>
                  <a:srgbClr val="FFFF00"/>
                </a:solidFill>
                <a:latin typeface="+mj-lt"/>
              </a:rPr>
              <a:t>berbeda</a:t>
            </a:r>
            <a:r>
              <a:rPr lang="en-US" sz="2400" b="1" dirty="0">
                <a:solidFill>
                  <a:srgbClr val="FFFF00"/>
                </a:solidFill>
                <a:latin typeface="+mj-lt"/>
              </a:rPr>
              <a:t>.</a:t>
            </a:r>
          </a:p>
          <a:p>
            <a:pPr marL="609600" indent="-609600">
              <a:lnSpc>
                <a:spcPct val="80000"/>
              </a:lnSpc>
              <a:buFontTx/>
              <a:buNone/>
            </a:pPr>
            <a:endParaRPr lang="en-US" sz="2400" b="1" dirty="0">
              <a:solidFill>
                <a:srgbClr val="FFFF00"/>
              </a:solidFill>
              <a:latin typeface="+mj-l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a:xfrm>
            <a:off x="457200" y="188913"/>
            <a:ext cx="8229600" cy="1079500"/>
          </a:xfrm>
        </p:spPr>
        <p:txBody>
          <a:bodyPr>
            <a:normAutofit fontScale="90000"/>
          </a:bodyPr>
          <a:lstStyle/>
          <a:p>
            <a:r>
              <a:rPr lang="en-US" sz="4000" u="sng" dirty="0" err="1">
                <a:solidFill>
                  <a:srgbClr val="FFFF00"/>
                </a:solidFill>
              </a:rPr>
              <a:t>Metode-metode</a:t>
            </a:r>
            <a:r>
              <a:rPr lang="en-US" sz="4000" u="sng" dirty="0">
                <a:solidFill>
                  <a:srgbClr val="FFFF00"/>
                </a:solidFill>
              </a:rPr>
              <a:t> editing</a:t>
            </a:r>
            <a:br>
              <a:rPr lang="en-US" sz="4000" u="sng" dirty="0">
                <a:solidFill>
                  <a:srgbClr val="FFFF00"/>
                </a:solidFill>
              </a:rPr>
            </a:br>
            <a:r>
              <a:rPr lang="en-US" u="sng" dirty="0">
                <a:solidFill>
                  <a:srgbClr val="FFFF00"/>
                </a:solidFill>
              </a:rPr>
              <a:t>   </a:t>
            </a:r>
          </a:p>
        </p:txBody>
      </p:sp>
      <p:sp>
        <p:nvSpPr>
          <p:cNvPr id="505859" name="Rectangle 3"/>
          <p:cNvSpPr>
            <a:spLocks noGrp="1" noChangeArrowheads="1"/>
          </p:cNvSpPr>
          <p:nvPr>
            <p:ph type="body" sz="half" idx="1"/>
          </p:nvPr>
        </p:nvSpPr>
        <p:spPr>
          <a:xfrm>
            <a:off x="251520" y="1556792"/>
            <a:ext cx="8497068" cy="4276253"/>
          </a:xfrm>
        </p:spPr>
        <p:txBody>
          <a:bodyPr>
            <a:noAutofit/>
          </a:bodyPr>
          <a:lstStyle/>
          <a:p>
            <a:pPr marL="609600" indent="-609600">
              <a:lnSpc>
                <a:spcPct val="80000"/>
              </a:lnSpc>
              <a:buFontTx/>
              <a:buNone/>
            </a:pP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3.    Cross editing : </a:t>
            </a:r>
            <a:r>
              <a:rPr lang="en-US" sz="2400" b="1" dirty="0" err="1">
                <a:solidFill>
                  <a:srgbClr val="FFFF00"/>
                </a:solidFill>
                <a:latin typeface="+mj-lt"/>
              </a:rPr>
              <a:t>metode</a:t>
            </a:r>
            <a:r>
              <a:rPr lang="en-US" sz="2400" b="1" dirty="0">
                <a:solidFill>
                  <a:srgbClr val="FFFF00"/>
                </a:solidFill>
                <a:latin typeface="+mj-lt"/>
              </a:rPr>
              <a:t> editing  yang </a:t>
            </a:r>
            <a:r>
              <a:rPr lang="en-US" sz="2400" b="1" dirty="0" err="1">
                <a:solidFill>
                  <a:srgbClr val="FFFF00"/>
                </a:solidFill>
                <a:latin typeface="+mj-lt"/>
              </a:rPr>
              <a:t>hampir</a:t>
            </a:r>
            <a:r>
              <a:rPr lang="en-US" sz="2400" b="1" dirty="0">
                <a:solidFill>
                  <a:srgbClr val="FFFF00"/>
                </a:solidFill>
                <a:latin typeface="+mj-lt"/>
              </a:rPr>
              <a:t> </a:t>
            </a:r>
            <a:r>
              <a:rPr lang="en-US" sz="2400" b="1" dirty="0" err="1">
                <a:solidFill>
                  <a:srgbClr val="FFFF00"/>
                </a:solidFill>
                <a:latin typeface="+mj-lt"/>
              </a:rPr>
              <a:t>sama</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paralel</a:t>
            </a:r>
            <a:r>
              <a:rPr lang="en-US" sz="2400" b="1" dirty="0">
                <a:solidFill>
                  <a:srgbClr val="FFFF00"/>
                </a:solidFill>
                <a:latin typeface="+mj-lt"/>
              </a:rPr>
              <a:t> </a:t>
            </a:r>
            <a:r>
              <a:rPr lang="en-US" sz="2400" b="1" dirty="0" err="1">
                <a:solidFill>
                  <a:srgbClr val="FFFF00"/>
                </a:solidFill>
                <a:latin typeface="+mj-lt"/>
              </a:rPr>
              <a:t>editing,tetapi</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plot yang </a:t>
            </a:r>
            <a:r>
              <a:rPr lang="en-US" sz="2400" b="1" dirty="0" err="1">
                <a:solidFill>
                  <a:srgbClr val="FFFF00"/>
                </a:solidFill>
                <a:latin typeface="+mj-lt"/>
              </a:rPr>
              <a:t>lebih</a:t>
            </a:r>
            <a:r>
              <a:rPr lang="en-US" sz="2400" b="1" dirty="0">
                <a:solidFill>
                  <a:srgbClr val="FFFF00"/>
                </a:solidFill>
                <a:latin typeface="+mj-lt"/>
              </a:rPr>
              <a:t> </a:t>
            </a:r>
            <a:r>
              <a:rPr lang="en-US" sz="2400" b="1" dirty="0" err="1">
                <a:solidFill>
                  <a:srgbClr val="FFFF00"/>
                </a:solidFill>
                <a:latin typeface="+mj-lt"/>
              </a:rPr>
              <a:t>dari</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menuju</a:t>
            </a:r>
            <a:r>
              <a:rPr lang="en-US" sz="2400" b="1" dirty="0">
                <a:solidFill>
                  <a:srgbClr val="FFFF00"/>
                </a:solidFill>
                <a:latin typeface="+mj-lt"/>
              </a:rPr>
              <a:t> </a:t>
            </a:r>
            <a:r>
              <a:rPr lang="en-US" sz="2400" b="1" dirty="0" err="1">
                <a:solidFill>
                  <a:srgbClr val="FFFF00"/>
                </a:solidFill>
                <a:latin typeface="+mj-lt"/>
              </a:rPr>
              <a:t>kesatuan</a:t>
            </a:r>
            <a:r>
              <a:rPr lang="en-US" sz="2400" b="1" dirty="0">
                <a:solidFill>
                  <a:srgbClr val="FFFF00"/>
                </a:solidFill>
                <a:latin typeface="+mj-lt"/>
              </a:rPr>
              <a:t> ending.</a:t>
            </a:r>
          </a:p>
          <a:p>
            <a:pPr marL="609600" indent="-609600">
              <a:lnSpc>
                <a:spcPct val="80000"/>
              </a:lnSpc>
              <a:buFontTx/>
              <a:buNone/>
            </a:pPr>
            <a:r>
              <a:rPr lang="en-US" sz="2400" b="1" dirty="0">
                <a:solidFill>
                  <a:srgbClr val="FFFF00"/>
                </a:solidFill>
                <a:latin typeface="+mj-lt"/>
              </a:rPr>
              <a:t>4.    Contras editing : </a:t>
            </a:r>
            <a:r>
              <a:rPr lang="en-US" sz="2400" b="1" dirty="0" err="1">
                <a:solidFill>
                  <a:srgbClr val="FFFF00"/>
                </a:solidFill>
                <a:latin typeface="+mj-lt"/>
              </a:rPr>
              <a:t>Metode</a:t>
            </a:r>
            <a:r>
              <a:rPr lang="en-US" sz="2400" b="1" dirty="0">
                <a:solidFill>
                  <a:srgbClr val="FFFF00"/>
                </a:solidFill>
                <a:latin typeface="+mj-lt"/>
              </a:rPr>
              <a:t> editing </a:t>
            </a:r>
            <a:r>
              <a:rPr lang="en-US" sz="2400" b="1" dirty="0" err="1">
                <a:solidFill>
                  <a:srgbClr val="FFFF00"/>
                </a:solidFill>
                <a:latin typeface="+mj-lt"/>
              </a:rPr>
              <a:t>dimana</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kejadian</a:t>
            </a:r>
            <a:r>
              <a:rPr lang="en-US" sz="2400" b="1" dirty="0">
                <a:solidFill>
                  <a:srgbClr val="FFFF00"/>
                </a:solidFill>
                <a:latin typeface="+mj-lt"/>
              </a:rPr>
              <a:t> yang </a:t>
            </a:r>
            <a:r>
              <a:rPr lang="en-US" sz="2400" b="1" dirty="0" err="1">
                <a:solidFill>
                  <a:srgbClr val="FFFF00"/>
                </a:solidFill>
                <a:latin typeface="+mj-lt"/>
              </a:rPr>
              <a:t>saling</a:t>
            </a:r>
            <a:r>
              <a:rPr lang="en-US" sz="2400" b="1" dirty="0">
                <a:solidFill>
                  <a:srgbClr val="FFFF00"/>
                </a:solidFill>
                <a:latin typeface="+mj-lt"/>
              </a:rPr>
              <a:t> </a:t>
            </a:r>
            <a:r>
              <a:rPr lang="en-US" sz="2400" b="1" dirty="0" err="1">
                <a:solidFill>
                  <a:srgbClr val="FFFF00"/>
                </a:solidFill>
                <a:latin typeface="+mj-lt"/>
              </a:rPr>
              <a:t>bertolak</a:t>
            </a:r>
            <a:r>
              <a:rPr lang="en-US" sz="2400" b="1" dirty="0">
                <a:solidFill>
                  <a:srgbClr val="FFFF00"/>
                </a:solidFill>
                <a:latin typeface="+mj-lt"/>
              </a:rPr>
              <a:t> </a:t>
            </a:r>
            <a:r>
              <a:rPr lang="en-US" sz="2400" b="1" dirty="0" err="1">
                <a:solidFill>
                  <a:srgbClr val="FFFF00"/>
                </a:solidFill>
                <a:latin typeface="+mj-lt"/>
              </a:rPr>
              <a:t>belakang</a:t>
            </a:r>
            <a:r>
              <a:rPr lang="en-US" sz="2400" b="1" dirty="0">
                <a:solidFill>
                  <a:srgbClr val="FFFF00"/>
                </a:solidFill>
                <a:latin typeface="+mj-lt"/>
              </a:rPr>
              <a:t> </a:t>
            </a:r>
            <a:r>
              <a:rPr lang="en-US" sz="2400" b="1" dirty="0" err="1">
                <a:solidFill>
                  <a:srgbClr val="FFFF00"/>
                </a:solidFill>
                <a:latin typeface="+mj-lt"/>
              </a:rPr>
              <a:t>untuk</a:t>
            </a:r>
            <a:r>
              <a:rPr lang="en-US" sz="2400" b="1" dirty="0">
                <a:solidFill>
                  <a:srgbClr val="FFFF00"/>
                </a:solidFill>
                <a:latin typeface="+mj-lt"/>
              </a:rPr>
              <a:t> </a:t>
            </a:r>
            <a:r>
              <a:rPr lang="en-US" sz="2400" b="1" dirty="0" err="1">
                <a:solidFill>
                  <a:srgbClr val="FFFF00"/>
                </a:solidFill>
                <a:latin typeface="+mj-lt"/>
              </a:rPr>
              <a:t>mencapai</a:t>
            </a:r>
            <a:r>
              <a:rPr lang="en-US" sz="2400" b="1" dirty="0">
                <a:solidFill>
                  <a:srgbClr val="FFFF00"/>
                </a:solidFill>
                <a:latin typeface="+mj-lt"/>
              </a:rPr>
              <a:t> </a:t>
            </a:r>
            <a:r>
              <a:rPr lang="en-US" sz="2400" b="1" dirty="0" err="1">
                <a:solidFill>
                  <a:srgbClr val="FFFF00"/>
                </a:solidFill>
                <a:latin typeface="+mj-lt"/>
              </a:rPr>
              <a:t>dramatik</a:t>
            </a:r>
            <a:r>
              <a:rPr lang="en-US" sz="2400" b="1" dirty="0">
                <a:solidFill>
                  <a:srgbClr val="FFFF00"/>
                </a:solidFill>
                <a:latin typeface="+mj-lt"/>
              </a:rPr>
              <a:t> </a:t>
            </a:r>
            <a:r>
              <a:rPr lang="en-US" sz="2400" b="1" dirty="0" err="1">
                <a:solidFill>
                  <a:srgbClr val="FFFF00"/>
                </a:solidFill>
                <a:latin typeface="+mj-lt"/>
              </a:rPr>
              <a:t>tertentu</a:t>
            </a:r>
            <a:r>
              <a:rPr lang="en-US" sz="2400" b="1" dirty="0">
                <a:solidFill>
                  <a:srgbClr val="FFFF00"/>
                </a:solidFill>
                <a:latin typeface="+mj-lt"/>
              </a:rPr>
              <a:t>. </a:t>
            </a:r>
          </a:p>
          <a:p>
            <a:pPr marL="609600" indent="-609600">
              <a:lnSpc>
                <a:spcPct val="80000"/>
              </a:lnSpc>
              <a:buFontTx/>
              <a:buNone/>
            </a:pPr>
            <a:r>
              <a:rPr lang="en-US" sz="2400" b="1" dirty="0">
                <a:solidFill>
                  <a:srgbClr val="FFFF00"/>
                </a:solidFill>
                <a:latin typeface="+mj-lt"/>
              </a:rPr>
              <a:t>5.     </a:t>
            </a:r>
            <a:r>
              <a:rPr lang="en-US" sz="2400" b="1" dirty="0" err="1">
                <a:solidFill>
                  <a:srgbClr val="FFFF00"/>
                </a:solidFill>
                <a:latin typeface="+mj-lt"/>
              </a:rPr>
              <a:t>Macth</a:t>
            </a:r>
            <a:r>
              <a:rPr lang="en-US" sz="2400" b="1" dirty="0">
                <a:solidFill>
                  <a:srgbClr val="FFFF00"/>
                </a:solidFill>
                <a:latin typeface="+mj-lt"/>
              </a:rPr>
              <a:t> cut   ; cutting editing yang </a:t>
            </a:r>
            <a:r>
              <a:rPr lang="en-US" sz="2400" b="1" dirty="0" err="1">
                <a:solidFill>
                  <a:srgbClr val="FFFF00"/>
                </a:solidFill>
                <a:latin typeface="+mj-lt"/>
              </a:rPr>
              <a:t>mengikuti</a:t>
            </a:r>
            <a:r>
              <a:rPr lang="en-US" sz="2400" b="1" dirty="0">
                <a:solidFill>
                  <a:srgbClr val="FFFF00"/>
                </a:solidFill>
                <a:latin typeface="+mj-lt"/>
              </a:rPr>
              <a:t> </a:t>
            </a:r>
            <a:r>
              <a:rPr lang="en-US" sz="2400" b="1" dirty="0" err="1">
                <a:solidFill>
                  <a:srgbClr val="FFFF00"/>
                </a:solidFill>
                <a:latin typeface="+mj-lt"/>
              </a:rPr>
              <a:t>pola</a:t>
            </a:r>
            <a:r>
              <a:rPr lang="en-US" sz="2400" b="1" dirty="0">
                <a:solidFill>
                  <a:srgbClr val="FFFF00"/>
                </a:solidFill>
                <a:latin typeface="+mj-lt"/>
              </a:rPr>
              <a:t> </a:t>
            </a:r>
            <a:r>
              <a:rPr lang="en-US" sz="2400" b="1" dirty="0" err="1">
                <a:solidFill>
                  <a:srgbClr val="FFFF00"/>
                </a:solidFill>
                <a:latin typeface="+mj-lt"/>
              </a:rPr>
              <a:t>kesinambungan</a:t>
            </a:r>
            <a:r>
              <a:rPr lang="en-US" sz="2400" b="1" dirty="0">
                <a:solidFill>
                  <a:srgbClr val="FFFF00"/>
                </a:solidFill>
                <a:latin typeface="+mj-lt"/>
              </a:rPr>
              <a:t> shot </a:t>
            </a:r>
            <a:r>
              <a:rPr lang="en-US" sz="2400" b="1" dirty="0" err="1">
                <a:solidFill>
                  <a:srgbClr val="FFFF00"/>
                </a:solidFill>
                <a:latin typeface="+mj-lt"/>
              </a:rPr>
              <a:t>sebelumnya</a:t>
            </a:r>
            <a:r>
              <a:rPr lang="en-US" sz="2400" b="1" dirty="0">
                <a:solidFill>
                  <a:srgbClr val="FFFF00"/>
                </a:solidFill>
                <a:latin typeface="+mj-lt"/>
              </a:rPr>
              <a:t> &amp; </a:t>
            </a:r>
            <a:r>
              <a:rPr lang="en-US" sz="2400" b="1" dirty="0" err="1">
                <a:solidFill>
                  <a:srgbClr val="FFFF00"/>
                </a:solidFill>
                <a:latin typeface="+mj-lt"/>
              </a:rPr>
              <a:t>berikutnya</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6.     Cut away  /jump cut  : cutting editing yang </a:t>
            </a:r>
            <a:r>
              <a:rPr lang="en-US" sz="2400" b="1" dirty="0" err="1">
                <a:solidFill>
                  <a:srgbClr val="FFFF00"/>
                </a:solidFill>
                <a:latin typeface="+mj-lt"/>
              </a:rPr>
              <a:t>sebaliknya</a:t>
            </a:r>
            <a:r>
              <a:rPr lang="en-US" sz="2400" b="1" dirty="0">
                <a:solidFill>
                  <a:srgbClr val="FFFF00"/>
                </a:solidFill>
                <a:latin typeface="+mj-lt"/>
              </a:rPr>
              <a:t> </a:t>
            </a:r>
            <a:r>
              <a:rPr lang="en-US" sz="2400" b="1" dirty="0" err="1">
                <a:solidFill>
                  <a:srgbClr val="FFFF00"/>
                </a:solidFill>
                <a:latin typeface="+mj-lt"/>
              </a:rPr>
              <a:t>tidak</a:t>
            </a:r>
            <a:r>
              <a:rPr lang="en-US" sz="2400" b="1" dirty="0">
                <a:solidFill>
                  <a:srgbClr val="FFFF00"/>
                </a:solidFill>
                <a:latin typeface="+mj-lt"/>
              </a:rPr>
              <a:t> </a:t>
            </a:r>
            <a:r>
              <a:rPr lang="en-US" sz="2400" b="1" dirty="0" err="1">
                <a:solidFill>
                  <a:srgbClr val="FFFF00"/>
                </a:solidFill>
                <a:latin typeface="+mj-lt"/>
              </a:rPr>
              <a:t>perlu</a:t>
            </a:r>
            <a:r>
              <a:rPr lang="en-US" sz="2400" b="1" dirty="0">
                <a:solidFill>
                  <a:srgbClr val="FFFF00"/>
                </a:solidFill>
                <a:latin typeface="+mj-lt"/>
              </a:rPr>
              <a:t> </a:t>
            </a:r>
            <a:r>
              <a:rPr lang="en-US" sz="2400" b="1" dirty="0" err="1">
                <a:solidFill>
                  <a:srgbClr val="FFFF00"/>
                </a:solidFill>
                <a:latin typeface="+mj-lt"/>
              </a:rPr>
              <a:t>pola</a:t>
            </a:r>
            <a:r>
              <a:rPr lang="en-US" sz="2400" b="1" dirty="0">
                <a:solidFill>
                  <a:srgbClr val="FFFF00"/>
                </a:solidFill>
                <a:latin typeface="+mj-lt"/>
              </a:rPr>
              <a:t> </a:t>
            </a:r>
            <a:r>
              <a:rPr lang="en-US" sz="2400" b="1" dirty="0" err="1">
                <a:solidFill>
                  <a:srgbClr val="FFFF00"/>
                </a:solidFill>
                <a:latin typeface="+mj-lt"/>
              </a:rPr>
              <a:t>kesinambungan</a:t>
            </a:r>
            <a:r>
              <a:rPr lang="en-US" sz="2400" b="1" dirty="0">
                <a:solidFill>
                  <a:srgbClr val="FFFF00"/>
                </a:solidFill>
                <a:latin typeface="+mj-lt"/>
              </a:rPr>
              <a:t> </a:t>
            </a:r>
            <a:r>
              <a:rPr lang="en-US" sz="2400" b="1" dirty="0" err="1">
                <a:solidFill>
                  <a:srgbClr val="FFFF00"/>
                </a:solidFill>
                <a:latin typeface="+mj-lt"/>
              </a:rPr>
              <a:t>tapi</a:t>
            </a:r>
            <a:r>
              <a:rPr lang="en-US" sz="2400" b="1" dirty="0">
                <a:solidFill>
                  <a:srgbClr val="FFFF00"/>
                </a:solidFill>
                <a:latin typeface="+mj-lt"/>
              </a:rPr>
              <a:t> </a:t>
            </a:r>
            <a:r>
              <a:rPr lang="en-US" sz="2400" b="1" dirty="0" err="1">
                <a:solidFill>
                  <a:srgbClr val="FFFF00"/>
                </a:solidFill>
                <a:latin typeface="+mj-lt"/>
              </a:rPr>
              <a:t>masih</a:t>
            </a:r>
            <a:r>
              <a:rPr lang="en-US" sz="2400" b="1" dirty="0">
                <a:solidFill>
                  <a:srgbClr val="FFFF00"/>
                </a:solidFill>
                <a:latin typeface="+mj-lt"/>
              </a:rPr>
              <a:t> </a:t>
            </a:r>
            <a:r>
              <a:rPr lang="en-US" sz="2400" b="1" dirty="0" err="1">
                <a:solidFill>
                  <a:srgbClr val="FFFF00"/>
                </a:solidFill>
                <a:latin typeface="+mj-lt"/>
              </a:rPr>
              <a:t>berkesan</a:t>
            </a:r>
            <a:r>
              <a:rPr lang="en-US" sz="2400" b="1" dirty="0">
                <a:solidFill>
                  <a:srgbClr val="FFFF00"/>
                </a:solidFill>
                <a:latin typeface="+mj-lt"/>
              </a:rPr>
              <a:t>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ruang,waktu</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situasi</a:t>
            </a:r>
            <a:r>
              <a:rPr lang="en-US" sz="2400" b="1" dirty="0">
                <a:solidFill>
                  <a:srgbClr val="FFFF00"/>
                </a:solidFill>
                <a:latin typeface="+mj-lt"/>
              </a:rPr>
              <a:t> </a:t>
            </a:r>
            <a:r>
              <a:rPr lang="en-US" sz="2400" b="1" dirty="0" err="1">
                <a:solidFill>
                  <a:srgbClr val="FFFF00"/>
                </a:solidFill>
                <a:latin typeface="+mj-lt"/>
              </a:rPr>
              <a:t>dramatik</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biasanya</a:t>
            </a:r>
            <a:r>
              <a:rPr lang="en-US" sz="2400" b="1" dirty="0">
                <a:solidFill>
                  <a:srgbClr val="FFFF00"/>
                </a:solidFill>
                <a:latin typeface="+mj-lt"/>
              </a:rPr>
              <a:t> </a:t>
            </a:r>
            <a:r>
              <a:rPr lang="en-US" sz="2400" b="1" dirty="0" err="1">
                <a:solidFill>
                  <a:srgbClr val="FFFF00"/>
                </a:solidFill>
                <a:latin typeface="+mj-lt"/>
              </a:rPr>
              <a:t>untuk</a:t>
            </a:r>
            <a:r>
              <a:rPr lang="en-US" sz="2400" b="1" dirty="0">
                <a:solidFill>
                  <a:srgbClr val="FFFF00"/>
                </a:solidFill>
                <a:latin typeface="+mj-lt"/>
              </a:rPr>
              <a:t> </a:t>
            </a:r>
            <a:r>
              <a:rPr lang="en-US" sz="2400" b="1" dirty="0" err="1">
                <a:solidFill>
                  <a:srgbClr val="FFFF00"/>
                </a:solidFill>
                <a:latin typeface="+mj-lt"/>
              </a:rPr>
              <a:t>pemadatan</a:t>
            </a:r>
            <a:r>
              <a:rPr lang="en-US" sz="2400" b="1" dirty="0">
                <a:solidFill>
                  <a:srgbClr val="FFFF00"/>
                </a:solidFill>
                <a:latin typeface="+mj-lt"/>
              </a:rPr>
              <a:t> </a:t>
            </a:r>
            <a:r>
              <a:rPr lang="en-US" sz="2400" b="1" dirty="0" err="1">
                <a:solidFill>
                  <a:srgbClr val="FFFF00"/>
                </a:solidFill>
                <a:latin typeface="+mj-lt"/>
              </a:rPr>
              <a:t>waktu</a:t>
            </a:r>
            <a:r>
              <a:rPr lang="en-US" sz="2400" b="1" dirty="0">
                <a:solidFill>
                  <a:srgbClr val="FFFF00"/>
                </a:solidFill>
                <a:latin typeface="+mj-lt"/>
              </a:rPr>
              <a: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ChangeArrowheads="1"/>
          </p:cNvSpPr>
          <p:nvPr>
            <p:ph type="title"/>
          </p:nvPr>
        </p:nvSpPr>
        <p:spPr/>
        <p:txBody>
          <a:bodyPr>
            <a:normAutofit fontScale="90000"/>
          </a:bodyPr>
          <a:lstStyle/>
          <a:p>
            <a:r>
              <a:rPr lang="en-US" u="sng" dirty="0" err="1">
                <a:solidFill>
                  <a:srgbClr val="FFFF00"/>
                </a:solidFill>
              </a:rPr>
              <a:t>Tahapan-tahapan</a:t>
            </a:r>
            <a:r>
              <a:rPr lang="en-US" u="sng" dirty="0">
                <a:solidFill>
                  <a:srgbClr val="FFFF00"/>
                </a:solidFill>
              </a:rPr>
              <a:t> editing.</a:t>
            </a:r>
            <a:br>
              <a:rPr lang="en-US" u="sng" dirty="0">
                <a:solidFill>
                  <a:srgbClr val="FFFF00"/>
                </a:solidFill>
              </a:rPr>
            </a:br>
            <a:endParaRPr lang="en-US" u="sng" dirty="0">
              <a:solidFill>
                <a:srgbClr val="FFFF00"/>
              </a:solidFill>
            </a:endParaRPr>
          </a:p>
        </p:txBody>
      </p:sp>
      <p:sp>
        <p:nvSpPr>
          <p:cNvPr id="506883" name="Rectangle 3"/>
          <p:cNvSpPr>
            <a:spLocks noGrp="1" noChangeArrowheads="1"/>
          </p:cNvSpPr>
          <p:nvPr>
            <p:ph type="body" sz="half" idx="1"/>
          </p:nvPr>
        </p:nvSpPr>
        <p:spPr>
          <a:xfrm>
            <a:off x="179512" y="2276872"/>
            <a:ext cx="8686800" cy="2664197"/>
          </a:xfrm>
        </p:spPr>
        <p:txBody>
          <a:bodyPr>
            <a:noAutofit/>
          </a:bodyPr>
          <a:lstStyle/>
          <a:p>
            <a:pPr>
              <a:lnSpc>
                <a:spcPct val="80000"/>
              </a:lnSpc>
            </a:pPr>
            <a:r>
              <a:rPr lang="en-US" sz="2400" dirty="0">
                <a:solidFill>
                  <a:srgbClr val="FFFF00"/>
                </a:solidFill>
                <a:latin typeface="+mj-lt"/>
              </a:rPr>
              <a:t>1. Breakdown shot/ </a:t>
            </a:r>
            <a:r>
              <a:rPr lang="en-US" sz="2400" dirty="0" err="1">
                <a:solidFill>
                  <a:srgbClr val="FFFF00"/>
                </a:solidFill>
                <a:latin typeface="+mj-lt"/>
              </a:rPr>
              <a:t>loggging</a:t>
            </a:r>
            <a:r>
              <a:rPr lang="en-US" sz="2400" dirty="0">
                <a:solidFill>
                  <a:srgbClr val="FFFF00"/>
                </a:solidFill>
                <a:latin typeface="+mj-lt"/>
              </a:rPr>
              <a:t> shot/digitized/captured</a:t>
            </a:r>
          </a:p>
          <a:p>
            <a:pPr>
              <a:lnSpc>
                <a:spcPct val="80000"/>
              </a:lnSpc>
            </a:pPr>
            <a:r>
              <a:rPr lang="en-US" sz="2400" dirty="0">
                <a:solidFill>
                  <a:srgbClr val="FFFF00"/>
                </a:solidFill>
                <a:latin typeface="+mj-lt"/>
              </a:rPr>
              <a:t>2. </a:t>
            </a:r>
            <a:r>
              <a:rPr lang="en-US" sz="2400" dirty="0" err="1">
                <a:solidFill>
                  <a:srgbClr val="FFFF00"/>
                </a:solidFill>
                <a:latin typeface="+mj-lt"/>
              </a:rPr>
              <a:t>Sinkronisasi</a:t>
            </a:r>
            <a:r>
              <a:rPr lang="en-US" sz="2400" dirty="0">
                <a:solidFill>
                  <a:srgbClr val="FFFF00"/>
                </a:solidFill>
                <a:latin typeface="+mj-lt"/>
              </a:rPr>
              <a:t> </a:t>
            </a:r>
            <a:r>
              <a:rPr lang="en-US" sz="2400" dirty="0" err="1">
                <a:solidFill>
                  <a:srgbClr val="FFFF00"/>
                </a:solidFill>
                <a:latin typeface="+mj-lt"/>
              </a:rPr>
              <a:t>suara</a:t>
            </a:r>
            <a:r>
              <a:rPr lang="en-US" sz="2400" dirty="0">
                <a:solidFill>
                  <a:srgbClr val="FFFF00"/>
                </a:solidFill>
                <a:latin typeface="+mj-lt"/>
              </a:rPr>
              <a:t> </a:t>
            </a:r>
            <a:r>
              <a:rPr lang="en-US" sz="2400" dirty="0" err="1">
                <a:solidFill>
                  <a:srgbClr val="FFFF00"/>
                </a:solidFill>
                <a:latin typeface="+mj-lt"/>
              </a:rPr>
              <a:t>gambar,memadukan</a:t>
            </a:r>
            <a:r>
              <a:rPr lang="en-US" sz="2400" dirty="0">
                <a:solidFill>
                  <a:srgbClr val="FFFF00"/>
                </a:solidFill>
                <a:latin typeface="+mj-lt"/>
              </a:rPr>
              <a:t> </a:t>
            </a:r>
            <a:r>
              <a:rPr lang="en-US" sz="2400" dirty="0" err="1">
                <a:solidFill>
                  <a:srgbClr val="FFFF00"/>
                </a:solidFill>
                <a:latin typeface="+mj-lt"/>
              </a:rPr>
              <a:t>antara</a:t>
            </a:r>
            <a:r>
              <a:rPr lang="en-US" sz="2400" dirty="0">
                <a:solidFill>
                  <a:srgbClr val="FFFF00"/>
                </a:solidFill>
                <a:latin typeface="+mj-lt"/>
              </a:rPr>
              <a:t> </a:t>
            </a:r>
            <a:r>
              <a:rPr lang="en-US" sz="2400" dirty="0" err="1">
                <a:solidFill>
                  <a:srgbClr val="FFFF00"/>
                </a:solidFill>
                <a:latin typeface="+mj-lt"/>
              </a:rPr>
              <a:t>suara</a:t>
            </a:r>
            <a:r>
              <a:rPr lang="en-US" sz="2400" dirty="0">
                <a:solidFill>
                  <a:srgbClr val="FFFF00"/>
                </a:solidFill>
                <a:latin typeface="+mj-lt"/>
              </a:rPr>
              <a:t> </a:t>
            </a:r>
            <a:r>
              <a:rPr lang="en-US" sz="2400" dirty="0" err="1" smtClean="0">
                <a:solidFill>
                  <a:srgbClr val="FFFF00"/>
                </a:solidFill>
                <a:latin typeface="+mj-lt"/>
              </a:rPr>
              <a:t>dan</a:t>
            </a:r>
            <a:r>
              <a:rPr lang="id-ID" sz="2400" dirty="0" smtClean="0">
                <a:solidFill>
                  <a:srgbClr val="FFFF00"/>
                </a:solidFill>
                <a:latin typeface="+mj-lt"/>
              </a:rPr>
              <a:t> </a:t>
            </a:r>
            <a:r>
              <a:rPr lang="en-US" sz="2400" dirty="0" err="1" smtClean="0">
                <a:solidFill>
                  <a:srgbClr val="FFFF00"/>
                </a:solidFill>
                <a:latin typeface="+mj-lt"/>
              </a:rPr>
              <a:t>gambar</a:t>
            </a:r>
            <a:r>
              <a:rPr lang="id-ID" sz="2400" dirty="0" smtClean="0">
                <a:solidFill>
                  <a:srgbClr val="FFFF00"/>
                </a:solidFill>
                <a:latin typeface="+mj-lt"/>
              </a:rPr>
              <a:t> </a:t>
            </a:r>
            <a:r>
              <a:rPr lang="en-US" sz="2400" dirty="0" smtClean="0">
                <a:solidFill>
                  <a:srgbClr val="FFFF00"/>
                </a:solidFill>
                <a:latin typeface="+mj-lt"/>
              </a:rPr>
              <a:t>yang </a:t>
            </a:r>
            <a:r>
              <a:rPr lang="en-US" sz="2400" dirty="0" err="1">
                <a:solidFill>
                  <a:srgbClr val="FFFF00"/>
                </a:solidFill>
                <a:latin typeface="+mj-lt"/>
              </a:rPr>
              <a:t>berpatokan</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klep</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laporan</a:t>
            </a:r>
            <a:r>
              <a:rPr lang="en-US" sz="2400" dirty="0">
                <a:solidFill>
                  <a:srgbClr val="FFFF00"/>
                </a:solidFill>
                <a:latin typeface="+mj-lt"/>
              </a:rPr>
              <a:t> </a:t>
            </a:r>
            <a:r>
              <a:rPr lang="en-US" sz="2400" dirty="0" err="1">
                <a:solidFill>
                  <a:srgbClr val="FFFF00"/>
                </a:solidFill>
                <a:latin typeface="+mj-lt"/>
              </a:rPr>
              <a:t>shoting</a:t>
            </a:r>
            <a:r>
              <a:rPr lang="en-US" sz="2400" dirty="0">
                <a:solidFill>
                  <a:srgbClr val="FFFF00"/>
                </a:solidFill>
                <a:latin typeface="+mj-lt"/>
              </a:rPr>
              <a:t>.</a:t>
            </a:r>
          </a:p>
          <a:p>
            <a:pPr>
              <a:lnSpc>
                <a:spcPct val="80000"/>
              </a:lnSpc>
            </a:pPr>
            <a:r>
              <a:rPr lang="en-US" sz="2400" dirty="0">
                <a:solidFill>
                  <a:srgbClr val="FFFF00"/>
                </a:solidFill>
                <a:latin typeface="+mj-lt"/>
              </a:rPr>
              <a:t>3.Asembling </a:t>
            </a:r>
            <a:r>
              <a:rPr lang="en-US" sz="2400" dirty="0" err="1">
                <a:solidFill>
                  <a:srgbClr val="FFFF00"/>
                </a:solidFill>
                <a:latin typeface="+mj-lt"/>
              </a:rPr>
              <a:t>shot,penyususunan</a:t>
            </a:r>
            <a:r>
              <a:rPr lang="en-US" sz="2400" dirty="0">
                <a:solidFill>
                  <a:srgbClr val="FFFF00"/>
                </a:solidFill>
                <a:latin typeface="+mj-lt"/>
              </a:rPr>
              <a:t> shot </a:t>
            </a: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urutan</a:t>
            </a:r>
            <a:r>
              <a:rPr lang="en-US" sz="2400" dirty="0">
                <a:solidFill>
                  <a:srgbClr val="FFFF00"/>
                </a:solidFill>
                <a:latin typeface="+mj-lt"/>
              </a:rPr>
              <a:t> yang </a:t>
            </a:r>
            <a:r>
              <a:rPr lang="en-US" sz="2400" dirty="0" err="1" smtClean="0">
                <a:solidFill>
                  <a:srgbClr val="FFFF00"/>
                </a:solidFill>
                <a:latin typeface="+mj-lt"/>
              </a:rPr>
              <a:t>ada</a:t>
            </a:r>
            <a:r>
              <a:rPr lang="en-US" sz="2400" dirty="0" smtClean="0">
                <a:solidFill>
                  <a:srgbClr val="FFFF00"/>
                </a:solidFill>
                <a:latin typeface="+mj-lt"/>
              </a:rPr>
              <a:t> </a:t>
            </a:r>
            <a:r>
              <a:rPr lang="en-US" sz="2400" dirty="0" err="1">
                <a:solidFill>
                  <a:srgbClr val="FFFF00"/>
                </a:solidFill>
                <a:latin typeface="+mj-lt"/>
              </a:rPr>
              <a:t>dilaporan</a:t>
            </a:r>
            <a:r>
              <a:rPr lang="en-US" sz="2400" dirty="0">
                <a:solidFill>
                  <a:srgbClr val="FFFF00"/>
                </a:solidFill>
                <a:latin typeface="+mj-lt"/>
              </a:rPr>
              <a:t> </a:t>
            </a:r>
            <a:r>
              <a:rPr lang="en-US" sz="2400" dirty="0" err="1">
                <a:solidFill>
                  <a:srgbClr val="FFFF00"/>
                </a:solidFill>
                <a:latin typeface="+mj-lt"/>
              </a:rPr>
              <a:t>shoting</a:t>
            </a:r>
            <a:r>
              <a:rPr lang="en-US" sz="2400" dirty="0">
                <a:solidFill>
                  <a:srgbClr val="FFFF00"/>
                </a:solidFill>
                <a:latin typeface="+mj-lt"/>
              </a:rPr>
              <a:t>.</a:t>
            </a:r>
          </a:p>
          <a:p>
            <a:pPr>
              <a:lnSpc>
                <a:spcPct val="80000"/>
              </a:lnSpc>
            </a:pPr>
            <a:r>
              <a:rPr lang="en-US" sz="2400" dirty="0">
                <a:solidFill>
                  <a:srgbClr val="FFFF00"/>
                </a:solidFill>
                <a:latin typeface="+mj-lt"/>
              </a:rPr>
              <a:t>4. </a:t>
            </a:r>
            <a:r>
              <a:rPr lang="en-US" sz="2400" dirty="0" err="1">
                <a:solidFill>
                  <a:srgbClr val="FFFF00"/>
                </a:solidFill>
                <a:latin typeface="+mj-lt"/>
              </a:rPr>
              <a:t>Rought</a:t>
            </a:r>
            <a:r>
              <a:rPr lang="en-US" sz="2400" dirty="0">
                <a:solidFill>
                  <a:srgbClr val="FFFF00"/>
                </a:solidFill>
                <a:latin typeface="+mj-lt"/>
              </a:rPr>
              <a:t> cut, editing </a:t>
            </a:r>
            <a:r>
              <a:rPr lang="en-US" sz="2400" dirty="0" err="1">
                <a:solidFill>
                  <a:srgbClr val="FFFF00"/>
                </a:solidFill>
                <a:latin typeface="+mj-lt"/>
              </a:rPr>
              <a:t>kasar</a:t>
            </a:r>
            <a:r>
              <a:rPr lang="en-US" sz="2400" dirty="0">
                <a:solidFill>
                  <a:srgbClr val="FFFF00"/>
                </a:solidFill>
                <a:latin typeface="+mj-lt"/>
              </a:rPr>
              <a:t> yang </a:t>
            </a:r>
            <a:r>
              <a:rPr lang="en-US" sz="2400" dirty="0" err="1">
                <a:solidFill>
                  <a:srgbClr val="FFFF00"/>
                </a:solidFill>
                <a:latin typeface="+mj-lt"/>
              </a:rPr>
              <a:t>masih</a:t>
            </a:r>
            <a:r>
              <a:rPr lang="en-US" sz="2400" dirty="0">
                <a:solidFill>
                  <a:srgbClr val="FFFF00"/>
                </a:solidFill>
                <a:latin typeface="+mj-lt"/>
              </a:rPr>
              <a:t> </a:t>
            </a:r>
            <a:r>
              <a:rPr lang="en-US" sz="2400" dirty="0" err="1">
                <a:solidFill>
                  <a:srgbClr val="FFFF00"/>
                </a:solidFill>
                <a:latin typeface="+mj-lt"/>
              </a:rPr>
              <a:t>mengikuti</a:t>
            </a:r>
            <a:r>
              <a:rPr lang="en-US" sz="2400" dirty="0">
                <a:solidFill>
                  <a:srgbClr val="FFFF00"/>
                </a:solidFill>
                <a:latin typeface="+mj-lt"/>
              </a:rPr>
              <a:t> </a:t>
            </a:r>
            <a:r>
              <a:rPr lang="en-US" sz="2400" dirty="0" err="1">
                <a:solidFill>
                  <a:srgbClr val="FFFF00"/>
                </a:solidFill>
                <a:latin typeface="+mj-lt"/>
              </a:rPr>
              <a:t>struktur</a:t>
            </a:r>
            <a:r>
              <a:rPr lang="en-US" sz="2400" dirty="0">
                <a:solidFill>
                  <a:srgbClr val="FFFF00"/>
                </a:solidFill>
                <a:latin typeface="+mj-lt"/>
              </a:rPr>
              <a:t> </a:t>
            </a:r>
            <a:r>
              <a:rPr lang="en-US" sz="2400" dirty="0" err="1">
                <a:solidFill>
                  <a:srgbClr val="FFFF00"/>
                </a:solidFill>
                <a:latin typeface="+mj-lt"/>
              </a:rPr>
              <a:t>skenario</a:t>
            </a:r>
            <a:r>
              <a:rPr lang="en-US" sz="2400" dirty="0">
                <a:solidFill>
                  <a:srgbClr val="FFFF00"/>
                </a:solidFill>
                <a:latin typeface="+mj-lt"/>
              </a:rPr>
              <a:t>.</a:t>
            </a:r>
          </a:p>
          <a:p>
            <a:pPr>
              <a:lnSpc>
                <a:spcPct val="80000"/>
              </a:lnSpc>
            </a:pPr>
            <a:endParaRPr lang="en-US" sz="2400" dirty="0">
              <a:solidFill>
                <a:srgbClr val="FFFF00"/>
              </a:solidFill>
              <a:latin typeface="+mj-lt"/>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ChangeArrowheads="1"/>
          </p:cNvSpPr>
          <p:nvPr>
            <p:ph type="title"/>
          </p:nvPr>
        </p:nvSpPr>
        <p:spPr/>
        <p:txBody>
          <a:bodyPr>
            <a:normAutofit fontScale="90000"/>
          </a:bodyPr>
          <a:lstStyle/>
          <a:p>
            <a:r>
              <a:rPr lang="en-US" u="sng" dirty="0" err="1">
                <a:solidFill>
                  <a:srgbClr val="FFFF00"/>
                </a:solidFill>
              </a:rPr>
              <a:t>Tahapan-tahapan</a:t>
            </a:r>
            <a:r>
              <a:rPr lang="en-US" u="sng" dirty="0">
                <a:solidFill>
                  <a:srgbClr val="FFFF00"/>
                </a:solidFill>
              </a:rPr>
              <a:t> editing.</a:t>
            </a:r>
            <a:br>
              <a:rPr lang="en-US" u="sng" dirty="0">
                <a:solidFill>
                  <a:srgbClr val="FFFF00"/>
                </a:solidFill>
              </a:rPr>
            </a:br>
            <a:endParaRPr lang="en-US" u="sng" dirty="0">
              <a:solidFill>
                <a:srgbClr val="FFFF00"/>
              </a:solidFill>
            </a:endParaRPr>
          </a:p>
        </p:txBody>
      </p:sp>
      <p:sp>
        <p:nvSpPr>
          <p:cNvPr id="506883" name="Rectangle 3"/>
          <p:cNvSpPr>
            <a:spLocks noGrp="1" noChangeArrowheads="1"/>
          </p:cNvSpPr>
          <p:nvPr>
            <p:ph type="body" sz="half" idx="1"/>
          </p:nvPr>
        </p:nvSpPr>
        <p:spPr>
          <a:xfrm>
            <a:off x="179512" y="1844824"/>
            <a:ext cx="8686800" cy="3024237"/>
          </a:xfrm>
        </p:spPr>
        <p:txBody>
          <a:bodyPr>
            <a:noAutofit/>
          </a:bodyPr>
          <a:lstStyle/>
          <a:p>
            <a:pPr>
              <a:lnSpc>
                <a:spcPct val="80000"/>
              </a:lnSpc>
            </a:pPr>
            <a:endParaRPr lang="en-US" sz="2400" dirty="0">
              <a:solidFill>
                <a:srgbClr val="FFFF00"/>
              </a:solidFill>
              <a:latin typeface="+mj-lt"/>
            </a:endParaRPr>
          </a:p>
          <a:p>
            <a:pPr>
              <a:lnSpc>
                <a:spcPct val="80000"/>
              </a:lnSpc>
            </a:pPr>
            <a:r>
              <a:rPr lang="en-US" sz="2400" dirty="0">
                <a:solidFill>
                  <a:srgbClr val="FFFF00"/>
                </a:solidFill>
                <a:latin typeface="+mj-lt"/>
              </a:rPr>
              <a:t>5. Screening 1,pemutaran </a:t>
            </a:r>
            <a:r>
              <a:rPr lang="en-US" sz="2400" dirty="0" err="1">
                <a:solidFill>
                  <a:srgbClr val="FFFF00"/>
                </a:solidFill>
                <a:latin typeface="+mj-lt"/>
              </a:rPr>
              <a:t>hasil</a:t>
            </a:r>
            <a:r>
              <a:rPr lang="en-US" sz="2400" dirty="0">
                <a:solidFill>
                  <a:srgbClr val="FFFF00"/>
                </a:solidFill>
                <a:latin typeface="+mj-lt"/>
              </a:rPr>
              <a:t> </a:t>
            </a:r>
            <a:r>
              <a:rPr lang="en-US" sz="2400" dirty="0" err="1">
                <a:solidFill>
                  <a:srgbClr val="FFFF00"/>
                </a:solidFill>
                <a:latin typeface="+mj-lt"/>
              </a:rPr>
              <a:t>roughtcut</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sutradara</a:t>
            </a:r>
            <a:r>
              <a:rPr lang="en-US" sz="2400" dirty="0">
                <a:solidFill>
                  <a:srgbClr val="FFFF00"/>
                </a:solidFill>
                <a:latin typeface="+mj-lt"/>
              </a:rPr>
              <a:t>.</a:t>
            </a:r>
          </a:p>
          <a:p>
            <a:pPr>
              <a:lnSpc>
                <a:spcPct val="80000"/>
              </a:lnSpc>
            </a:pPr>
            <a:r>
              <a:rPr lang="en-US" sz="2400" dirty="0">
                <a:solidFill>
                  <a:srgbClr val="FFFF00"/>
                </a:solidFill>
                <a:latin typeface="+mj-lt"/>
              </a:rPr>
              <a:t>6. editing 1,mengerjakan editing </a:t>
            </a:r>
            <a:r>
              <a:rPr lang="en-US" sz="2400" dirty="0" err="1">
                <a:solidFill>
                  <a:srgbClr val="FFFF00"/>
                </a:solidFill>
                <a:latin typeface="+mj-lt"/>
              </a:rPr>
              <a:t>setelah</a:t>
            </a:r>
            <a:r>
              <a:rPr lang="en-US" sz="2400" dirty="0">
                <a:solidFill>
                  <a:srgbClr val="FFFF00"/>
                </a:solidFill>
                <a:latin typeface="+mj-lt"/>
              </a:rPr>
              <a:t> </a:t>
            </a: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suatu</a:t>
            </a:r>
            <a:r>
              <a:rPr lang="en-US" sz="2400" dirty="0">
                <a:solidFill>
                  <a:srgbClr val="FFFF00"/>
                </a:solidFill>
                <a:latin typeface="+mj-lt"/>
              </a:rPr>
              <a:t> </a:t>
            </a:r>
            <a:r>
              <a:rPr lang="en-US" sz="2400" dirty="0" err="1" smtClean="0">
                <a:solidFill>
                  <a:srgbClr val="FFFF00"/>
                </a:solidFill>
                <a:latin typeface="+mj-lt"/>
              </a:rPr>
              <a:t>diskusi</a:t>
            </a:r>
            <a:r>
              <a:rPr lang="id-ID" sz="2400" dirty="0" smtClean="0">
                <a:solidFill>
                  <a:srgbClr val="FFFF00"/>
                </a:solidFill>
                <a:latin typeface="+mj-lt"/>
              </a:rPr>
              <a:t> </a:t>
            </a:r>
            <a:r>
              <a:rPr lang="en-US" sz="2400" dirty="0" err="1" smtClean="0">
                <a:solidFill>
                  <a:srgbClr val="FFFF00"/>
                </a:solidFill>
                <a:latin typeface="+mj-lt"/>
              </a:rPr>
              <a:t>kreatif</a:t>
            </a:r>
            <a:r>
              <a:rPr lang="id-ID" sz="2400" dirty="0" smtClean="0">
                <a:solidFill>
                  <a:srgbClr val="FFFF00"/>
                </a:solidFill>
                <a:latin typeface="+mj-lt"/>
              </a:rPr>
              <a:t> </a:t>
            </a:r>
            <a:r>
              <a:rPr lang="en-US" sz="2400" dirty="0" err="1" smtClean="0">
                <a:solidFill>
                  <a:srgbClr val="FFFF00"/>
                </a:solidFill>
                <a:latin typeface="+mj-lt"/>
              </a:rPr>
              <a:t>dengan</a:t>
            </a:r>
            <a:r>
              <a:rPr lang="en-US" sz="2400" dirty="0" smtClean="0">
                <a:solidFill>
                  <a:srgbClr val="FFFF00"/>
                </a:solidFill>
                <a:latin typeface="+mj-lt"/>
              </a:rPr>
              <a:t> </a:t>
            </a:r>
            <a:r>
              <a:rPr lang="en-US" sz="2400" dirty="0" err="1">
                <a:solidFill>
                  <a:srgbClr val="FFFF00"/>
                </a:solidFill>
                <a:latin typeface="+mj-lt"/>
              </a:rPr>
              <a:t>sutradara</a:t>
            </a:r>
            <a:r>
              <a:rPr lang="en-US" sz="2400" dirty="0" smtClean="0">
                <a:solidFill>
                  <a:srgbClr val="FFFF00"/>
                </a:solidFill>
                <a:latin typeface="+mj-lt"/>
              </a:rPr>
              <a:t>,</a:t>
            </a:r>
            <a:r>
              <a:rPr lang="id-ID" sz="2400" dirty="0" smtClean="0">
                <a:solidFill>
                  <a:srgbClr val="FFFF00"/>
                </a:solidFill>
                <a:latin typeface="+mj-lt"/>
              </a:rPr>
              <a:t> </a:t>
            </a:r>
            <a:r>
              <a:rPr lang="en-US" sz="2400" dirty="0" err="1" smtClean="0">
                <a:solidFill>
                  <a:srgbClr val="FFFF00"/>
                </a:solidFill>
                <a:latin typeface="+mj-lt"/>
              </a:rPr>
              <a:t>dan</a:t>
            </a:r>
            <a:r>
              <a:rPr lang="en-US" sz="2400" dirty="0" smtClean="0">
                <a:solidFill>
                  <a:srgbClr val="FFFF00"/>
                </a:solidFill>
                <a:latin typeface="+mj-lt"/>
              </a:rPr>
              <a:t> </a:t>
            </a:r>
            <a:r>
              <a:rPr lang="en-US" sz="2400" dirty="0" err="1">
                <a:solidFill>
                  <a:srgbClr val="FFFF00"/>
                </a:solidFill>
                <a:latin typeface="+mj-lt"/>
              </a:rPr>
              <a:t>menemukan</a:t>
            </a:r>
            <a:r>
              <a:rPr lang="en-US" sz="2400" dirty="0">
                <a:solidFill>
                  <a:srgbClr val="FFFF00"/>
                </a:solidFill>
                <a:latin typeface="+mj-lt"/>
              </a:rPr>
              <a:t> </a:t>
            </a:r>
            <a:r>
              <a:rPr lang="en-US" sz="2400" dirty="0" err="1">
                <a:solidFill>
                  <a:srgbClr val="FFFF00"/>
                </a:solidFill>
                <a:latin typeface="+mj-lt"/>
              </a:rPr>
              <a:t>interpretasi-interpretasi</a:t>
            </a:r>
            <a:r>
              <a:rPr lang="en-US" sz="2400" dirty="0">
                <a:solidFill>
                  <a:srgbClr val="FFFF00"/>
                </a:solidFill>
                <a:latin typeface="+mj-lt"/>
              </a:rPr>
              <a:t>  </a:t>
            </a:r>
            <a:r>
              <a:rPr lang="en-US" sz="2400" dirty="0" err="1" smtClean="0">
                <a:solidFill>
                  <a:srgbClr val="FFFF00"/>
                </a:solidFill>
                <a:latin typeface="+mj-lt"/>
              </a:rPr>
              <a:t>baru</a:t>
            </a:r>
            <a:r>
              <a:rPr lang="id-ID" sz="2400" dirty="0" smtClean="0">
                <a:solidFill>
                  <a:srgbClr val="FFFF00"/>
                </a:solidFill>
                <a:latin typeface="+mj-lt"/>
              </a:rPr>
              <a:t> </a:t>
            </a:r>
            <a:r>
              <a:rPr lang="en-US" sz="2400" dirty="0" smtClean="0">
                <a:solidFill>
                  <a:srgbClr val="FFFF00"/>
                </a:solidFill>
                <a:latin typeface="+mj-lt"/>
              </a:rPr>
              <a:t>yang </a:t>
            </a:r>
            <a:r>
              <a:rPr lang="en-US" sz="2400" dirty="0" err="1">
                <a:solidFill>
                  <a:srgbClr val="FFFF00"/>
                </a:solidFill>
                <a:latin typeface="+mj-lt"/>
              </a:rPr>
              <a:t>memperbaiki</a:t>
            </a:r>
            <a:r>
              <a:rPr lang="en-US" sz="2400" dirty="0">
                <a:solidFill>
                  <a:srgbClr val="FFFF00"/>
                </a:solidFill>
                <a:latin typeface="+mj-lt"/>
              </a:rPr>
              <a:t> film </a:t>
            </a:r>
            <a:r>
              <a:rPr lang="en-US" sz="2400" dirty="0" err="1">
                <a:solidFill>
                  <a:srgbClr val="FFFF00"/>
                </a:solidFill>
                <a:latin typeface="+mj-lt"/>
              </a:rPr>
              <a:t>tsb</a:t>
            </a:r>
            <a:r>
              <a:rPr lang="en-US" sz="2400" dirty="0">
                <a:solidFill>
                  <a:srgbClr val="FFFF00"/>
                </a:solidFill>
                <a:latin typeface="+mj-lt"/>
              </a:rPr>
              <a:t>.</a:t>
            </a:r>
          </a:p>
          <a:p>
            <a:pPr>
              <a:lnSpc>
                <a:spcPct val="80000"/>
              </a:lnSpc>
            </a:pPr>
            <a:r>
              <a:rPr lang="en-US" sz="2400" dirty="0">
                <a:solidFill>
                  <a:srgbClr val="FFFF00"/>
                </a:solidFill>
                <a:latin typeface="+mj-lt"/>
              </a:rPr>
              <a:t>7. Screening 2 , </a:t>
            </a:r>
            <a:r>
              <a:rPr lang="en-US" sz="2400" dirty="0" err="1">
                <a:solidFill>
                  <a:srgbClr val="FFFF00"/>
                </a:solidFill>
                <a:latin typeface="+mj-lt"/>
              </a:rPr>
              <a:t>pemutaran</a:t>
            </a:r>
            <a:r>
              <a:rPr lang="en-US" sz="2400" dirty="0">
                <a:solidFill>
                  <a:srgbClr val="FFFF00"/>
                </a:solidFill>
                <a:latin typeface="+mj-lt"/>
              </a:rPr>
              <a:t> </a:t>
            </a:r>
            <a:r>
              <a:rPr lang="en-US" sz="2400" dirty="0" err="1">
                <a:solidFill>
                  <a:srgbClr val="FFFF00"/>
                </a:solidFill>
                <a:latin typeface="+mj-lt"/>
              </a:rPr>
              <a:t>hasil</a:t>
            </a:r>
            <a:r>
              <a:rPr lang="en-US" sz="2400" dirty="0">
                <a:solidFill>
                  <a:srgbClr val="FFFF00"/>
                </a:solidFill>
                <a:latin typeface="+mj-lt"/>
              </a:rPr>
              <a:t> editing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sutradara</a:t>
            </a:r>
            <a:r>
              <a:rPr lang="en-US" sz="2400" dirty="0">
                <a:solidFill>
                  <a:srgbClr val="FFFF00"/>
                </a:solidFill>
                <a:latin typeface="+mj-lt"/>
              </a:rPr>
              <a:t> </a:t>
            </a:r>
            <a:r>
              <a:rPr lang="en-US" sz="2400" dirty="0" err="1" smtClean="0">
                <a:solidFill>
                  <a:srgbClr val="FFFF00"/>
                </a:solidFill>
                <a:latin typeface="+mj-lt"/>
              </a:rPr>
              <a:t>dan</a:t>
            </a:r>
            <a:r>
              <a:rPr lang="en-US" sz="2400" dirty="0" smtClean="0">
                <a:solidFill>
                  <a:srgbClr val="FFFF00"/>
                </a:solidFill>
                <a:latin typeface="+mj-lt"/>
              </a:rPr>
              <a:t> </a:t>
            </a:r>
            <a:r>
              <a:rPr lang="en-US" sz="2400" dirty="0" err="1">
                <a:solidFill>
                  <a:srgbClr val="FFFF00"/>
                </a:solidFill>
                <a:latin typeface="+mj-lt"/>
              </a:rPr>
              <a:t>produser</a:t>
            </a:r>
            <a:r>
              <a:rPr lang="en-US" sz="2400" dirty="0">
                <a:solidFill>
                  <a:srgbClr val="FFFF00"/>
                </a:solidFill>
                <a:latin typeface="+mj-lt"/>
              </a:rPr>
              <a:t>, </a:t>
            </a:r>
            <a:r>
              <a:rPr lang="en-US" sz="2400" dirty="0" err="1">
                <a:solidFill>
                  <a:srgbClr val="FFFF00"/>
                </a:solidFill>
                <a:latin typeface="+mj-lt"/>
              </a:rPr>
              <a:t>lalu</a:t>
            </a:r>
            <a:r>
              <a:rPr lang="en-US" sz="2400" dirty="0">
                <a:solidFill>
                  <a:srgbClr val="FFFF00"/>
                </a:solidFill>
                <a:latin typeface="+mj-lt"/>
              </a:rPr>
              <a:t> </a:t>
            </a:r>
            <a:r>
              <a:rPr lang="en-US" sz="2400" dirty="0" err="1">
                <a:solidFill>
                  <a:srgbClr val="FFFF00"/>
                </a:solidFill>
                <a:latin typeface="+mj-lt"/>
              </a:rPr>
              <a:t>diskusi</a:t>
            </a:r>
            <a:r>
              <a:rPr lang="en-US" sz="2400" dirty="0">
                <a:solidFill>
                  <a:srgbClr val="FFFF00"/>
                </a:solidFill>
                <a:latin typeface="+mj-lt"/>
              </a:rPr>
              <a:t>.</a:t>
            </a:r>
          </a:p>
          <a:p>
            <a:pPr>
              <a:lnSpc>
                <a:spcPct val="80000"/>
              </a:lnSpc>
            </a:pPr>
            <a:r>
              <a:rPr lang="en-US" sz="2400" dirty="0">
                <a:solidFill>
                  <a:srgbClr val="FFFF00"/>
                </a:solidFill>
                <a:latin typeface="+mj-lt"/>
              </a:rPr>
              <a:t>8. Final editing, editing </a:t>
            </a:r>
            <a:r>
              <a:rPr lang="en-US" sz="2400" dirty="0" err="1">
                <a:solidFill>
                  <a:srgbClr val="FFFF00"/>
                </a:solidFill>
                <a:latin typeface="+mj-lt"/>
              </a:rPr>
              <a:t>terakhir</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finalisasi</a:t>
            </a:r>
            <a:r>
              <a:rPr lang="en-US" sz="2400" dirty="0">
                <a:solidFill>
                  <a:srgbClr val="FFFF00"/>
                </a:solidFill>
                <a:latin typeface="+mj-lt"/>
              </a:rPr>
              <a:t> film </a:t>
            </a:r>
            <a:r>
              <a:rPr lang="en-US" sz="2400" dirty="0" err="1" smtClean="0">
                <a:solidFill>
                  <a:srgbClr val="FFFF00"/>
                </a:solidFill>
                <a:latin typeface="+mj-lt"/>
              </a:rPr>
              <a:t>tersebut,hingga</a:t>
            </a:r>
            <a:r>
              <a:rPr lang="en-US" sz="2400" dirty="0" smtClean="0">
                <a:solidFill>
                  <a:srgbClr val="FFFF00"/>
                </a:solidFill>
                <a:latin typeface="+mj-lt"/>
              </a:rPr>
              <a:t>  </a:t>
            </a:r>
            <a:r>
              <a:rPr lang="en-US" sz="2400" dirty="0" err="1">
                <a:solidFill>
                  <a:srgbClr val="FFFF00"/>
                </a:solidFill>
                <a:latin typeface="+mj-lt"/>
              </a:rPr>
              <a:t>mendapatkan</a:t>
            </a:r>
            <a:r>
              <a:rPr lang="en-US" sz="2400" dirty="0">
                <a:solidFill>
                  <a:srgbClr val="FFFF00"/>
                </a:solidFill>
                <a:latin typeface="+mj-lt"/>
              </a:rPr>
              <a:t> </a:t>
            </a:r>
            <a:r>
              <a:rPr lang="en-US" sz="2400" dirty="0" err="1">
                <a:solidFill>
                  <a:srgbClr val="FFFF00"/>
                </a:solidFill>
                <a:latin typeface="+mj-lt"/>
              </a:rPr>
              <a:t>hasil</a:t>
            </a:r>
            <a:r>
              <a:rPr lang="en-US" sz="2400" dirty="0">
                <a:solidFill>
                  <a:srgbClr val="FFFF00"/>
                </a:solidFill>
                <a:latin typeface="+mj-lt"/>
              </a:rPr>
              <a:t> yang paling maximal.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4354" name="Rectangle 2"/>
          <p:cNvSpPr>
            <a:spLocks noGrp="1" noChangeArrowheads="1"/>
          </p:cNvSpPr>
          <p:nvPr>
            <p:ph type="title"/>
          </p:nvPr>
        </p:nvSpPr>
        <p:spPr>
          <a:xfrm>
            <a:off x="611188" y="260350"/>
            <a:ext cx="7777162" cy="692150"/>
          </a:xfrm>
        </p:spPr>
        <p:txBody>
          <a:bodyPr>
            <a:normAutofit fontScale="90000"/>
          </a:bodyPr>
          <a:lstStyle/>
          <a:p>
            <a:r>
              <a:rPr lang="en-US" sz="4000" b="1" dirty="0" err="1">
                <a:solidFill>
                  <a:srgbClr val="FF0000"/>
                </a:solidFill>
                <a:latin typeface="Calibri" pitchFamily="34" charset="0"/>
              </a:rPr>
              <a:t>Apakah</a:t>
            </a:r>
            <a:r>
              <a:rPr lang="en-US" sz="4000" b="1" dirty="0">
                <a:solidFill>
                  <a:srgbClr val="FF0000"/>
                </a:solidFill>
                <a:latin typeface="Calibri" pitchFamily="34" charset="0"/>
              </a:rPr>
              <a:t> Editing ?</a:t>
            </a:r>
          </a:p>
        </p:txBody>
      </p:sp>
      <p:sp>
        <p:nvSpPr>
          <p:cNvPr id="484355" name="Rectangle 3"/>
          <p:cNvSpPr>
            <a:spLocks noGrp="1" noChangeArrowheads="1"/>
          </p:cNvSpPr>
          <p:nvPr>
            <p:ph idx="1"/>
          </p:nvPr>
        </p:nvSpPr>
        <p:spPr>
          <a:xfrm>
            <a:off x="395536" y="980728"/>
            <a:ext cx="8424862" cy="5616624"/>
          </a:xfrm>
        </p:spPr>
        <p:txBody>
          <a:bodyPr>
            <a:normAutofit fontScale="92500" lnSpcReduction="10000"/>
          </a:bodyPr>
          <a:lstStyle/>
          <a:p>
            <a:pPr>
              <a:lnSpc>
                <a:spcPct val="80000"/>
              </a:lnSpc>
              <a:buFont typeface="Wingdings" pitchFamily="2" charset="2"/>
              <a:buChar char="Ø"/>
            </a:pPr>
            <a:r>
              <a:rPr lang="en-US" sz="2400" b="1" dirty="0" err="1">
                <a:solidFill>
                  <a:srgbClr val="FFFF00"/>
                </a:solidFill>
                <a:latin typeface="Calibri" pitchFamily="34" charset="0"/>
              </a:rPr>
              <a:t>Suatu</a:t>
            </a:r>
            <a:r>
              <a:rPr lang="en-US" sz="2400" b="1" dirty="0">
                <a:solidFill>
                  <a:srgbClr val="FFFF00"/>
                </a:solidFill>
                <a:latin typeface="Calibri" pitchFamily="34" charset="0"/>
              </a:rPr>
              <a:t> </a:t>
            </a:r>
            <a:r>
              <a:rPr lang="en-US" sz="2400" b="1" dirty="0" err="1">
                <a:solidFill>
                  <a:srgbClr val="FFFF00"/>
                </a:solidFill>
                <a:latin typeface="Calibri" pitchFamily="34" charset="0"/>
              </a:rPr>
              <a:t>cara</a:t>
            </a:r>
            <a:r>
              <a:rPr lang="en-US" sz="2400" b="1" dirty="0">
                <a:solidFill>
                  <a:srgbClr val="FFFF00"/>
                </a:solidFill>
                <a:latin typeface="Calibri" pitchFamily="34" charset="0"/>
              </a:rPr>
              <a:t> </a:t>
            </a:r>
            <a:r>
              <a:rPr lang="en-US" sz="2400" b="1" dirty="0" err="1">
                <a:solidFill>
                  <a:srgbClr val="FFFF00"/>
                </a:solidFill>
                <a:latin typeface="Calibri" pitchFamily="34" charset="0"/>
              </a:rPr>
              <a:t>dengan</a:t>
            </a:r>
            <a:r>
              <a:rPr lang="en-US" sz="2400" b="1" dirty="0">
                <a:solidFill>
                  <a:srgbClr val="FFFF00"/>
                </a:solidFill>
                <a:latin typeface="Calibri" pitchFamily="34" charset="0"/>
              </a:rPr>
              <a:t> </a:t>
            </a:r>
            <a:r>
              <a:rPr lang="en-US" sz="2400" b="1" dirty="0" err="1">
                <a:solidFill>
                  <a:srgbClr val="FFFF00"/>
                </a:solidFill>
                <a:latin typeface="Calibri" pitchFamily="34" charset="0"/>
              </a:rPr>
              <a:t>menggunakan</a:t>
            </a:r>
            <a:r>
              <a:rPr lang="en-US" sz="2400" b="1" dirty="0">
                <a:solidFill>
                  <a:srgbClr val="FFFF00"/>
                </a:solidFill>
                <a:latin typeface="Calibri" pitchFamily="34" charset="0"/>
              </a:rPr>
              <a:t> shot-shot </a:t>
            </a:r>
            <a:r>
              <a:rPr lang="en-US" sz="2400" b="1" dirty="0" err="1">
                <a:solidFill>
                  <a:srgbClr val="FFFF00"/>
                </a:solidFill>
                <a:latin typeface="Calibri" pitchFamily="34" charset="0"/>
              </a:rPr>
              <a:t>sebagai</a:t>
            </a:r>
            <a:r>
              <a:rPr lang="en-US" sz="2400" b="1" dirty="0">
                <a:solidFill>
                  <a:srgbClr val="FFFF00"/>
                </a:solidFill>
                <a:latin typeface="Calibri" pitchFamily="34" charset="0"/>
              </a:rPr>
              <a:t> </a:t>
            </a:r>
            <a:r>
              <a:rPr lang="en-US" sz="2400" b="1" dirty="0" err="1">
                <a:solidFill>
                  <a:srgbClr val="FFFF00"/>
                </a:solidFill>
                <a:latin typeface="Calibri" pitchFamily="34" charset="0"/>
              </a:rPr>
              <a:t>materi</a:t>
            </a:r>
            <a:r>
              <a:rPr lang="en-US" sz="2400" b="1" dirty="0">
                <a:solidFill>
                  <a:srgbClr val="FFFF00"/>
                </a:solidFill>
                <a:latin typeface="Calibri" pitchFamily="34" charset="0"/>
              </a:rPr>
              <a:t> Editing </a:t>
            </a:r>
            <a:r>
              <a:rPr lang="en-US" sz="2400" b="1" dirty="0" err="1">
                <a:solidFill>
                  <a:srgbClr val="FFFF00"/>
                </a:solidFill>
                <a:latin typeface="Calibri" pitchFamily="34" charset="0"/>
              </a:rPr>
              <a:t>dan</a:t>
            </a:r>
            <a:r>
              <a:rPr lang="en-US" sz="2400" b="1" dirty="0">
                <a:solidFill>
                  <a:srgbClr val="FFFF00"/>
                </a:solidFill>
                <a:latin typeface="Calibri" pitchFamily="34" charset="0"/>
              </a:rPr>
              <a:t> </a:t>
            </a:r>
            <a:r>
              <a:rPr lang="en-US" sz="2400" b="1" dirty="0" err="1">
                <a:solidFill>
                  <a:srgbClr val="FFFF00"/>
                </a:solidFill>
                <a:latin typeface="Calibri" pitchFamily="34" charset="0"/>
              </a:rPr>
              <a:t>menyusunnya</a:t>
            </a:r>
            <a:r>
              <a:rPr lang="en-US" sz="2400" b="1" dirty="0">
                <a:solidFill>
                  <a:srgbClr val="FFFF00"/>
                </a:solidFill>
                <a:latin typeface="Calibri" pitchFamily="34" charset="0"/>
              </a:rPr>
              <a:t> </a:t>
            </a:r>
            <a:r>
              <a:rPr lang="en-US" sz="2400" b="1" dirty="0" err="1">
                <a:solidFill>
                  <a:srgbClr val="FFFF00"/>
                </a:solidFill>
                <a:latin typeface="Calibri" pitchFamily="34" charset="0"/>
              </a:rPr>
              <a:t>menjadi</a:t>
            </a:r>
            <a:r>
              <a:rPr lang="en-US" sz="2400" b="1" dirty="0">
                <a:solidFill>
                  <a:srgbClr val="FFFF00"/>
                </a:solidFill>
                <a:latin typeface="Calibri" pitchFamily="34" charset="0"/>
              </a:rPr>
              <a:t> </a:t>
            </a:r>
            <a:r>
              <a:rPr lang="en-US" sz="2400" b="1" dirty="0" err="1">
                <a:solidFill>
                  <a:srgbClr val="FFFF00"/>
                </a:solidFill>
                <a:latin typeface="Calibri" pitchFamily="34" charset="0"/>
              </a:rPr>
              <a:t>suatu</a:t>
            </a:r>
            <a:r>
              <a:rPr lang="en-US" sz="2400" b="1" dirty="0">
                <a:solidFill>
                  <a:srgbClr val="FFFF00"/>
                </a:solidFill>
                <a:latin typeface="Calibri" pitchFamily="34" charset="0"/>
              </a:rPr>
              <a:t> </a:t>
            </a:r>
            <a:r>
              <a:rPr lang="en-US" sz="2400" b="1" dirty="0" err="1">
                <a:solidFill>
                  <a:srgbClr val="FFFF00"/>
                </a:solidFill>
                <a:latin typeface="Calibri" pitchFamily="34" charset="0"/>
              </a:rPr>
              <a:t>kesatuan</a:t>
            </a:r>
            <a:r>
              <a:rPr lang="en-US" sz="2400" b="1" dirty="0">
                <a:solidFill>
                  <a:srgbClr val="FFFF00"/>
                </a:solidFill>
                <a:latin typeface="Calibri" pitchFamily="34" charset="0"/>
              </a:rPr>
              <a:t> film yang </a:t>
            </a:r>
            <a:r>
              <a:rPr lang="en-US" sz="2400" b="1" dirty="0" err="1">
                <a:solidFill>
                  <a:srgbClr val="FFFF00"/>
                </a:solidFill>
                <a:latin typeface="Calibri" pitchFamily="34" charset="0"/>
              </a:rPr>
              <a:t>utuh</a:t>
            </a:r>
            <a:r>
              <a:rPr lang="en-US" sz="2400" b="1" dirty="0">
                <a:solidFill>
                  <a:srgbClr val="FFFF00"/>
                </a:solidFill>
                <a:latin typeface="Calibri" pitchFamily="34" charset="0"/>
              </a:rPr>
              <a:t> </a:t>
            </a:r>
            <a:r>
              <a:rPr lang="en-US" sz="2400" b="1" dirty="0" err="1">
                <a:solidFill>
                  <a:srgbClr val="FFFF00"/>
                </a:solidFill>
                <a:latin typeface="Calibri" pitchFamily="34" charset="0"/>
              </a:rPr>
              <a:t>menurut</a:t>
            </a:r>
            <a:r>
              <a:rPr lang="en-US" sz="2400" b="1" dirty="0">
                <a:solidFill>
                  <a:srgbClr val="FFFF00"/>
                </a:solidFill>
                <a:latin typeface="Calibri" pitchFamily="34" charset="0"/>
              </a:rPr>
              <a:t> </a:t>
            </a:r>
            <a:r>
              <a:rPr lang="en-US" sz="2400" b="1" dirty="0" err="1">
                <a:solidFill>
                  <a:srgbClr val="FFFF00"/>
                </a:solidFill>
                <a:latin typeface="Calibri" pitchFamily="34" charset="0"/>
              </a:rPr>
              <a:t>struktur</a:t>
            </a:r>
            <a:r>
              <a:rPr lang="en-US" sz="2400" b="1" dirty="0">
                <a:solidFill>
                  <a:srgbClr val="FFFF00"/>
                </a:solidFill>
                <a:latin typeface="Calibri" pitchFamily="34" charset="0"/>
              </a:rPr>
              <a:t> </a:t>
            </a:r>
            <a:r>
              <a:rPr lang="en-US" sz="2400" b="1" dirty="0" err="1">
                <a:solidFill>
                  <a:srgbClr val="FFFF00"/>
                </a:solidFill>
                <a:latin typeface="Calibri" pitchFamily="34" charset="0"/>
              </a:rPr>
              <a:t>cerita</a:t>
            </a:r>
            <a:r>
              <a:rPr lang="en-US" sz="2400" b="1" dirty="0" smtClean="0">
                <a:solidFill>
                  <a:srgbClr val="FFFF00"/>
                </a:solidFill>
                <a:latin typeface="Calibri" pitchFamily="34" charset="0"/>
              </a:rPr>
              <a:t>.</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a:solidFill>
                  <a:srgbClr val="FFFF00"/>
                </a:solidFill>
                <a:latin typeface="Calibri" pitchFamily="34" charset="0"/>
              </a:rPr>
              <a:t>An Introduction Film Art, 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Suatu</a:t>
            </a:r>
            <a:r>
              <a:rPr lang="en-US" sz="2400" b="1" dirty="0">
                <a:solidFill>
                  <a:srgbClr val="FFFF00"/>
                </a:solidFill>
                <a:latin typeface="Calibri" pitchFamily="34" charset="0"/>
              </a:rPr>
              <a:t> </a:t>
            </a:r>
            <a:r>
              <a:rPr lang="en-US" sz="2400" b="1" dirty="0" err="1">
                <a:solidFill>
                  <a:srgbClr val="FFFF00"/>
                </a:solidFill>
                <a:latin typeface="Calibri" pitchFamily="34" charset="0"/>
              </a:rPr>
              <a:t>gagasan</a:t>
            </a:r>
            <a:r>
              <a:rPr lang="en-US" sz="2400" b="1" dirty="0">
                <a:solidFill>
                  <a:srgbClr val="FFFF00"/>
                </a:solidFill>
                <a:latin typeface="Calibri" pitchFamily="34" charset="0"/>
              </a:rPr>
              <a:t> </a:t>
            </a:r>
            <a:r>
              <a:rPr lang="en-US" sz="2400" b="1" dirty="0" err="1">
                <a:solidFill>
                  <a:srgbClr val="FFFF00"/>
                </a:solidFill>
                <a:latin typeface="Calibri" pitchFamily="34" charset="0"/>
              </a:rPr>
              <a:t>untuk</a:t>
            </a:r>
            <a:r>
              <a:rPr lang="en-US" sz="2400" b="1" dirty="0">
                <a:solidFill>
                  <a:srgbClr val="FFFF00"/>
                </a:solidFill>
                <a:latin typeface="Calibri" pitchFamily="34" charset="0"/>
              </a:rPr>
              <a:t> </a:t>
            </a:r>
            <a:r>
              <a:rPr lang="en-US" sz="2400" b="1" dirty="0" err="1">
                <a:solidFill>
                  <a:srgbClr val="FFFF00"/>
                </a:solidFill>
                <a:latin typeface="Calibri" pitchFamily="34" charset="0"/>
              </a:rPr>
              <a:t>mengkoordinasi</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a:t>
            </a:r>
            <a:r>
              <a:rPr lang="en-US" sz="2400" b="1" dirty="0" err="1">
                <a:solidFill>
                  <a:srgbClr val="FFFF00"/>
                </a:solidFill>
                <a:latin typeface="Calibri" pitchFamily="34" charset="0"/>
              </a:rPr>
              <a:t>satu</a:t>
            </a:r>
            <a:r>
              <a:rPr lang="en-US" sz="2400" b="1" dirty="0">
                <a:solidFill>
                  <a:srgbClr val="FFFF00"/>
                </a:solidFill>
                <a:latin typeface="Calibri" pitchFamily="34" charset="0"/>
              </a:rPr>
              <a:t> shot </a:t>
            </a:r>
            <a:r>
              <a:rPr lang="en-US" sz="2400" b="1" dirty="0" err="1">
                <a:solidFill>
                  <a:srgbClr val="FFFF00"/>
                </a:solidFill>
                <a:latin typeface="Calibri" pitchFamily="34" charset="0"/>
              </a:rPr>
              <a:t>dengan</a:t>
            </a:r>
            <a:r>
              <a:rPr lang="en-US" sz="2400" b="1" dirty="0">
                <a:solidFill>
                  <a:srgbClr val="FFFF00"/>
                </a:solidFill>
                <a:latin typeface="Calibri" pitchFamily="34" charset="0"/>
              </a:rPr>
              <a:t> shot </a:t>
            </a:r>
            <a:r>
              <a:rPr lang="en-US" sz="2400" b="1" dirty="0" err="1">
                <a:solidFill>
                  <a:srgbClr val="FFFF00"/>
                </a:solidFill>
                <a:latin typeface="Calibri" pitchFamily="34" charset="0"/>
              </a:rPr>
              <a:t>berikutnya</a:t>
            </a:r>
            <a:r>
              <a:rPr lang="en-US" sz="2400" b="1" dirty="0">
                <a:solidFill>
                  <a:srgbClr val="FFFF00"/>
                </a:solidFill>
                <a:latin typeface="Calibri" pitchFamily="34" charset="0"/>
              </a:rPr>
              <a:t>. </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a:solidFill>
                  <a:srgbClr val="FFFF00"/>
                </a:solidFill>
                <a:latin typeface="Calibri" pitchFamily="34" charset="0"/>
              </a:rPr>
              <a:t>Statement </a:t>
            </a:r>
            <a:r>
              <a:rPr lang="en-US" sz="2400" b="1" dirty="0" err="1">
                <a:solidFill>
                  <a:srgbClr val="FFFF00"/>
                </a:solidFill>
                <a:latin typeface="Calibri" pitchFamily="34" charset="0"/>
              </a:rPr>
              <a:t>Pudovkin</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a:t>
            </a:r>
            <a:r>
              <a:rPr lang="en-US" sz="2400" b="1" dirty="0" err="1">
                <a:solidFill>
                  <a:srgbClr val="FFFF00"/>
                </a:solidFill>
                <a:latin typeface="Calibri" pitchFamily="34" charset="0"/>
              </a:rPr>
              <a:t>buku</a:t>
            </a:r>
            <a:r>
              <a:rPr lang="en-US" sz="2400" b="1" dirty="0">
                <a:solidFill>
                  <a:srgbClr val="FFFF00"/>
                </a:solidFill>
                <a:latin typeface="Calibri" pitchFamily="34" charset="0"/>
              </a:rPr>
              <a:t> </a:t>
            </a:r>
            <a:r>
              <a:rPr lang="en-US" sz="2400" b="1" i="1" dirty="0">
                <a:solidFill>
                  <a:srgbClr val="FFFF00"/>
                </a:solidFill>
                <a:latin typeface="Calibri" pitchFamily="34" charset="0"/>
              </a:rPr>
              <a:t>The Technique of Film Editing</a:t>
            </a:r>
            <a:r>
              <a:rPr lang="en-US" sz="2400" b="1" dirty="0">
                <a:solidFill>
                  <a:srgbClr val="FFFF00"/>
                </a:solidFill>
                <a:latin typeface="Calibri" pitchFamily="34" charset="0"/>
              </a:rPr>
              <a:t> yang </a:t>
            </a:r>
            <a:r>
              <a:rPr lang="en-US" sz="2400" b="1" dirty="0" err="1">
                <a:solidFill>
                  <a:srgbClr val="FFFF00"/>
                </a:solidFill>
                <a:latin typeface="Calibri" pitchFamily="34" charset="0"/>
              </a:rPr>
              <a:t>dinyatakannya</a:t>
            </a:r>
            <a:r>
              <a:rPr lang="en-US" sz="2400" b="1" dirty="0">
                <a:solidFill>
                  <a:srgbClr val="FFFF00"/>
                </a:solidFill>
                <a:latin typeface="Calibri" pitchFamily="34" charset="0"/>
              </a:rPr>
              <a:t> </a:t>
            </a:r>
            <a:r>
              <a:rPr lang="en-US" sz="2400" b="1" dirty="0" err="1">
                <a:solidFill>
                  <a:srgbClr val="FFFF00"/>
                </a:solidFill>
                <a:latin typeface="Calibri" pitchFamily="34" charset="0"/>
              </a:rPr>
              <a:t>pada</a:t>
            </a:r>
            <a:r>
              <a:rPr lang="en-US" sz="2400" b="1" dirty="0">
                <a:solidFill>
                  <a:srgbClr val="FFFF00"/>
                </a:solidFill>
                <a:latin typeface="Calibri" pitchFamily="34" charset="0"/>
              </a:rPr>
              <a:t> </a:t>
            </a:r>
            <a:r>
              <a:rPr lang="en-US" sz="2400" b="1" dirty="0" err="1">
                <a:solidFill>
                  <a:srgbClr val="FFFF00"/>
                </a:solidFill>
                <a:latin typeface="Calibri" pitchFamily="34" charset="0"/>
              </a:rPr>
              <a:t>tahun</a:t>
            </a:r>
            <a:r>
              <a:rPr lang="en-US" sz="2400" b="1" dirty="0">
                <a:solidFill>
                  <a:srgbClr val="FFFF00"/>
                </a:solidFill>
                <a:latin typeface="Calibri" pitchFamily="34" charset="0"/>
              </a:rPr>
              <a:t> 1928 </a:t>
            </a:r>
            <a:r>
              <a:rPr lang="en-US" sz="2400" b="1" dirty="0" err="1">
                <a:solidFill>
                  <a:srgbClr val="FFFF00"/>
                </a:solidFill>
                <a:latin typeface="Calibri" pitchFamily="34" charset="0"/>
              </a:rPr>
              <a:t>mengenai</a:t>
            </a:r>
            <a:r>
              <a:rPr lang="en-US" sz="2400" b="1" dirty="0">
                <a:solidFill>
                  <a:srgbClr val="FFFF00"/>
                </a:solidFill>
                <a:latin typeface="Calibri" pitchFamily="34" charset="0"/>
              </a:rPr>
              <a:t> </a:t>
            </a:r>
            <a:r>
              <a:rPr lang="en-US" sz="2400" b="1" dirty="0" err="1">
                <a:solidFill>
                  <a:srgbClr val="FFFF00"/>
                </a:solidFill>
                <a:latin typeface="Calibri" pitchFamily="34" charset="0"/>
              </a:rPr>
              <a:t>hubungan</a:t>
            </a:r>
            <a:r>
              <a:rPr lang="en-US" sz="2400" b="1" dirty="0">
                <a:solidFill>
                  <a:srgbClr val="FFFF00"/>
                </a:solidFill>
                <a:latin typeface="Calibri" pitchFamily="34" charset="0"/>
              </a:rPr>
              <a:t> Editing </a:t>
            </a:r>
            <a:r>
              <a:rPr lang="en-US" sz="2400" b="1" dirty="0" err="1">
                <a:solidFill>
                  <a:srgbClr val="FFFF00"/>
                </a:solidFill>
                <a:latin typeface="Calibri" pitchFamily="34" charset="0"/>
              </a:rPr>
              <a:t>dan</a:t>
            </a:r>
            <a:r>
              <a:rPr lang="en-US" sz="2400" b="1" dirty="0">
                <a:solidFill>
                  <a:srgbClr val="FFFF00"/>
                </a:solidFill>
                <a:latin typeface="Calibri" pitchFamily="34" charset="0"/>
              </a:rPr>
              <a:t> film. 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kekuatan</a:t>
            </a:r>
            <a:r>
              <a:rPr lang="en-US" sz="2400" b="1" dirty="0">
                <a:solidFill>
                  <a:srgbClr val="FFFF00"/>
                </a:solidFill>
                <a:latin typeface="Calibri" pitchFamily="34" charset="0"/>
              </a:rPr>
              <a:t> </a:t>
            </a:r>
            <a:r>
              <a:rPr lang="en-US" sz="2400" b="1" dirty="0" err="1">
                <a:solidFill>
                  <a:srgbClr val="FFFF00"/>
                </a:solidFill>
                <a:latin typeface="Calibri" pitchFamily="34" charset="0"/>
              </a:rPr>
              <a:t>kreatif</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a:t>
            </a:r>
            <a:r>
              <a:rPr lang="en-US" sz="2400" b="1" dirty="0" err="1">
                <a:solidFill>
                  <a:srgbClr val="FFFF00"/>
                </a:solidFill>
                <a:latin typeface="Calibri" pitchFamily="34" charset="0"/>
              </a:rPr>
              <a:t>realita</a:t>
            </a:r>
            <a:r>
              <a:rPr lang="en-US" sz="2400" b="1" dirty="0">
                <a:solidFill>
                  <a:srgbClr val="FFFF00"/>
                </a:solidFill>
                <a:latin typeface="Calibri" pitchFamily="34" charset="0"/>
              </a:rPr>
              <a:t> </a:t>
            </a:r>
            <a:r>
              <a:rPr lang="en-US" sz="2400" b="1" dirty="0" err="1">
                <a:solidFill>
                  <a:srgbClr val="FFFF00"/>
                </a:solidFill>
                <a:latin typeface="Calibri" pitchFamily="34" charset="0"/>
              </a:rPr>
              <a:t>filmis</a:t>
            </a:r>
            <a:r>
              <a:rPr lang="en-US" sz="2400" b="1" dirty="0">
                <a:solidFill>
                  <a:srgbClr val="FFFF00"/>
                </a:solidFill>
                <a:latin typeface="Calibri" pitchFamily="34" charset="0"/>
              </a:rPr>
              <a:t> yang </a:t>
            </a:r>
            <a:r>
              <a:rPr lang="en-US" sz="2400" b="1" dirty="0" err="1">
                <a:solidFill>
                  <a:srgbClr val="FFFF00"/>
                </a:solidFill>
                <a:latin typeface="Calibri" pitchFamily="34" charset="0"/>
              </a:rPr>
              <a:t>sifatnya</a:t>
            </a:r>
            <a:r>
              <a:rPr lang="en-US" sz="2400" b="1" dirty="0">
                <a:solidFill>
                  <a:srgbClr val="FFFF00"/>
                </a:solidFill>
                <a:latin typeface="Calibri" pitchFamily="34" charset="0"/>
              </a:rPr>
              <a:t> </a:t>
            </a:r>
            <a:r>
              <a:rPr lang="en-US" sz="2400" b="1" dirty="0" err="1">
                <a:solidFill>
                  <a:srgbClr val="FFFF00"/>
                </a:solidFill>
                <a:latin typeface="Calibri" pitchFamily="34" charset="0"/>
              </a:rPr>
              <a:t>hanya</a:t>
            </a:r>
            <a:r>
              <a:rPr lang="en-US" sz="2400" b="1" dirty="0">
                <a:solidFill>
                  <a:srgbClr val="FFFF00"/>
                </a:solidFill>
                <a:latin typeface="Calibri" pitchFamily="34" charset="0"/>
              </a:rPr>
              <a:t> </a:t>
            </a:r>
            <a:r>
              <a:rPr lang="en-US" sz="2400" b="1" dirty="0" err="1">
                <a:solidFill>
                  <a:srgbClr val="FFFF00"/>
                </a:solidFill>
                <a:latin typeface="Calibri" pitchFamily="34" charset="0"/>
              </a:rPr>
              <a:t>memberikan</a:t>
            </a:r>
            <a:r>
              <a:rPr lang="en-US" sz="2400" b="1" dirty="0">
                <a:solidFill>
                  <a:srgbClr val="FFFF00"/>
                </a:solidFill>
                <a:latin typeface="Calibri" pitchFamily="34" charset="0"/>
              </a:rPr>
              <a:t> </a:t>
            </a:r>
            <a:r>
              <a:rPr lang="en-US" sz="2400" b="1" dirty="0" err="1">
                <a:solidFill>
                  <a:srgbClr val="FFFF00"/>
                </a:solidFill>
                <a:latin typeface="Calibri" pitchFamily="34" charset="0"/>
              </a:rPr>
              <a:t>bahah</a:t>
            </a:r>
            <a:r>
              <a:rPr lang="en-US" sz="2400" b="1" dirty="0">
                <a:solidFill>
                  <a:srgbClr val="FFFF00"/>
                </a:solidFill>
                <a:latin typeface="Calibri" pitchFamily="34" charset="0"/>
              </a:rPr>
              <a:t> </a:t>
            </a:r>
            <a:r>
              <a:rPr lang="en-US" sz="2400" b="1" dirty="0" err="1">
                <a:solidFill>
                  <a:srgbClr val="FFFF00"/>
                </a:solidFill>
                <a:latin typeface="Calibri" pitchFamily="34" charset="0"/>
              </a:rPr>
              <a:t>mentah</a:t>
            </a:r>
            <a:r>
              <a:rPr lang="en-US" sz="2400" b="1" dirty="0">
                <a:solidFill>
                  <a:srgbClr val="FFFF00"/>
                </a:solidFill>
                <a:latin typeface="Calibri" pitchFamily="34" charset="0"/>
              </a:rPr>
              <a:t> </a:t>
            </a:r>
            <a:r>
              <a:rPr lang="en-US" sz="2400" b="1" dirty="0" err="1">
                <a:solidFill>
                  <a:srgbClr val="FFFF00"/>
                </a:solidFill>
                <a:latin typeface="Calibri" pitchFamily="34" charset="0"/>
              </a:rPr>
              <a:t>atau</a:t>
            </a:r>
            <a:r>
              <a:rPr lang="en-US" sz="2400" b="1" dirty="0">
                <a:solidFill>
                  <a:srgbClr val="FFFF00"/>
                </a:solidFill>
                <a:latin typeface="Calibri" pitchFamily="34" charset="0"/>
              </a:rPr>
              <a:t> </a:t>
            </a:r>
            <a:r>
              <a:rPr lang="en-US" sz="2400" b="1" dirty="0" err="1">
                <a:solidFill>
                  <a:srgbClr val="FFFF00"/>
                </a:solidFill>
                <a:latin typeface="Calibri" pitchFamily="34" charset="0"/>
              </a:rPr>
              <a:t>bahan</a:t>
            </a:r>
            <a:r>
              <a:rPr lang="en-US" sz="2400" b="1" dirty="0">
                <a:solidFill>
                  <a:srgbClr val="FFFF00"/>
                </a:solidFill>
                <a:latin typeface="Calibri" pitchFamily="34" charset="0"/>
              </a:rPr>
              <a:t> </a:t>
            </a:r>
            <a:r>
              <a:rPr lang="en-US" sz="2400" b="1" dirty="0" err="1">
                <a:solidFill>
                  <a:srgbClr val="FFFF00"/>
                </a:solidFill>
                <a:latin typeface="Calibri" pitchFamily="34" charset="0"/>
              </a:rPr>
              <a:t>baku</a:t>
            </a:r>
            <a:r>
              <a:rPr lang="en-US" sz="2400" b="1" dirty="0">
                <a:solidFill>
                  <a:srgbClr val="FFFF00"/>
                </a:solidFill>
                <a:latin typeface="Calibri" pitchFamily="34" charset="0"/>
              </a:rPr>
              <a:t> yang </a:t>
            </a:r>
            <a:r>
              <a:rPr lang="en-US" sz="2400" b="1" dirty="0" err="1" smtClean="0">
                <a:solidFill>
                  <a:srgbClr val="FFFF00"/>
                </a:solidFill>
                <a:latin typeface="Calibri" pitchFamily="34" charset="0"/>
              </a:rPr>
              <a:t>sesuai</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err="1" smtClean="0">
                <a:solidFill>
                  <a:srgbClr val="FFFF00"/>
                </a:solidFill>
                <a:latin typeface="Calibri" pitchFamily="34" charset="0"/>
              </a:rPr>
              <a:t>Kesimpulannya</a:t>
            </a:r>
            <a:r>
              <a:rPr lang="en-US" sz="2400" b="1" dirty="0" smtClean="0">
                <a:solidFill>
                  <a:srgbClr val="FFFF00"/>
                </a:solidFill>
                <a:latin typeface="Calibri" pitchFamily="34" charset="0"/>
              </a:rPr>
              <a:t> </a:t>
            </a:r>
            <a:r>
              <a:rPr lang="en-US" sz="2400" b="1" dirty="0">
                <a:solidFill>
                  <a:srgbClr val="FFFF00"/>
                </a:solidFill>
                <a:latin typeface="Calibri" pitchFamily="34" charset="0"/>
              </a:rPr>
              <a:t>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kerja</a:t>
            </a:r>
            <a:r>
              <a:rPr lang="en-US" sz="2400" b="1" dirty="0">
                <a:solidFill>
                  <a:srgbClr val="FFFF00"/>
                </a:solidFill>
                <a:latin typeface="Calibri" pitchFamily="34" charset="0"/>
              </a:rPr>
              <a:t> </a:t>
            </a:r>
            <a:r>
              <a:rPr lang="en-US" sz="2400" b="1" dirty="0" err="1">
                <a:solidFill>
                  <a:srgbClr val="FFFF00"/>
                </a:solidFill>
                <a:latin typeface="Calibri" pitchFamily="34" charset="0"/>
              </a:rPr>
              <a:t>kreatif</a:t>
            </a:r>
            <a:r>
              <a:rPr lang="en-US" sz="2400" b="1" dirty="0">
                <a:solidFill>
                  <a:srgbClr val="FFFF00"/>
                </a:solidFill>
                <a:latin typeface="Calibri" pitchFamily="34" charset="0"/>
              </a:rPr>
              <a:t> yang </a:t>
            </a:r>
            <a:r>
              <a:rPr lang="en-US" sz="2400" b="1" dirty="0" err="1">
                <a:solidFill>
                  <a:srgbClr val="FFFF00"/>
                </a:solidFill>
                <a:latin typeface="Calibri" pitchFamily="34" charset="0"/>
              </a:rPr>
              <a:t>krusial</a:t>
            </a:r>
            <a:r>
              <a:rPr lang="en-US" sz="2400" b="1" dirty="0">
                <a:solidFill>
                  <a:srgbClr val="FFFF00"/>
                </a:solidFill>
                <a:latin typeface="Calibri" pitchFamily="34" charset="0"/>
              </a:rPr>
              <a:t> </a:t>
            </a:r>
            <a:r>
              <a:rPr lang="en-US" sz="2400" b="1" dirty="0" err="1">
                <a:solidFill>
                  <a:srgbClr val="FFFF00"/>
                </a:solidFill>
                <a:latin typeface="Calibri" pitchFamily="34" charset="0"/>
              </a:rPr>
              <a:t>dalam</a:t>
            </a:r>
            <a:r>
              <a:rPr lang="en-US" sz="2400" b="1" dirty="0">
                <a:solidFill>
                  <a:srgbClr val="FFFF00"/>
                </a:solidFill>
                <a:latin typeface="Calibri" pitchFamily="34" charset="0"/>
              </a:rPr>
              <a:t> </a:t>
            </a:r>
            <a:r>
              <a:rPr lang="en-US" sz="2400" b="1" dirty="0" err="1">
                <a:solidFill>
                  <a:srgbClr val="FFFF00"/>
                </a:solidFill>
                <a:latin typeface="Calibri" pitchFamily="34" charset="0"/>
              </a:rPr>
              <a:t>produksi</a:t>
            </a:r>
            <a:r>
              <a:rPr lang="en-US" sz="2400" b="1" dirty="0">
                <a:solidFill>
                  <a:srgbClr val="FFFF00"/>
                </a:solidFill>
                <a:latin typeface="Calibri" pitchFamily="34" charset="0"/>
              </a:rPr>
              <a:t> film</a:t>
            </a:r>
            <a:r>
              <a:rPr lang="en-US" sz="2400" b="1" dirty="0" smtClean="0">
                <a:solidFill>
                  <a:srgbClr val="FFFF00"/>
                </a:solidFill>
                <a:latin typeface="Calibri" pitchFamily="34" charset="0"/>
              </a:rPr>
              <a:t>.</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err="1">
                <a:solidFill>
                  <a:srgbClr val="FFFF00"/>
                </a:solidFill>
                <a:latin typeface="Calibri" pitchFamily="34" charset="0"/>
              </a:rPr>
              <a:t>Secara</a:t>
            </a:r>
            <a:r>
              <a:rPr lang="en-US" sz="2400" b="1" dirty="0">
                <a:solidFill>
                  <a:srgbClr val="FFFF00"/>
                </a:solidFill>
                <a:latin typeface="Calibri" pitchFamily="34" charset="0"/>
              </a:rPr>
              <a:t> </a:t>
            </a:r>
            <a:r>
              <a:rPr lang="en-US" sz="2400" b="1" dirty="0" err="1">
                <a:solidFill>
                  <a:srgbClr val="FFFF00"/>
                </a:solidFill>
                <a:latin typeface="Calibri" pitchFamily="34" charset="0"/>
              </a:rPr>
              <a:t>fisik</a:t>
            </a:r>
            <a:r>
              <a:rPr lang="en-US" sz="2400" b="1" dirty="0">
                <a:solidFill>
                  <a:srgbClr val="FFFF00"/>
                </a:solidFill>
                <a:latin typeface="Calibri" pitchFamily="34" charset="0"/>
              </a:rPr>
              <a:t>, 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pekerjaan</a:t>
            </a:r>
            <a:r>
              <a:rPr lang="en-US" sz="2400" b="1" dirty="0">
                <a:solidFill>
                  <a:srgbClr val="FFFF00"/>
                </a:solidFill>
                <a:latin typeface="Calibri" pitchFamily="34" charset="0"/>
              </a:rPr>
              <a:t> yang </a:t>
            </a:r>
            <a:r>
              <a:rPr lang="en-US" sz="2400" b="1" dirty="0" err="1">
                <a:solidFill>
                  <a:srgbClr val="FFFF00"/>
                </a:solidFill>
                <a:latin typeface="Calibri" pitchFamily="34" charset="0"/>
              </a:rPr>
              <a:t>menggabungkan</a:t>
            </a:r>
            <a:r>
              <a:rPr lang="en-US" sz="2400" b="1" dirty="0">
                <a:solidFill>
                  <a:srgbClr val="FFFF00"/>
                </a:solidFill>
                <a:latin typeface="Calibri" pitchFamily="34" charset="0"/>
              </a:rPr>
              <a:t> </a:t>
            </a:r>
            <a:r>
              <a:rPr lang="en-US" sz="2400" b="1" dirty="0" err="1">
                <a:solidFill>
                  <a:srgbClr val="FFFF00"/>
                </a:solidFill>
                <a:latin typeface="Calibri" pitchFamily="34" charset="0"/>
              </a:rPr>
              <a:t>sebuah</a:t>
            </a:r>
            <a:r>
              <a:rPr lang="en-US" sz="2400" b="1" dirty="0">
                <a:solidFill>
                  <a:srgbClr val="FFFF00"/>
                </a:solidFill>
                <a:latin typeface="Calibri" pitchFamily="34" charset="0"/>
              </a:rPr>
              <a:t> pita film </a:t>
            </a:r>
            <a:r>
              <a:rPr lang="en-US" sz="2400" b="1" dirty="0" err="1">
                <a:solidFill>
                  <a:srgbClr val="FFFF00"/>
                </a:solidFill>
                <a:latin typeface="Calibri" pitchFamily="34" charset="0"/>
              </a:rPr>
              <a:t>atau</a:t>
            </a:r>
            <a:r>
              <a:rPr lang="en-US" sz="2400" b="1" dirty="0">
                <a:solidFill>
                  <a:srgbClr val="FFFF00"/>
                </a:solidFill>
                <a:latin typeface="Calibri" pitchFamily="34" charset="0"/>
              </a:rPr>
              <a:t> shot </a:t>
            </a:r>
            <a:r>
              <a:rPr lang="en-US" sz="2400" b="1" dirty="0" err="1">
                <a:solidFill>
                  <a:srgbClr val="FFFF00"/>
                </a:solidFill>
                <a:latin typeface="Calibri" pitchFamily="34" charset="0"/>
              </a:rPr>
              <a:t>dengan</a:t>
            </a:r>
            <a:r>
              <a:rPr lang="en-US" sz="2400" b="1" dirty="0">
                <a:solidFill>
                  <a:srgbClr val="FFFF00"/>
                </a:solidFill>
                <a:latin typeface="Calibri" pitchFamily="34" charset="0"/>
              </a:rPr>
              <a:t> pita film </a:t>
            </a:r>
            <a:r>
              <a:rPr lang="en-US" sz="2400" b="1" dirty="0" err="1">
                <a:solidFill>
                  <a:srgbClr val="FFFF00"/>
                </a:solidFill>
                <a:latin typeface="Calibri" pitchFamily="34" charset="0"/>
              </a:rPr>
              <a:t>lainnya</a:t>
            </a:r>
            <a:r>
              <a:rPr lang="en-US" sz="2400" b="1" dirty="0">
                <a:solidFill>
                  <a:srgbClr val="FFFF00"/>
                </a:solidFill>
                <a:latin typeface="Calibri" pitchFamily="34" charset="0"/>
              </a:rPr>
              <a:t> </a:t>
            </a:r>
            <a:r>
              <a:rPr lang="en-US" sz="2400" b="1" dirty="0" err="1">
                <a:solidFill>
                  <a:srgbClr val="FFFF00"/>
                </a:solidFill>
                <a:latin typeface="Calibri" pitchFamily="34" charset="0"/>
              </a:rPr>
              <a:t>dimana</a:t>
            </a:r>
            <a:r>
              <a:rPr lang="en-US" sz="2400" b="1" dirty="0">
                <a:solidFill>
                  <a:srgbClr val="FFFF00"/>
                </a:solidFill>
                <a:latin typeface="Calibri" pitchFamily="34" charset="0"/>
              </a:rPr>
              <a:t> </a:t>
            </a:r>
            <a:r>
              <a:rPr lang="en-US" sz="2400" b="1" dirty="0" err="1">
                <a:solidFill>
                  <a:srgbClr val="FFFF00"/>
                </a:solidFill>
                <a:latin typeface="Calibri" pitchFamily="34" charset="0"/>
              </a:rPr>
              <a:t>akhir</a:t>
            </a:r>
            <a:r>
              <a:rPr lang="en-US" sz="2400" b="1" dirty="0">
                <a:solidFill>
                  <a:srgbClr val="FFFF00"/>
                </a:solidFill>
                <a:latin typeface="Calibri" pitchFamily="34" charset="0"/>
              </a:rPr>
              <a:t> </a:t>
            </a:r>
            <a:r>
              <a:rPr lang="en-US" sz="2400" b="1" dirty="0" err="1">
                <a:solidFill>
                  <a:srgbClr val="FFFF00"/>
                </a:solidFill>
                <a:latin typeface="Calibri" pitchFamily="34" charset="0"/>
              </a:rPr>
              <a:t>suatu</a:t>
            </a:r>
            <a:r>
              <a:rPr lang="en-US" sz="2400" b="1" dirty="0">
                <a:solidFill>
                  <a:srgbClr val="FFFF00"/>
                </a:solidFill>
                <a:latin typeface="Calibri" pitchFamily="34" charset="0"/>
              </a:rPr>
              <a:t> shot </a:t>
            </a:r>
            <a:r>
              <a:rPr lang="en-US" sz="2400" b="1" dirty="0" err="1">
                <a:solidFill>
                  <a:srgbClr val="FFFF00"/>
                </a:solidFill>
                <a:latin typeface="Calibri" pitchFamily="34" charset="0"/>
              </a:rPr>
              <a:t>disambung</a:t>
            </a:r>
            <a:r>
              <a:rPr lang="en-US" sz="2400" b="1" dirty="0">
                <a:solidFill>
                  <a:srgbClr val="FFFF00"/>
                </a:solidFill>
                <a:latin typeface="Calibri" pitchFamily="34" charset="0"/>
              </a:rPr>
              <a:t> </a:t>
            </a:r>
            <a:r>
              <a:rPr lang="en-US" sz="2400" b="1" dirty="0" err="1">
                <a:solidFill>
                  <a:srgbClr val="FFFF00"/>
                </a:solidFill>
                <a:latin typeface="Calibri" pitchFamily="34" charset="0"/>
              </a:rPr>
              <a:t>keawal</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shot </a:t>
            </a:r>
            <a:r>
              <a:rPr lang="en-US" sz="2400" b="1" dirty="0" err="1">
                <a:solidFill>
                  <a:srgbClr val="FFFF00"/>
                </a:solidFill>
                <a:latin typeface="Calibri" pitchFamily="34" charset="0"/>
              </a:rPr>
              <a:t>berikutnya</a:t>
            </a:r>
            <a:r>
              <a:rPr lang="en-US" sz="2400" b="1" dirty="0">
                <a:solidFill>
                  <a:srgbClr val="FFFF00"/>
                </a:solidFill>
                <a:latin typeface="Calibri" pitchFamily="34" charset="0"/>
              </a:rPr>
              <a:t> </a:t>
            </a:r>
          </a:p>
          <a:p>
            <a:pPr>
              <a:lnSpc>
                <a:spcPct val="80000"/>
              </a:lnSpc>
            </a:pPr>
            <a:endParaRPr lang="en-US" sz="2400" dirty="0">
              <a:solidFill>
                <a:srgbClr val="2F297B"/>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484354"/>
                                        </p:tgtEl>
                                        <p:attrNameLst>
                                          <p:attrName>style.visibility</p:attrName>
                                        </p:attrNameLst>
                                      </p:cBhvr>
                                      <p:to>
                                        <p:strVal val="visible"/>
                                      </p:to>
                                    </p:set>
                                    <p:anim calcmode="lin" valueType="num">
                                      <p:cBhvr>
                                        <p:cTn id="7" dur="1000" fill="hold">
                                          <p:stCondLst>
                                            <p:cond delay="0"/>
                                          </p:stCondLst>
                                        </p:cTn>
                                        <p:tgtEl>
                                          <p:spTgt spid="484354"/>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484354"/>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484354"/>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484354"/>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484354"/>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484355">
                                            <p:txEl>
                                              <p:pRg st="0" end="0"/>
                                            </p:txEl>
                                          </p:spTgt>
                                        </p:tgtEl>
                                        <p:attrNameLst>
                                          <p:attrName>style.visibility</p:attrName>
                                        </p:attrNameLst>
                                      </p:cBhvr>
                                      <p:to>
                                        <p:strVal val="visible"/>
                                      </p:to>
                                    </p:set>
                                    <p:anim calcmode="lin" valueType="num">
                                      <p:cBhvr>
                                        <p:cTn id="16" dur="500" fill="hold"/>
                                        <p:tgtEl>
                                          <p:spTgt spid="484355">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484355">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484355">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484355">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48435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484355">
                                            <p:txEl>
                                              <p:pRg st="2" end="2"/>
                                            </p:txEl>
                                          </p:spTgt>
                                        </p:tgtEl>
                                        <p:attrNameLst>
                                          <p:attrName>style.visibility</p:attrName>
                                        </p:attrNameLst>
                                      </p:cBhvr>
                                      <p:to>
                                        <p:strVal val="visible"/>
                                      </p:to>
                                    </p:set>
                                    <p:anim calcmode="lin" valueType="num">
                                      <p:cBhvr>
                                        <p:cTn id="25" dur="500" fill="hold"/>
                                        <p:tgtEl>
                                          <p:spTgt spid="484355">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484355">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484355">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484355">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484355">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484355">
                                            <p:txEl>
                                              <p:pRg st="4" end="4"/>
                                            </p:txEl>
                                          </p:spTgt>
                                        </p:tgtEl>
                                        <p:attrNameLst>
                                          <p:attrName>style.visibility</p:attrName>
                                        </p:attrNameLst>
                                      </p:cBhvr>
                                      <p:to>
                                        <p:strVal val="visible"/>
                                      </p:to>
                                    </p:set>
                                    <p:anim calcmode="lin" valueType="num">
                                      <p:cBhvr>
                                        <p:cTn id="34" dur="500" fill="hold"/>
                                        <p:tgtEl>
                                          <p:spTgt spid="484355">
                                            <p:txEl>
                                              <p:pRg st="4" end="4"/>
                                            </p:txEl>
                                          </p:spTgt>
                                        </p:tgtEl>
                                        <p:attrNameLst>
                                          <p:attrName>ppt_w</p:attrName>
                                        </p:attrNameLst>
                                      </p:cBhvr>
                                      <p:tavLst>
                                        <p:tav tm="0">
                                          <p:val>
                                            <p:strVal val="#ppt_w*0.05"/>
                                          </p:val>
                                        </p:tav>
                                        <p:tav tm="100000">
                                          <p:val>
                                            <p:strVal val="#ppt_w"/>
                                          </p:val>
                                        </p:tav>
                                      </p:tavLst>
                                    </p:anim>
                                    <p:anim calcmode="lin" valueType="num">
                                      <p:cBhvr>
                                        <p:cTn id="35" dur="500" fill="hold"/>
                                        <p:tgtEl>
                                          <p:spTgt spid="484355">
                                            <p:txEl>
                                              <p:pRg st="4" end="4"/>
                                            </p:txEl>
                                          </p:spTgt>
                                        </p:tgtEl>
                                        <p:attrNameLst>
                                          <p:attrName>ppt_h</p:attrName>
                                        </p:attrNameLst>
                                      </p:cBhvr>
                                      <p:tavLst>
                                        <p:tav tm="0">
                                          <p:val>
                                            <p:strVal val="#ppt_h"/>
                                          </p:val>
                                        </p:tav>
                                        <p:tav tm="100000">
                                          <p:val>
                                            <p:strVal val="#ppt_h"/>
                                          </p:val>
                                        </p:tav>
                                      </p:tavLst>
                                    </p:anim>
                                    <p:anim calcmode="lin" valueType="num">
                                      <p:cBhvr>
                                        <p:cTn id="36" dur="500" fill="hold"/>
                                        <p:tgtEl>
                                          <p:spTgt spid="484355">
                                            <p:txEl>
                                              <p:pRg st="4" end="4"/>
                                            </p:txEl>
                                          </p:spTgt>
                                        </p:tgtEl>
                                        <p:attrNameLst>
                                          <p:attrName>ppt_x</p:attrName>
                                        </p:attrNameLst>
                                      </p:cBhvr>
                                      <p:tavLst>
                                        <p:tav tm="0">
                                          <p:val>
                                            <p:strVal val="#ppt_x-.2"/>
                                          </p:val>
                                        </p:tav>
                                        <p:tav tm="100000">
                                          <p:val>
                                            <p:strVal val="#ppt_x"/>
                                          </p:val>
                                        </p:tav>
                                      </p:tavLst>
                                    </p:anim>
                                    <p:anim calcmode="lin" valueType="num">
                                      <p:cBhvr>
                                        <p:cTn id="37" dur="500" fill="hold"/>
                                        <p:tgtEl>
                                          <p:spTgt spid="484355">
                                            <p:txEl>
                                              <p:pRg st="4" end="4"/>
                                            </p:txEl>
                                          </p:spTgt>
                                        </p:tgtEl>
                                        <p:attrNameLst>
                                          <p:attrName>ppt_y</p:attrName>
                                        </p:attrNameLst>
                                      </p:cBhvr>
                                      <p:tavLst>
                                        <p:tav tm="0">
                                          <p:val>
                                            <p:strVal val="#ppt_y"/>
                                          </p:val>
                                        </p:tav>
                                        <p:tav tm="100000">
                                          <p:val>
                                            <p:strVal val="#ppt_y"/>
                                          </p:val>
                                        </p:tav>
                                      </p:tavLst>
                                    </p:anim>
                                    <p:animEffect transition="in" filter="fade">
                                      <p:cBhvr>
                                        <p:cTn id="38" dur="500"/>
                                        <p:tgtEl>
                                          <p:spTgt spid="484355">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484355">
                                            <p:txEl>
                                              <p:pRg st="6" end="6"/>
                                            </p:txEl>
                                          </p:spTgt>
                                        </p:tgtEl>
                                        <p:attrNameLst>
                                          <p:attrName>style.visibility</p:attrName>
                                        </p:attrNameLst>
                                      </p:cBhvr>
                                      <p:to>
                                        <p:strVal val="visible"/>
                                      </p:to>
                                    </p:set>
                                    <p:anim calcmode="lin" valueType="num">
                                      <p:cBhvr>
                                        <p:cTn id="43" dur="500" fill="hold"/>
                                        <p:tgtEl>
                                          <p:spTgt spid="484355">
                                            <p:txEl>
                                              <p:pRg st="6" end="6"/>
                                            </p:txEl>
                                          </p:spTgt>
                                        </p:tgtEl>
                                        <p:attrNameLst>
                                          <p:attrName>ppt_w</p:attrName>
                                        </p:attrNameLst>
                                      </p:cBhvr>
                                      <p:tavLst>
                                        <p:tav tm="0">
                                          <p:val>
                                            <p:strVal val="#ppt_w*0.05"/>
                                          </p:val>
                                        </p:tav>
                                        <p:tav tm="100000">
                                          <p:val>
                                            <p:strVal val="#ppt_w"/>
                                          </p:val>
                                        </p:tav>
                                      </p:tavLst>
                                    </p:anim>
                                    <p:anim calcmode="lin" valueType="num">
                                      <p:cBhvr>
                                        <p:cTn id="44" dur="500" fill="hold"/>
                                        <p:tgtEl>
                                          <p:spTgt spid="484355">
                                            <p:txEl>
                                              <p:pRg st="6" end="6"/>
                                            </p:txEl>
                                          </p:spTgt>
                                        </p:tgtEl>
                                        <p:attrNameLst>
                                          <p:attrName>ppt_h</p:attrName>
                                        </p:attrNameLst>
                                      </p:cBhvr>
                                      <p:tavLst>
                                        <p:tav tm="0">
                                          <p:val>
                                            <p:strVal val="#ppt_h"/>
                                          </p:val>
                                        </p:tav>
                                        <p:tav tm="100000">
                                          <p:val>
                                            <p:strVal val="#ppt_h"/>
                                          </p:val>
                                        </p:tav>
                                      </p:tavLst>
                                    </p:anim>
                                    <p:anim calcmode="lin" valueType="num">
                                      <p:cBhvr>
                                        <p:cTn id="45" dur="500" fill="hold"/>
                                        <p:tgtEl>
                                          <p:spTgt spid="484355">
                                            <p:txEl>
                                              <p:pRg st="6" end="6"/>
                                            </p:txEl>
                                          </p:spTgt>
                                        </p:tgtEl>
                                        <p:attrNameLst>
                                          <p:attrName>ppt_x</p:attrName>
                                        </p:attrNameLst>
                                      </p:cBhvr>
                                      <p:tavLst>
                                        <p:tav tm="0">
                                          <p:val>
                                            <p:strVal val="#ppt_x-.2"/>
                                          </p:val>
                                        </p:tav>
                                        <p:tav tm="100000">
                                          <p:val>
                                            <p:strVal val="#ppt_x"/>
                                          </p:val>
                                        </p:tav>
                                      </p:tavLst>
                                    </p:anim>
                                    <p:anim calcmode="lin" valueType="num">
                                      <p:cBhvr>
                                        <p:cTn id="46" dur="500" fill="hold"/>
                                        <p:tgtEl>
                                          <p:spTgt spid="484355">
                                            <p:txEl>
                                              <p:pRg st="6" end="6"/>
                                            </p:txEl>
                                          </p:spTgt>
                                        </p:tgtEl>
                                        <p:attrNameLst>
                                          <p:attrName>ppt_y</p:attrName>
                                        </p:attrNameLst>
                                      </p:cBhvr>
                                      <p:tavLst>
                                        <p:tav tm="0">
                                          <p:val>
                                            <p:strVal val="#ppt_y"/>
                                          </p:val>
                                        </p:tav>
                                        <p:tav tm="100000">
                                          <p:val>
                                            <p:strVal val="#ppt_y"/>
                                          </p:val>
                                        </p:tav>
                                      </p:tavLst>
                                    </p:anim>
                                    <p:animEffect transition="in" filter="fade">
                                      <p:cBhvr>
                                        <p:cTn id="47" dur="500"/>
                                        <p:tgtEl>
                                          <p:spTgt spid="484355">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4" presetClass="entr" presetSubtype="0" accel="100000" fill="hold" grpId="0" nodeType="clickEffect">
                                  <p:stCondLst>
                                    <p:cond delay="0"/>
                                  </p:stCondLst>
                                  <p:childTnLst>
                                    <p:set>
                                      <p:cBhvr>
                                        <p:cTn id="51" dur="1" fill="hold">
                                          <p:stCondLst>
                                            <p:cond delay="0"/>
                                          </p:stCondLst>
                                        </p:cTn>
                                        <p:tgtEl>
                                          <p:spTgt spid="484355">
                                            <p:txEl>
                                              <p:pRg st="8" end="8"/>
                                            </p:txEl>
                                          </p:spTgt>
                                        </p:tgtEl>
                                        <p:attrNameLst>
                                          <p:attrName>style.visibility</p:attrName>
                                        </p:attrNameLst>
                                      </p:cBhvr>
                                      <p:to>
                                        <p:strVal val="visible"/>
                                      </p:to>
                                    </p:set>
                                    <p:anim calcmode="lin" valueType="num">
                                      <p:cBhvr>
                                        <p:cTn id="52" dur="500" fill="hold"/>
                                        <p:tgtEl>
                                          <p:spTgt spid="484355">
                                            <p:txEl>
                                              <p:pRg st="8" end="8"/>
                                            </p:txEl>
                                          </p:spTgt>
                                        </p:tgtEl>
                                        <p:attrNameLst>
                                          <p:attrName>ppt_w</p:attrName>
                                        </p:attrNameLst>
                                      </p:cBhvr>
                                      <p:tavLst>
                                        <p:tav tm="0">
                                          <p:val>
                                            <p:strVal val="#ppt_w*0.05"/>
                                          </p:val>
                                        </p:tav>
                                        <p:tav tm="100000">
                                          <p:val>
                                            <p:strVal val="#ppt_w"/>
                                          </p:val>
                                        </p:tav>
                                      </p:tavLst>
                                    </p:anim>
                                    <p:anim calcmode="lin" valueType="num">
                                      <p:cBhvr>
                                        <p:cTn id="53" dur="500" fill="hold"/>
                                        <p:tgtEl>
                                          <p:spTgt spid="484355">
                                            <p:txEl>
                                              <p:pRg st="8" end="8"/>
                                            </p:txEl>
                                          </p:spTgt>
                                        </p:tgtEl>
                                        <p:attrNameLst>
                                          <p:attrName>ppt_h</p:attrName>
                                        </p:attrNameLst>
                                      </p:cBhvr>
                                      <p:tavLst>
                                        <p:tav tm="0">
                                          <p:val>
                                            <p:strVal val="#ppt_h"/>
                                          </p:val>
                                        </p:tav>
                                        <p:tav tm="100000">
                                          <p:val>
                                            <p:strVal val="#ppt_h"/>
                                          </p:val>
                                        </p:tav>
                                      </p:tavLst>
                                    </p:anim>
                                    <p:anim calcmode="lin" valueType="num">
                                      <p:cBhvr>
                                        <p:cTn id="54" dur="500" fill="hold"/>
                                        <p:tgtEl>
                                          <p:spTgt spid="484355">
                                            <p:txEl>
                                              <p:pRg st="8" end="8"/>
                                            </p:txEl>
                                          </p:spTgt>
                                        </p:tgtEl>
                                        <p:attrNameLst>
                                          <p:attrName>ppt_x</p:attrName>
                                        </p:attrNameLst>
                                      </p:cBhvr>
                                      <p:tavLst>
                                        <p:tav tm="0">
                                          <p:val>
                                            <p:strVal val="#ppt_x-.2"/>
                                          </p:val>
                                        </p:tav>
                                        <p:tav tm="100000">
                                          <p:val>
                                            <p:strVal val="#ppt_x"/>
                                          </p:val>
                                        </p:tav>
                                      </p:tavLst>
                                    </p:anim>
                                    <p:anim calcmode="lin" valueType="num">
                                      <p:cBhvr>
                                        <p:cTn id="55" dur="500" fill="hold"/>
                                        <p:tgtEl>
                                          <p:spTgt spid="484355">
                                            <p:txEl>
                                              <p:pRg st="8" end="8"/>
                                            </p:txEl>
                                          </p:spTgt>
                                        </p:tgtEl>
                                        <p:attrNameLst>
                                          <p:attrName>ppt_y</p:attrName>
                                        </p:attrNameLst>
                                      </p:cBhvr>
                                      <p:tavLst>
                                        <p:tav tm="0">
                                          <p:val>
                                            <p:strVal val="#ppt_y"/>
                                          </p:val>
                                        </p:tav>
                                        <p:tav tm="100000">
                                          <p:val>
                                            <p:strVal val="#ppt_y"/>
                                          </p:val>
                                        </p:tav>
                                      </p:tavLst>
                                    </p:anim>
                                    <p:animEffect transition="in" filter="fade">
                                      <p:cBhvr>
                                        <p:cTn id="56" dur="500"/>
                                        <p:tgtEl>
                                          <p:spTgt spid="484355">
                                            <p:txEl>
                                              <p:pRg st="8" end="8"/>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5" presetClass="exit" presetSubtype="0" fill="hold" grpId="1" nodeType="clickEffect">
                                  <p:stCondLst>
                                    <p:cond delay="0"/>
                                  </p:stCondLst>
                                  <p:childTnLst>
                                    <p:anim calcmode="lin" valueType="num">
                                      <p:cBhvr>
                                        <p:cTn id="60" dur="2000" fill="hold"/>
                                        <p:tgtEl>
                                          <p:spTgt spid="484354"/>
                                        </p:tgtEl>
                                        <p:attrNameLst>
                                          <p:attrName>style.rotation</p:attrName>
                                        </p:attrNameLst>
                                      </p:cBhvr>
                                      <p:tavLst>
                                        <p:tav tm="0">
                                          <p:val>
                                            <p:fltVal val="0"/>
                                          </p:val>
                                        </p:tav>
                                        <p:tav tm="100000">
                                          <p:val>
                                            <p:fltVal val="-90"/>
                                          </p:val>
                                        </p:tav>
                                      </p:tavLst>
                                    </p:anim>
                                    <p:anim calcmode="lin" valueType="num">
                                      <p:cBhvr>
                                        <p:cTn id="61" dur="2000" fill="hold"/>
                                        <p:tgtEl>
                                          <p:spTgt spid="484354"/>
                                        </p:tgtEl>
                                        <p:attrNameLst>
                                          <p:attrName>ppt_w</p:attrName>
                                        </p:attrNameLst>
                                      </p:cBhvr>
                                      <p:tavLst>
                                        <p:tav tm="0">
                                          <p:val>
                                            <p:strVal val="ppt_w"/>
                                          </p:val>
                                        </p:tav>
                                        <p:tav tm="50000">
                                          <p:val>
                                            <p:strVal val="ppt_w-.5"/>
                                          </p:val>
                                        </p:tav>
                                        <p:tav tm="100000">
                                          <p:val>
                                            <p:strVal val="ppt_w-.5"/>
                                          </p:val>
                                        </p:tav>
                                      </p:tavLst>
                                    </p:anim>
                                    <p:anim calcmode="lin" valueType="num">
                                      <p:cBhvr>
                                        <p:cTn id="62" dur="2000" fill="hold"/>
                                        <p:tgtEl>
                                          <p:spTgt spid="484354"/>
                                        </p:tgtEl>
                                        <p:attrNameLst>
                                          <p:attrName>ppt_h</p:attrName>
                                        </p:attrNameLst>
                                      </p:cBhvr>
                                      <p:tavLst>
                                        <p:tav tm="0">
                                          <p:val>
                                            <p:strVal val="ppt_h"/>
                                          </p:val>
                                        </p:tav>
                                        <p:tav tm="100000">
                                          <p:val>
                                            <p:strVal val="ppt_h"/>
                                          </p:val>
                                        </p:tav>
                                      </p:tavLst>
                                    </p:anim>
                                    <p:anim calcmode="lin" valueType="num">
                                      <p:cBhvr>
                                        <p:cTn id="63" dur="2000" fill="hold"/>
                                        <p:tgtEl>
                                          <p:spTgt spid="484354"/>
                                        </p:tgtEl>
                                        <p:attrNameLst>
                                          <p:attrName>ppt_x</p:attrName>
                                        </p:attrNameLst>
                                      </p:cBhvr>
                                      <p:tavLst>
                                        <p:tav tm="0">
                                          <p:val>
                                            <p:strVal val="ppt_x"/>
                                          </p:val>
                                        </p:tav>
                                        <p:tav tm="100000">
                                          <p:val>
                                            <p:strVal val="ppt_x+.4"/>
                                          </p:val>
                                        </p:tav>
                                      </p:tavLst>
                                    </p:anim>
                                    <p:anim calcmode="lin" valueType="num">
                                      <p:cBhvr>
                                        <p:cTn id="64" dur="2000" fill="hold"/>
                                        <p:tgtEl>
                                          <p:spTgt spid="484354"/>
                                        </p:tgtEl>
                                        <p:attrNameLst>
                                          <p:attrName>ppt_y</p:attrName>
                                        </p:attrNameLst>
                                      </p:cBhvr>
                                      <p:tavLst>
                                        <p:tav tm="0">
                                          <p:val>
                                            <p:strVal val="ppt_y"/>
                                          </p:val>
                                        </p:tav>
                                        <p:tav tm="50000">
                                          <p:val>
                                            <p:strVal val="ppt_y+.1"/>
                                          </p:val>
                                        </p:tav>
                                        <p:tav tm="100000">
                                          <p:val>
                                            <p:strVal val="ppt_y-.2"/>
                                          </p:val>
                                        </p:tav>
                                      </p:tavLst>
                                    </p:anim>
                                    <p:set>
                                      <p:cBhvr>
                                        <p:cTn id="65" dur="1" fill="hold">
                                          <p:stCondLst>
                                            <p:cond delay="1998"/>
                                          </p:stCondLst>
                                        </p:cTn>
                                        <p:tgtEl>
                                          <p:spTgt spid="484354"/>
                                        </p:tgtEl>
                                        <p:attrNameLst>
                                          <p:attrName>style.visibility</p:attrName>
                                        </p:attrNameLst>
                                      </p:cBhvr>
                                      <p:to>
                                        <p:strVal val="hidden"/>
                                      </p:to>
                                    </p:set>
                                  </p:childTnLst>
                                </p:cTn>
                              </p:par>
                              <p:par>
                                <p:cTn id="66" presetID="22" presetClass="exit" presetSubtype="8" fill="hold" grpId="1" nodeType="withEffect">
                                  <p:stCondLst>
                                    <p:cond delay="0"/>
                                  </p:stCondLst>
                                  <p:childTnLst>
                                    <p:animEffect transition="out" filter="wipe(left)">
                                      <p:cBhvr>
                                        <p:cTn id="67" dur="500"/>
                                        <p:tgtEl>
                                          <p:spTgt spid="484355">
                                            <p:txEl>
                                              <p:pRg st="0" end="0"/>
                                            </p:txEl>
                                          </p:spTgt>
                                        </p:tgtEl>
                                      </p:cBhvr>
                                    </p:animEffect>
                                    <p:set>
                                      <p:cBhvr>
                                        <p:cTn id="68" dur="1" fill="hold">
                                          <p:stCondLst>
                                            <p:cond delay="499"/>
                                          </p:stCondLst>
                                        </p:cTn>
                                        <p:tgtEl>
                                          <p:spTgt spid="484355">
                                            <p:txEl>
                                              <p:pRg st="0" end="0"/>
                                            </p:txEl>
                                          </p:spTgt>
                                        </p:tgtEl>
                                        <p:attrNameLst>
                                          <p:attrName>style.visibility</p:attrName>
                                        </p:attrNameLst>
                                      </p:cBhvr>
                                      <p:to>
                                        <p:strVal val="hidden"/>
                                      </p:to>
                                    </p:set>
                                  </p:childTnLst>
                                </p:cTn>
                              </p:par>
                              <p:par>
                                <p:cTn id="69" presetID="22" presetClass="exit" presetSubtype="8" fill="hold" grpId="1" nodeType="withEffect">
                                  <p:stCondLst>
                                    <p:cond delay="0"/>
                                  </p:stCondLst>
                                  <p:childTnLst>
                                    <p:animEffect transition="out" filter="wipe(left)">
                                      <p:cBhvr>
                                        <p:cTn id="70" dur="500"/>
                                        <p:tgtEl>
                                          <p:spTgt spid="484355">
                                            <p:txEl>
                                              <p:pRg st="2" end="2"/>
                                            </p:txEl>
                                          </p:spTgt>
                                        </p:tgtEl>
                                      </p:cBhvr>
                                    </p:animEffect>
                                    <p:set>
                                      <p:cBhvr>
                                        <p:cTn id="71" dur="1" fill="hold">
                                          <p:stCondLst>
                                            <p:cond delay="499"/>
                                          </p:stCondLst>
                                        </p:cTn>
                                        <p:tgtEl>
                                          <p:spTgt spid="484355">
                                            <p:txEl>
                                              <p:pRg st="2" end="2"/>
                                            </p:txEl>
                                          </p:spTgt>
                                        </p:tgtEl>
                                        <p:attrNameLst>
                                          <p:attrName>style.visibility</p:attrName>
                                        </p:attrNameLst>
                                      </p:cBhvr>
                                      <p:to>
                                        <p:strVal val="hidden"/>
                                      </p:to>
                                    </p:set>
                                  </p:childTnLst>
                                </p:cTn>
                              </p:par>
                              <p:par>
                                <p:cTn id="72" presetID="22" presetClass="exit" presetSubtype="8" fill="hold" grpId="1" nodeType="withEffect">
                                  <p:stCondLst>
                                    <p:cond delay="0"/>
                                  </p:stCondLst>
                                  <p:childTnLst>
                                    <p:animEffect transition="out" filter="wipe(left)">
                                      <p:cBhvr>
                                        <p:cTn id="73" dur="500"/>
                                        <p:tgtEl>
                                          <p:spTgt spid="484355">
                                            <p:txEl>
                                              <p:pRg st="4" end="4"/>
                                            </p:txEl>
                                          </p:spTgt>
                                        </p:tgtEl>
                                      </p:cBhvr>
                                    </p:animEffect>
                                    <p:set>
                                      <p:cBhvr>
                                        <p:cTn id="74" dur="1" fill="hold">
                                          <p:stCondLst>
                                            <p:cond delay="499"/>
                                          </p:stCondLst>
                                        </p:cTn>
                                        <p:tgtEl>
                                          <p:spTgt spid="484355">
                                            <p:txEl>
                                              <p:pRg st="4" end="4"/>
                                            </p:txEl>
                                          </p:spTgt>
                                        </p:tgtEl>
                                        <p:attrNameLst>
                                          <p:attrName>style.visibility</p:attrName>
                                        </p:attrNameLst>
                                      </p:cBhvr>
                                      <p:to>
                                        <p:strVal val="hidden"/>
                                      </p:to>
                                    </p:set>
                                  </p:childTnLst>
                                </p:cTn>
                              </p:par>
                              <p:par>
                                <p:cTn id="75" presetID="22" presetClass="exit" presetSubtype="8" fill="hold" grpId="1" nodeType="withEffect">
                                  <p:stCondLst>
                                    <p:cond delay="0"/>
                                  </p:stCondLst>
                                  <p:childTnLst>
                                    <p:animEffect transition="out" filter="wipe(left)">
                                      <p:cBhvr>
                                        <p:cTn id="76" dur="500"/>
                                        <p:tgtEl>
                                          <p:spTgt spid="484355">
                                            <p:txEl>
                                              <p:pRg st="6" end="6"/>
                                            </p:txEl>
                                          </p:spTgt>
                                        </p:tgtEl>
                                      </p:cBhvr>
                                    </p:animEffect>
                                    <p:set>
                                      <p:cBhvr>
                                        <p:cTn id="77" dur="1" fill="hold">
                                          <p:stCondLst>
                                            <p:cond delay="499"/>
                                          </p:stCondLst>
                                        </p:cTn>
                                        <p:tgtEl>
                                          <p:spTgt spid="484355">
                                            <p:txEl>
                                              <p:pRg st="6" end="6"/>
                                            </p:txEl>
                                          </p:spTgt>
                                        </p:tgtEl>
                                        <p:attrNameLst>
                                          <p:attrName>style.visibility</p:attrName>
                                        </p:attrNameLst>
                                      </p:cBhvr>
                                      <p:to>
                                        <p:strVal val="hidden"/>
                                      </p:to>
                                    </p:set>
                                  </p:childTnLst>
                                </p:cTn>
                              </p:par>
                              <p:par>
                                <p:cTn id="78" presetID="22" presetClass="exit" presetSubtype="8" fill="hold" grpId="1" nodeType="withEffect">
                                  <p:stCondLst>
                                    <p:cond delay="0"/>
                                  </p:stCondLst>
                                  <p:childTnLst>
                                    <p:animEffect transition="out" filter="wipe(left)">
                                      <p:cBhvr>
                                        <p:cTn id="79" dur="500"/>
                                        <p:tgtEl>
                                          <p:spTgt spid="484355">
                                            <p:txEl>
                                              <p:pRg st="8" end="8"/>
                                            </p:txEl>
                                          </p:spTgt>
                                        </p:tgtEl>
                                      </p:cBhvr>
                                    </p:animEffect>
                                    <p:set>
                                      <p:cBhvr>
                                        <p:cTn id="80" dur="1" fill="hold">
                                          <p:stCondLst>
                                            <p:cond delay="499"/>
                                          </p:stCondLst>
                                        </p:cTn>
                                        <p:tgtEl>
                                          <p:spTgt spid="484355">
                                            <p:txEl>
                                              <p:pRg st="8" end="8"/>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354" grpId="0"/>
      <p:bldP spid="484354" grpId="1"/>
      <p:bldP spid="484355" grpId="0" build="p"/>
      <p:bldP spid="484355" grpId="1" build="allAtOnce"/>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5378" name="Rectangle 2"/>
          <p:cNvSpPr>
            <a:spLocks noGrp="1" noChangeArrowheads="1"/>
          </p:cNvSpPr>
          <p:nvPr>
            <p:ph type="title"/>
          </p:nvPr>
        </p:nvSpPr>
        <p:spPr>
          <a:xfrm>
            <a:off x="395536" y="1916832"/>
            <a:ext cx="8748464" cy="2664296"/>
          </a:xfrm>
        </p:spPr>
        <p:txBody>
          <a:bodyPr>
            <a:noAutofit/>
          </a:bodyPr>
          <a:lstStyle/>
          <a:p>
            <a:r>
              <a:rPr lang="en-US" sz="3200" b="1" dirty="0" err="1">
                <a:solidFill>
                  <a:srgbClr val="FFFF00"/>
                </a:solidFill>
                <a:effectLst>
                  <a:outerShdw blurRad="38100" dist="38100" dir="2700000" algn="tl">
                    <a:srgbClr val="000000">
                      <a:alpha val="43137"/>
                    </a:srgbClr>
                  </a:outerShdw>
                </a:effectLst>
                <a:latin typeface="Calibri" pitchFamily="34" charset="0"/>
              </a:rPr>
              <a:t>Pada</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tingkat</a:t>
            </a:r>
            <a:r>
              <a:rPr lang="en-US" sz="3200" b="1" dirty="0">
                <a:solidFill>
                  <a:srgbClr val="FFFF00"/>
                </a:solidFill>
                <a:effectLst>
                  <a:outerShdw blurRad="38100" dist="38100" dir="2700000" algn="tl">
                    <a:srgbClr val="000000">
                      <a:alpha val="43137"/>
                    </a:srgbClr>
                  </a:outerShdw>
                </a:effectLst>
                <a:latin typeface="Calibri" pitchFamily="34" charset="0"/>
              </a:rPr>
              <a:t> yang paling </a:t>
            </a:r>
            <a:r>
              <a:rPr lang="en-US" sz="3200" b="1" dirty="0" err="1">
                <a:solidFill>
                  <a:srgbClr val="FFFF00"/>
                </a:solidFill>
                <a:effectLst>
                  <a:outerShdw blurRad="38100" dist="38100" dir="2700000" algn="tl">
                    <a:srgbClr val="000000">
                      <a:alpha val="43137"/>
                    </a:srgbClr>
                  </a:outerShdw>
                </a:effectLst>
                <a:latin typeface="Calibri" pitchFamily="34" charset="0"/>
              </a:rPr>
              <a:t>mekanis</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pekerjaan</a:t>
            </a:r>
            <a:r>
              <a:rPr lang="en-US" sz="3200" b="1" dirty="0">
                <a:solidFill>
                  <a:srgbClr val="FFFF00"/>
                </a:solidFill>
                <a:effectLst>
                  <a:outerShdw blurRad="38100" dist="38100" dir="2700000" algn="tl">
                    <a:srgbClr val="000000">
                      <a:alpha val="43137"/>
                    </a:srgbClr>
                  </a:outerShdw>
                </a:effectLst>
                <a:latin typeface="Calibri" pitchFamily="34" charset="0"/>
              </a:rPr>
              <a:t> Editing </a:t>
            </a:r>
            <a:r>
              <a:rPr lang="en-US" sz="3200" b="1" dirty="0" err="1">
                <a:solidFill>
                  <a:srgbClr val="FFFF00"/>
                </a:solidFill>
                <a:effectLst>
                  <a:outerShdw blurRad="38100" dist="38100" dir="2700000" algn="tl">
                    <a:srgbClr val="000000">
                      <a:alpha val="43137"/>
                    </a:srgbClr>
                  </a:outerShdw>
                </a:effectLst>
                <a:latin typeface="Calibri" pitchFamily="34" charset="0"/>
              </a:rPr>
              <a:t>menghilangkan</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ruang</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dan</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waktu</a:t>
            </a:r>
            <a:r>
              <a:rPr lang="en-US" sz="3200" b="1" dirty="0">
                <a:solidFill>
                  <a:srgbClr val="FFFF00"/>
                </a:solidFill>
                <a:effectLst>
                  <a:outerShdw blurRad="38100" dist="38100" dir="2700000" algn="tl">
                    <a:srgbClr val="000000">
                      <a:alpha val="43137"/>
                    </a:srgbClr>
                  </a:outerShdw>
                </a:effectLst>
                <a:latin typeface="Calibri" pitchFamily="34" charset="0"/>
              </a:rPr>
              <a:t> yang </a:t>
            </a:r>
            <a:r>
              <a:rPr lang="en-US" sz="3200" b="1" dirty="0" err="1">
                <a:solidFill>
                  <a:srgbClr val="FFFF00"/>
                </a:solidFill>
                <a:effectLst>
                  <a:outerShdw blurRad="38100" dist="38100" dir="2700000" algn="tl">
                    <a:srgbClr val="000000">
                      <a:alpha val="43137"/>
                    </a:srgbClr>
                  </a:outerShdw>
                </a:effectLst>
                <a:latin typeface="Calibri" pitchFamily="34" charset="0"/>
              </a:rPr>
              <a:t>tidak</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diperlukan</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pada</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struktur</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cerita</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sebuah</a:t>
            </a:r>
            <a:r>
              <a:rPr lang="en-US" sz="3200" b="1" dirty="0">
                <a:solidFill>
                  <a:srgbClr val="FFFF00"/>
                </a:solidFill>
                <a:effectLst>
                  <a:outerShdw blurRad="38100" dist="38100" dir="2700000" algn="tl">
                    <a:srgbClr val="000000">
                      <a:alpha val="43137"/>
                    </a:srgbClr>
                  </a:outerShdw>
                </a:effectLst>
                <a:latin typeface="Calibri" pitchFamily="34" charset="0"/>
              </a:rPr>
              <a:t> film.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85378"/>
                                        </p:tgtEl>
                                        <p:attrNameLst>
                                          <p:attrName>style.visibility</p:attrName>
                                        </p:attrNameLst>
                                      </p:cBhvr>
                                      <p:to>
                                        <p:strVal val="visible"/>
                                      </p:to>
                                    </p:set>
                                    <p:animEffect transition="in" filter="dissolve">
                                      <p:cBhvr>
                                        <p:cTn id="7" dur="500"/>
                                        <p:tgtEl>
                                          <p:spTgt spid="4853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5378"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6402" name="Rectangle 2"/>
          <p:cNvSpPr>
            <a:spLocks noGrp="1" noChangeArrowheads="1"/>
          </p:cNvSpPr>
          <p:nvPr>
            <p:ph type="title"/>
          </p:nvPr>
        </p:nvSpPr>
        <p:spPr>
          <a:xfrm>
            <a:off x="468313" y="765175"/>
            <a:ext cx="8496300" cy="5472113"/>
          </a:xfrm>
        </p:spPr>
        <p:txBody>
          <a:bodyPr>
            <a:normAutofit fontScale="90000"/>
          </a:bodyPr>
          <a:lstStyle/>
          <a:p>
            <a:pPr algn="l"/>
            <a:r>
              <a:rPr lang="id-ID" sz="2400" b="1" dirty="0" smtClean="0">
                <a:solidFill>
                  <a:srgbClr val="FFFF00"/>
                </a:solidFill>
              </a:rPr>
              <a:t>F</a:t>
            </a:r>
            <a:r>
              <a:rPr lang="en-US" sz="2400" b="1" dirty="0" err="1" smtClean="0">
                <a:solidFill>
                  <a:srgbClr val="FFFF00"/>
                </a:solidFill>
              </a:rPr>
              <a:t>ilm</a:t>
            </a:r>
            <a:r>
              <a:rPr lang="en-US" sz="2400" b="1" dirty="0" smtClean="0">
                <a:solidFill>
                  <a:srgbClr val="FFFF00"/>
                </a:solidFill>
              </a:rPr>
              <a:t> </a:t>
            </a:r>
            <a:r>
              <a:rPr lang="en-US" sz="2400" b="1" dirty="0" err="1">
                <a:solidFill>
                  <a:srgbClr val="FFFF00"/>
                </a:solidFill>
              </a:rPr>
              <a:t>dibuat</a:t>
            </a:r>
            <a:r>
              <a:rPr lang="en-US" sz="2400" b="1" dirty="0">
                <a:solidFill>
                  <a:srgbClr val="FFFF00"/>
                </a:solidFill>
              </a:rPr>
              <a:t> </a:t>
            </a:r>
            <a:r>
              <a:rPr lang="en-US" sz="2400" b="1" dirty="0" err="1">
                <a:solidFill>
                  <a:srgbClr val="FFFF00"/>
                </a:solidFill>
              </a:rPr>
              <a:t>dari</a:t>
            </a:r>
            <a:r>
              <a:rPr lang="en-US" sz="2400" b="1" dirty="0">
                <a:solidFill>
                  <a:srgbClr val="FFFF00"/>
                </a:solidFill>
              </a:rPr>
              <a:t> </a:t>
            </a:r>
            <a:r>
              <a:rPr lang="en-US" sz="2400" b="1" dirty="0" err="1">
                <a:solidFill>
                  <a:srgbClr val="FFFF00"/>
                </a:solidFill>
              </a:rPr>
              <a:t>begitu</a:t>
            </a:r>
            <a:r>
              <a:rPr lang="en-US" sz="2400" b="1" dirty="0">
                <a:solidFill>
                  <a:srgbClr val="FFFF00"/>
                </a:solidFill>
              </a:rPr>
              <a:t> </a:t>
            </a:r>
            <a:r>
              <a:rPr lang="en-US" sz="2400" b="1" dirty="0" err="1">
                <a:solidFill>
                  <a:srgbClr val="FFFF00"/>
                </a:solidFill>
              </a:rPr>
              <a:t>banyak</a:t>
            </a:r>
            <a:r>
              <a:rPr lang="en-US" sz="2400" b="1" dirty="0">
                <a:solidFill>
                  <a:srgbClr val="FFFF00"/>
                </a:solidFill>
              </a:rPr>
              <a:t> shot yang </a:t>
            </a:r>
            <a:r>
              <a:rPr lang="en-US" sz="2400" b="1" dirty="0" err="1">
                <a:solidFill>
                  <a:srgbClr val="FFFF00"/>
                </a:solidFill>
              </a:rPr>
              <a:t>direkam</a:t>
            </a:r>
            <a:r>
              <a:rPr lang="en-US" sz="2400" b="1" dirty="0">
                <a:solidFill>
                  <a:srgbClr val="FFFF00"/>
                </a:solidFill>
              </a:rPr>
              <a:t> </a:t>
            </a:r>
            <a:r>
              <a:rPr lang="en-US" sz="2400" b="1" dirty="0" err="1">
                <a:solidFill>
                  <a:srgbClr val="FFFF00"/>
                </a:solidFill>
              </a:rPr>
              <a:t>atau</a:t>
            </a:r>
            <a:r>
              <a:rPr lang="en-US" sz="2400" b="1" dirty="0">
                <a:solidFill>
                  <a:srgbClr val="FFFF00"/>
                </a:solidFill>
              </a:rPr>
              <a:t> </a:t>
            </a:r>
            <a:r>
              <a:rPr lang="en-US" sz="2400" b="1" dirty="0" err="1">
                <a:solidFill>
                  <a:srgbClr val="FFFF00"/>
                </a:solidFill>
              </a:rPr>
              <a:t>dishooting</a:t>
            </a:r>
            <a:r>
              <a:rPr lang="en-US" sz="2400" b="1" dirty="0">
                <a:solidFill>
                  <a:srgbClr val="FFFF00"/>
                </a:solidFill>
              </a:rPr>
              <a:t> </a:t>
            </a:r>
            <a:r>
              <a:rPr lang="en-US" sz="2400" b="1" dirty="0" err="1">
                <a:solidFill>
                  <a:srgbClr val="FFFF00"/>
                </a:solidFill>
              </a:rPr>
              <a:t>tanpa</a:t>
            </a:r>
            <a:r>
              <a:rPr lang="en-US" sz="2400" b="1" dirty="0">
                <a:solidFill>
                  <a:srgbClr val="FFFF00"/>
                </a:solidFill>
              </a:rPr>
              <a:t> </a:t>
            </a:r>
            <a:r>
              <a:rPr lang="en-US" sz="2400" b="1" dirty="0" err="1">
                <a:solidFill>
                  <a:srgbClr val="FFFF00"/>
                </a:solidFill>
              </a:rPr>
              <a:t>berurutan</a:t>
            </a:r>
            <a:r>
              <a:rPr lang="en-US" sz="2400" b="1" dirty="0">
                <a:solidFill>
                  <a:srgbClr val="FFFF00"/>
                </a:solidFill>
              </a:rPr>
              <a:t>. Dari shot </a:t>
            </a:r>
            <a:r>
              <a:rPr lang="en-US" sz="2400" b="1" dirty="0" err="1">
                <a:solidFill>
                  <a:srgbClr val="FFFF00"/>
                </a:solidFill>
              </a:rPr>
              <a:t>pertama</a:t>
            </a:r>
            <a:r>
              <a:rPr lang="en-US" sz="2400" b="1" dirty="0">
                <a:solidFill>
                  <a:srgbClr val="FFFF00"/>
                </a:solidFill>
              </a:rPr>
              <a:t> </a:t>
            </a:r>
            <a:r>
              <a:rPr lang="en-US" sz="2400" b="1" dirty="0" err="1">
                <a:solidFill>
                  <a:srgbClr val="FFFF00"/>
                </a:solidFill>
              </a:rPr>
              <a:t>hingga</a:t>
            </a:r>
            <a:r>
              <a:rPr lang="en-US" sz="2400" b="1" dirty="0">
                <a:solidFill>
                  <a:srgbClr val="FFFF00"/>
                </a:solidFill>
              </a:rPr>
              <a:t> shot </a:t>
            </a:r>
            <a:r>
              <a:rPr lang="en-US" sz="2400" b="1" dirty="0" err="1">
                <a:solidFill>
                  <a:srgbClr val="FFFF00"/>
                </a:solidFill>
              </a:rPr>
              <a:t>terakhir</a:t>
            </a:r>
            <a:r>
              <a:rPr lang="en-US" sz="2400" b="1" dirty="0">
                <a:solidFill>
                  <a:srgbClr val="FFFF00"/>
                </a:solidFill>
              </a:rPr>
              <a:t> </a:t>
            </a:r>
            <a:r>
              <a:rPr lang="en-US" sz="2400" b="1" dirty="0" err="1">
                <a:solidFill>
                  <a:srgbClr val="FFFF00"/>
                </a:solidFill>
              </a:rPr>
              <a:t>dari</a:t>
            </a:r>
            <a:r>
              <a:rPr lang="en-US" sz="2400" b="1" dirty="0">
                <a:solidFill>
                  <a:srgbClr val="FFFF00"/>
                </a:solidFill>
              </a:rPr>
              <a:t> </a:t>
            </a:r>
            <a:r>
              <a:rPr lang="en-US" sz="2400" b="1" dirty="0" err="1">
                <a:solidFill>
                  <a:srgbClr val="FFFF00"/>
                </a:solidFill>
              </a:rPr>
              <a:t>suatu</a:t>
            </a:r>
            <a:r>
              <a:rPr lang="en-US" sz="2400" b="1" dirty="0">
                <a:solidFill>
                  <a:srgbClr val="FFFF00"/>
                </a:solidFill>
              </a:rPr>
              <a:t> </a:t>
            </a:r>
            <a:r>
              <a:rPr lang="en-US" sz="2400" b="1" dirty="0" err="1">
                <a:solidFill>
                  <a:srgbClr val="FFFF00"/>
                </a:solidFill>
              </a:rPr>
              <a:t>struktur</a:t>
            </a:r>
            <a:r>
              <a:rPr lang="en-US" sz="2400" b="1" dirty="0" smtClean="0">
                <a:solidFill>
                  <a:srgbClr val="FFFF00"/>
                </a:solidFill>
              </a:rPr>
              <a:t>.</a:t>
            </a:r>
            <a:r>
              <a:rPr lang="id-ID" sz="2400" b="1" dirty="0" smtClean="0">
                <a:solidFill>
                  <a:srgbClr val="FFFF00"/>
                </a:solidFill>
              </a:rPr>
              <a:t/>
            </a:r>
            <a:br>
              <a:rPr lang="id-ID" sz="2400" b="1" dirty="0" smtClean="0">
                <a:solidFill>
                  <a:srgbClr val="FFFF00"/>
                </a:solidFill>
              </a:rPr>
            </a:br>
            <a:r>
              <a:rPr lang="en-US" sz="2400" b="1" dirty="0" err="1" smtClean="0">
                <a:solidFill>
                  <a:srgbClr val="FFFF00"/>
                </a:solidFill>
              </a:rPr>
              <a:t>Merupakan</a:t>
            </a:r>
            <a:r>
              <a:rPr lang="en-US" sz="2400" b="1" dirty="0" smtClean="0">
                <a:solidFill>
                  <a:srgbClr val="FFFF00"/>
                </a:solidFill>
              </a:rPr>
              <a:t> </a:t>
            </a:r>
            <a:r>
              <a:rPr lang="en-US" sz="2400" b="1" dirty="0" err="1">
                <a:solidFill>
                  <a:srgbClr val="FFFF00"/>
                </a:solidFill>
              </a:rPr>
              <a:t>tugas</a:t>
            </a:r>
            <a:r>
              <a:rPr lang="en-US" sz="2400" b="1" dirty="0">
                <a:solidFill>
                  <a:srgbClr val="FFFF00"/>
                </a:solidFill>
              </a:rPr>
              <a:t> </a:t>
            </a:r>
            <a:r>
              <a:rPr lang="en-US" sz="2400" b="1" dirty="0" err="1">
                <a:solidFill>
                  <a:srgbClr val="FFFF00"/>
                </a:solidFill>
              </a:rPr>
              <a:t>Editorlah</a:t>
            </a:r>
            <a:r>
              <a:rPr lang="en-US" sz="2400" b="1" dirty="0">
                <a:solidFill>
                  <a:srgbClr val="FFFF00"/>
                </a:solidFill>
              </a:rPr>
              <a:t> </a:t>
            </a:r>
            <a:r>
              <a:rPr lang="en-US" sz="2400" b="1" dirty="0" err="1">
                <a:solidFill>
                  <a:srgbClr val="FFFF00"/>
                </a:solidFill>
              </a:rPr>
              <a:t>untuk</a:t>
            </a:r>
            <a:r>
              <a:rPr lang="en-US" sz="2400" b="1" dirty="0">
                <a:solidFill>
                  <a:srgbClr val="FFFF00"/>
                </a:solidFill>
              </a:rPr>
              <a:t> </a:t>
            </a:r>
            <a:r>
              <a:rPr lang="en-US" sz="2400" b="1" dirty="0" err="1">
                <a:solidFill>
                  <a:srgbClr val="FFFF00"/>
                </a:solidFill>
              </a:rPr>
              <a:t>menggabungkan</a:t>
            </a:r>
            <a:r>
              <a:rPr lang="en-US" sz="2400" b="1" dirty="0">
                <a:solidFill>
                  <a:srgbClr val="FFFF00"/>
                </a:solidFill>
              </a:rPr>
              <a:t> shot </a:t>
            </a:r>
            <a:r>
              <a:rPr lang="en-US" sz="2400" b="1" dirty="0" err="1">
                <a:solidFill>
                  <a:srgbClr val="FFFF00"/>
                </a:solidFill>
              </a:rPr>
              <a:t>demi</a:t>
            </a:r>
            <a:r>
              <a:rPr lang="en-US" sz="2400" b="1" dirty="0">
                <a:solidFill>
                  <a:srgbClr val="FFFF00"/>
                </a:solidFill>
              </a:rPr>
              <a:t> shot </a:t>
            </a:r>
            <a:r>
              <a:rPr lang="en-US" sz="2400" b="1" dirty="0" err="1">
                <a:solidFill>
                  <a:srgbClr val="FFFF00"/>
                </a:solidFill>
              </a:rPr>
              <a:t>hingga</a:t>
            </a:r>
            <a:r>
              <a:rPr lang="en-US" sz="2400" b="1" dirty="0">
                <a:solidFill>
                  <a:srgbClr val="FFFF00"/>
                </a:solidFill>
              </a:rPr>
              <a:t> </a:t>
            </a:r>
            <a:r>
              <a:rPr lang="en-US" sz="2400" b="1" dirty="0" err="1">
                <a:solidFill>
                  <a:srgbClr val="FFFF00"/>
                </a:solidFill>
              </a:rPr>
              <a:t>menjadi</a:t>
            </a:r>
            <a:r>
              <a:rPr lang="en-US" sz="2400" b="1" dirty="0">
                <a:solidFill>
                  <a:srgbClr val="FFFF00"/>
                </a:solidFill>
              </a:rPr>
              <a:t> </a:t>
            </a:r>
            <a:r>
              <a:rPr lang="en-US" sz="2400" b="1" dirty="0" err="1">
                <a:solidFill>
                  <a:srgbClr val="FFFF00"/>
                </a:solidFill>
              </a:rPr>
              <a:t>sebuah</a:t>
            </a:r>
            <a:r>
              <a:rPr lang="en-US" sz="2400" b="1" dirty="0">
                <a:solidFill>
                  <a:srgbClr val="FFFF00"/>
                </a:solidFill>
              </a:rPr>
              <a:t> </a:t>
            </a:r>
            <a:r>
              <a:rPr lang="en-US" sz="2400" b="1" dirty="0" err="1">
                <a:solidFill>
                  <a:srgbClr val="FFFF00"/>
                </a:solidFill>
              </a:rPr>
              <a:t>adegan</a:t>
            </a:r>
            <a:r>
              <a:rPr lang="en-US" sz="2400" b="1" dirty="0">
                <a:solidFill>
                  <a:srgbClr val="FFFF00"/>
                </a:solidFill>
              </a:rPr>
              <a:t> </a:t>
            </a:r>
            <a:r>
              <a:rPr lang="en-US" sz="2400" b="1" dirty="0" smtClean="0">
                <a:solidFill>
                  <a:srgbClr val="FFFF00"/>
                </a:solidFill>
              </a:rPr>
              <a:t>(</a:t>
            </a:r>
            <a:r>
              <a:rPr lang="id-ID" sz="2400" dirty="0" smtClean="0">
                <a:solidFill>
                  <a:srgbClr val="FFFF00"/>
                </a:solidFill>
              </a:rPr>
              <a:t>SCENE</a:t>
            </a:r>
            <a:r>
              <a:rPr lang="en-US" sz="2400" b="1" dirty="0" smtClean="0">
                <a:solidFill>
                  <a:srgbClr val="FFFF00"/>
                </a:solidFill>
              </a:rPr>
              <a:t>)</a:t>
            </a:r>
            <a:r>
              <a:rPr lang="id-ID" sz="2400" b="1" dirty="0" smtClean="0">
                <a:solidFill>
                  <a:srgbClr val="FFFF00"/>
                </a:solidFill>
              </a:rPr>
              <a:t>, l</a:t>
            </a:r>
            <a:r>
              <a:rPr lang="en-US" sz="2400" b="1" dirty="0" err="1" smtClean="0">
                <a:solidFill>
                  <a:srgbClr val="FFFF00"/>
                </a:solidFill>
              </a:rPr>
              <a:t>alu</a:t>
            </a:r>
            <a:r>
              <a:rPr lang="en-US" sz="2400" b="1" dirty="0" smtClean="0">
                <a:solidFill>
                  <a:srgbClr val="FFFF00"/>
                </a:solidFill>
              </a:rPr>
              <a:t> </a:t>
            </a:r>
            <a:r>
              <a:rPr lang="en-US" sz="2400" b="1" dirty="0" err="1">
                <a:solidFill>
                  <a:srgbClr val="FFFF00"/>
                </a:solidFill>
              </a:rPr>
              <a:t>menyusun</a:t>
            </a:r>
            <a:r>
              <a:rPr lang="en-US" sz="2400" b="1" dirty="0">
                <a:solidFill>
                  <a:srgbClr val="FFFF00"/>
                </a:solidFill>
              </a:rPr>
              <a:t> </a:t>
            </a:r>
            <a:r>
              <a:rPr lang="en-US" sz="2400" b="1" dirty="0" err="1">
                <a:solidFill>
                  <a:srgbClr val="FFFF00"/>
                </a:solidFill>
              </a:rPr>
              <a:t>adegan-adegan</a:t>
            </a:r>
            <a:r>
              <a:rPr lang="en-US" sz="2400" b="1" dirty="0">
                <a:solidFill>
                  <a:srgbClr val="FFFF00"/>
                </a:solidFill>
              </a:rPr>
              <a:t> </a:t>
            </a:r>
            <a:r>
              <a:rPr lang="en-US" sz="2400" b="1" dirty="0" err="1">
                <a:solidFill>
                  <a:srgbClr val="FFFF00"/>
                </a:solidFill>
              </a:rPr>
              <a:t>itu</a:t>
            </a:r>
            <a:r>
              <a:rPr lang="en-US" sz="2400" b="1" dirty="0">
                <a:solidFill>
                  <a:srgbClr val="FFFF00"/>
                </a:solidFill>
              </a:rPr>
              <a:t> </a:t>
            </a:r>
            <a:r>
              <a:rPr lang="en-US" sz="2400" b="1" dirty="0" err="1" smtClean="0">
                <a:solidFill>
                  <a:srgbClr val="FFFF00"/>
                </a:solidFill>
              </a:rPr>
              <a:t>hing</a:t>
            </a:r>
            <a:r>
              <a:rPr lang="id-ID" sz="2400" b="1" dirty="0" smtClean="0">
                <a:solidFill>
                  <a:srgbClr val="FFFF00"/>
                </a:solidFill>
              </a:rPr>
              <a:t>g</a:t>
            </a:r>
            <a:r>
              <a:rPr lang="en-US" sz="2400" b="1" dirty="0" smtClean="0">
                <a:solidFill>
                  <a:srgbClr val="FFFF00"/>
                </a:solidFill>
              </a:rPr>
              <a:t>a </a:t>
            </a:r>
            <a:r>
              <a:rPr lang="en-US" sz="2400" b="1" dirty="0" err="1">
                <a:solidFill>
                  <a:srgbClr val="FFFF00"/>
                </a:solidFill>
              </a:rPr>
              <a:t>terbentuk</a:t>
            </a:r>
            <a:r>
              <a:rPr lang="en-US" sz="2400" b="1" dirty="0">
                <a:solidFill>
                  <a:srgbClr val="FFFF00"/>
                </a:solidFill>
              </a:rPr>
              <a:t> </a:t>
            </a:r>
            <a:r>
              <a:rPr lang="en-US" sz="2400" b="1" dirty="0" err="1">
                <a:solidFill>
                  <a:srgbClr val="FFFF00"/>
                </a:solidFill>
              </a:rPr>
              <a:t>babak</a:t>
            </a:r>
            <a:r>
              <a:rPr lang="en-US" sz="2400" b="1" dirty="0">
                <a:solidFill>
                  <a:srgbClr val="FFFF00"/>
                </a:solidFill>
              </a:rPr>
              <a:t>-an </a:t>
            </a:r>
            <a:r>
              <a:rPr lang="en-US" sz="2400" b="1" dirty="0" smtClean="0">
                <a:solidFill>
                  <a:srgbClr val="FFFF00"/>
                </a:solidFill>
              </a:rPr>
              <a:t>(</a:t>
            </a:r>
            <a:r>
              <a:rPr lang="id-ID" sz="2400" b="1" dirty="0" smtClean="0">
                <a:solidFill>
                  <a:srgbClr val="FFFF00"/>
                </a:solidFill>
              </a:rPr>
              <a:t>SEQUENCE</a:t>
            </a:r>
            <a:r>
              <a:rPr lang="en-US" sz="2400" b="1" dirty="0" smtClean="0">
                <a:solidFill>
                  <a:srgbClr val="FFFF00"/>
                </a:solidFill>
              </a:rPr>
              <a:t>)</a:t>
            </a:r>
            <a:r>
              <a:rPr lang="id-ID" sz="2400" b="1" dirty="0" smtClean="0">
                <a:solidFill>
                  <a:srgbClr val="FFFF00"/>
                </a:solidFill>
              </a:rPr>
              <a:t> </a:t>
            </a:r>
            <a:r>
              <a:rPr lang="en-US" sz="2400" b="1" dirty="0" err="1" smtClean="0">
                <a:solidFill>
                  <a:srgbClr val="FFFF00"/>
                </a:solidFill>
              </a:rPr>
              <a:t>dan</a:t>
            </a:r>
            <a:r>
              <a:rPr lang="en-US" sz="2400" b="1" dirty="0" smtClean="0">
                <a:solidFill>
                  <a:srgbClr val="FFFF00"/>
                </a:solidFill>
              </a:rPr>
              <a:t> </a:t>
            </a:r>
            <a:r>
              <a:rPr lang="en-US" sz="2400" b="1" dirty="0" err="1">
                <a:solidFill>
                  <a:srgbClr val="FFFF00"/>
                </a:solidFill>
              </a:rPr>
              <a:t>akhirnya</a:t>
            </a:r>
            <a:r>
              <a:rPr lang="en-US" sz="2400" b="1" dirty="0">
                <a:solidFill>
                  <a:srgbClr val="FFFF00"/>
                </a:solidFill>
              </a:rPr>
              <a:t> </a:t>
            </a:r>
            <a:r>
              <a:rPr lang="en-US" sz="2400" b="1" dirty="0" err="1">
                <a:solidFill>
                  <a:srgbClr val="FFFF00"/>
                </a:solidFill>
              </a:rPr>
              <a:t>menyusun</a:t>
            </a:r>
            <a:r>
              <a:rPr lang="en-US" sz="2400" b="1" dirty="0">
                <a:solidFill>
                  <a:srgbClr val="FFFF00"/>
                </a:solidFill>
              </a:rPr>
              <a:t> sequence </a:t>
            </a:r>
            <a:r>
              <a:rPr lang="en-US" sz="2400" b="1" dirty="0" err="1">
                <a:solidFill>
                  <a:srgbClr val="FFFF00"/>
                </a:solidFill>
              </a:rPr>
              <a:t>menjadi</a:t>
            </a:r>
            <a:r>
              <a:rPr lang="en-US" sz="2400" b="1" dirty="0">
                <a:solidFill>
                  <a:srgbClr val="FFFF00"/>
                </a:solidFill>
              </a:rPr>
              <a:t> film </a:t>
            </a:r>
            <a:r>
              <a:rPr lang="en-US" sz="2400" b="1" dirty="0" err="1">
                <a:solidFill>
                  <a:srgbClr val="FFFF00"/>
                </a:solidFill>
              </a:rPr>
              <a:t>utuh</a:t>
            </a:r>
            <a:r>
              <a:rPr lang="en-US" sz="2400" b="1" dirty="0">
                <a:solidFill>
                  <a:srgbClr val="FFFF00"/>
                </a:solidFill>
              </a:rPr>
              <a:t>.</a:t>
            </a:r>
            <a:br>
              <a:rPr lang="en-US" sz="2400" b="1" dirty="0">
                <a:solidFill>
                  <a:srgbClr val="FFFF00"/>
                </a:solidFill>
              </a:rPr>
            </a:br>
            <a:r>
              <a:rPr lang="id-ID" sz="2400" dirty="0" smtClean="0">
                <a:solidFill>
                  <a:srgbClr val="FFFF00"/>
                </a:solidFill>
              </a:rPr>
              <a:t>M</a:t>
            </a:r>
            <a:r>
              <a:rPr lang="en-US" sz="2400" b="1" dirty="0" smtClean="0">
                <a:solidFill>
                  <a:srgbClr val="FFFF00"/>
                </a:solidFill>
              </a:rPr>
              <a:t>aka </a:t>
            </a:r>
            <a:r>
              <a:rPr lang="en-US" sz="2400" b="1" dirty="0" err="1">
                <a:solidFill>
                  <a:srgbClr val="FFFF00"/>
                </a:solidFill>
              </a:rPr>
              <a:t>tugas</a:t>
            </a:r>
            <a:r>
              <a:rPr lang="en-US" sz="2400" b="1" dirty="0">
                <a:solidFill>
                  <a:srgbClr val="FFFF00"/>
                </a:solidFill>
              </a:rPr>
              <a:t> Editor </a:t>
            </a:r>
            <a:r>
              <a:rPr lang="en-US" sz="2400" b="1" dirty="0" err="1">
                <a:solidFill>
                  <a:srgbClr val="FFFF00"/>
                </a:solidFill>
              </a:rPr>
              <a:t>adalah</a:t>
            </a:r>
            <a:r>
              <a:rPr lang="en-US" sz="2400" b="1" dirty="0">
                <a:solidFill>
                  <a:srgbClr val="FFFF00"/>
                </a:solidFill>
              </a:rPr>
              <a:t> </a:t>
            </a:r>
            <a:r>
              <a:rPr lang="en-US" sz="2400" b="1" dirty="0" err="1">
                <a:solidFill>
                  <a:srgbClr val="FFFF00"/>
                </a:solidFill>
              </a:rPr>
              <a:t>menyusun</a:t>
            </a:r>
            <a:r>
              <a:rPr lang="en-US" sz="2400" b="1" dirty="0">
                <a:solidFill>
                  <a:srgbClr val="FFFF00"/>
                </a:solidFill>
              </a:rPr>
              <a:t> </a:t>
            </a:r>
            <a:r>
              <a:rPr lang="en-US" sz="2400" b="1" dirty="0" err="1">
                <a:solidFill>
                  <a:srgbClr val="FFFF00"/>
                </a:solidFill>
              </a:rPr>
              <a:t>hasil</a:t>
            </a:r>
            <a:r>
              <a:rPr lang="en-US" sz="2400" b="1" dirty="0">
                <a:solidFill>
                  <a:srgbClr val="FFFF00"/>
                </a:solidFill>
              </a:rPr>
              <a:t> shooting </a:t>
            </a:r>
            <a:r>
              <a:rPr lang="en-US" sz="2400" b="1" dirty="0" err="1">
                <a:solidFill>
                  <a:srgbClr val="FFFF00"/>
                </a:solidFill>
              </a:rPr>
              <a:t>hingga</a:t>
            </a:r>
            <a:r>
              <a:rPr lang="en-US" sz="2400" b="1" dirty="0">
                <a:solidFill>
                  <a:srgbClr val="FFFF00"/>
                </a:solidFill>
              </a:rPr>
              <a:t> </a:t>
            </a:r>
            <a:r>
              <a:rPr lang="en-US" sz="2400" b="1" dirty="0" err="1">
                <a:solidFill>
                  <a:srgbClr val="FFFF00"/>
                </a:solidFill>
              </a:rPr>
              <a:t>membentuk</a:t>
            </a:r>
            <a:r>
              <a:rPr lang="en-US" sz="2400" b="1" dirty="0">
                <a:solidFill>
                  <a:srgbClr val="FFFF00"/>
                </a:solidFill>
              </a:rPr>
              <a:t> </a:t>
            </a:r>
            <a:r>
              <a:rPr lang="en-US" sz="2400" b="1" dirty="0" err="1">
                <a:solidFill>
                  <a:srgbClr val="FFFF00"/>
                </a:solidFill>
              </a:rPr>
              <a:t>pengertian</a:t>
            </a:r>
            <a:r>
              <a:rPr lang="en-US" sz="2400" b="1" dirty="0">
                <a:solidFill>
                  <a:srgbClr val="FFFF00"/>
                </a:solidFill>
              </a:rPr>
              <a:t> </a:t>
            </a:r>
            <a:r>
              <a:rPr lang="en-US" sz="2400" b="1" dirty="0" err="1">
                <a:solidFill>
                  <a:srgbClr val="FFFF00"/>
                </a:solidFill>
              </a:rPr>
              <a:t>dan</a:t>
            </a:r>
            <a:r>
              <a:rPr lang="en-US" sz="2400" b="1" dirty="0">
                <a:solidFill>
                  <a:srgbClr val="FFFF00"/>
                </a:solidFill>
              </a:rPr>
              <a:t> </a:t>
            </a:r>
            <a:r>
              <a:rPr lang="en-US" sz="2400" b="1" dirty="0" err="1">
                <a:solidFill>
                  <a:srgbClr val="FFFF00"/>
                </a:solidFill>
              </a:rPr>
              <a:t>urutan</a:t>
            </a:r>
            <a:r>
              <a:rPr lang="en-US" sz="2400" b="1" dirty="0">
                <a:solidFill>
                  <a:srgbClr val="FFFF00"/>
                </a:solidFill>
              </a:rPr>
              <a:t> </a:t>
            </a:r>
            <a:r>
              <a:rPr lang="en-US" sz="2400" b="1" dirty="0" err="1">
                <a:solidFill>
                  <a:srgbClr val="FFFF00"/>
                </a:solidFill>
              </a:rPr>
              <a:t>cerita</a:t>
            </a:r>
            <a:r>
              <a:rPr lang="en-US" sz="2400" b="1" dirty="0" smtClean="0">
                <a:solidFill>
                  <a:srgbClr val="FFFF00"/>
                </a:solidFill>
              </a:rPr>
              <a:t>.</a:t>
            </a:r>
            <a:r>
              <a:rPr lang="id-ID" sz="2400" b="1" dirty="0" smtClean="0">
                <a:solidFill>
                  <a:srgbClr val="FFFF00"/>
                </a:solidFill>
              </a:rPr>
              <a:t/>
            </a:r>
            <a:br>
              <a:rPr lang="id-ID" sz="2400" b="1" dirty="0" smtClean="0">
                <a:solidFill>
                  <a:srgbClr val="FFFF00"/>
                </a:solidFill>
              </a:rPr>
            </a:br>
            <a:r>
              <a:rPr lang="en-US" sz="2400" b="1" dirty="0" smtClean="0">
                <a:solidFill>
                  <a:srgbClr val="FFFF00"/>
                </a:solidFill>
              </a:rPr>
              <a:t>Editor </a:t>
            </a:r>
            <a:r>
              <a:rPr lang="en-US" sz="2400" b="1" dirty="0" err="1">
                <a:solidFill>
                  <a:srgbClr val="FFFF00"/>
                </a:solidFill>
              </a:rPr>
              <a:t>bekerja</a:t>
            </a:r>
            <a:r>
              <a:rPr lang="en-US" sz="2400" b="1" dirty="0">
                <a:solidFill>
                  <a:srgbClr val="FFFF00"/>
                </a:solidFill>
              </a:rPr>
              <a:t> </a:t>
            </a:r>
            <a:r>
              <a:rPr lang="en-US" sz="2400" b="1" dirty="0" err="1">
                <a:solidFill>
                  <a:srgbClr val="FFFF00"/>
                </a:solidFill>
              </a:rPr>
              <a:t>dibawah</a:t>
            </a:r>
            <a:r>
              <a:rPr lang="en-US" sz="2400" b="1" dirty="0">
                <a:solidFill>
                  <a:srgbClr val="FFFF00"/>
                </a:solidFill>
              </a:rPr>
              <a:t> </a:t>
            </a:r>
            <a:r>
              <a:rPr lang="en-US" sz="2400" b="1" dirty="0" err="1">
                <a:solidFill>
                  <a:srgbClr val="FFFF00"/>
                </a:solidFill>
              </a:rPr>
              <a:t>pengawasan</a:t>
            </a:r>
            <a:r>
              <a:rPr lang="en-US" sz="2400" b="1" dirty="0">
                <a:solidFill>
                  <a:srgbClr val="FFFF00"/>
                </a:solidFill>
              </a:rPr>
              <a:t> </a:t>
            </a:r>
            <a:r>
              <a:rPr lang="en-US" sz="2400" b="1" dirty="0" err="1">
                <a:solidFill>
                  <a:srgbClr val="FFFF00"/>
                </a:solidFill>
              </a:rPr>
              <a:t>sutradara</a:t>
            </a:r>
            <a:r>
              <a:rPr lang="en-US" sz="2400" b="1" dirty="0">
                <a:solidFill>
                  <a:srgbClr val="FFFF00"/>
                </a:solidFill>
              </a:rPr>
              <a:t> </a:t>
            </a:r>
            <a:r>
              <a:rPr lang="en-US" sz="2400" b="1" dirty="0" err="1">
                <a:solidFill>
                  <a:srgbClr val="FFFF00"/>
                </a:solidFill>
              </a:rPr>
              <a:t>tanpa</a:t>
            </a:r>
            <a:r>
              <a:rPr lang="en-US" sz="2400" b="1" dirty="0">
                <a:solidFill>
                  <a:srgbClr val="FFFF00"/>
                </a:solidFill>
              </a:rPr>
              <a:t> </a:t>
            </a:r>
            <a:r>
              <a:rPr lang="en-US" sz="2400" b="1" dirty="0" err="1">
                <a:solidFill>
                  <a:srgbClr val="FFFF00"/>
                </a:solidFill>
              </a:rPr>
              <a:t>mematikan</a:t>
            </a:r>
            <a:r>
              <a:rPr lang="en-US" sz="2400" b="1" dirty="0">
                <a:solidFill>
                  <a:srgbClr val="FFFF00"/>
                </a:solidFill>
              </a:rPr>
              <a:t> </a:t>
            </a:r>
            <a:r>
              <a:rPr lang="en-US" sz="2400" b="1" dirty="0" err="1" smtClean="0">
                <a:solidFill>
                  <a:srgbClr val="FFFF00"/>
                </a:solidFill>
              </a:rPr>
              <a:t>kreatifitasnya</a:t>
            </a:r>
            <a:r>
              <a:rPr lang="id-ID" sz="2400" dirty="0" smtClean="0">
                <a:solidFill>
                  <a:srgbClr val="FFFF00"/>
                </a:solidFill>
              </a:rPr>
              <a:t>.</a:t>
            </a:r>
            <a:r>
              <a:rPr lang="en-US" sz="2400" b="1" dirty="0" smtClean="0">
                <a:solidFill>
                  <a:srgbClr val="FFFF00"/>
                </a:solidFill>
              </a:rPr>
              <a:t> </a:t>
            </a:r>
            <a:r>
              <a:rPr lang="en-US" sz="2400" b="1" dirty="0">
                <a:solidFill>
                  <a:srgbClr val="FFFF00"/>
                </a:solidFill>
              </a:rPr>
              <a:t>Editor </a:t>
            </a:r>
            <a:r>
              <a:rPr lang="id-ID" sz="2400" b="1" dirty="0" smtClean="0">
                <a:solidFill>
                  <a:srgbClr val="FFFF00"/>
                </a:solidFill>
              </a:rPr>
              <a:t>bekerja </a:t>
            </a:r>
            <a:r>
              <a:rPr lang="en-US" sz="2400" b="1" dirty="0" err="1" smtClean="0">
                <a:solidFill>
                  <a:srgbClr val="FFFF00"/>
                </a:solidFill>
              </a:rPr>
              <a:t>berdasarkan</a:t>
            </a:r>
            <a:r>
              <a:rPr lang="en-US" sz="2400" b="1" dirty="0" smtClean="0">
                <a:solidFill>
                  <a:srgbClr val="FFFF00"/>
                </a:solidFill>
              </a:rPr>
              <a:t> </a:t>
            </a:r>
            <a:r>
              <a:rPr lang="en-US" sz="2400" b="1" dirty="0" err="1">
                <a:solidFill>
                  <a:srgbClr val="FFFF00"/>
                </a:solidFill>
              </a:rPr>
              <a:t>konsepsi</a:t>
            </a:r>
            <a:r>
              <a:rPr lang="en-US" sz="2400" b="1" dirty="0">
                <a:solidFill>
                  <a:srgbClr val="FFFF00"/>
                </a:solidFill>
              </a:rPr>
              <a:t> editing </a:t>
            </a:r>
            <a:r>
              <a:rPr lang="en-US" sz="2400" b="1" dirty="0" err="1">
                <a:solidFill>
                  <a:srgbClr val="FFFF00"/>
                </a:solidFill>
              </a:rPr>
              <a:t>tertentu</a:t>
            </a:r>
            <a:r>
              <a:rPr lang="en-US" sz="2400" b="1" dirty="0">
                <a:solidFill>
                  <a:srgbClr val="FFFF00"/>
                </a:solidFill>
              </a:rPr>
              <a:t>, </a:t>
            </a:r>
            <a:r>
              <a:rPr lang="en-US" sz="2400" b="1" dirty="0" err="1">
                <a:solidFill>
                  <a:srgbClr val="FFFF00"/>
                </a:solidFill>
              </a:rPr>
              <a:t>sehingga</a:t>
            </a:r>
            <a:r>
              <a:rPr lang="en-US" sz="2400" b="1" dirty="0">
                <a:solidFill>
                  <a:srgbClr val="FFFF00"/>
                </a:solidFill>
              </a:rPr>
              <a:t> </a:t>
            </a:r>
            <a:r>
              <a:rPr lang="en-US" sz="2400" b="1" dirty="0" err="1">
                <a:solidFill>
                  <a:srgbClr val="FFFF00"/>
                </a:solidFill>
              </a:rPr>
              <a:t>ia</a:t>
            </a:r>
            <a:r>
              <a:rPr lang="en-US" sz="2400" b="1" dirty="0">
                <a:solidFill>
                  <a:srgbClr val="FFFF00"/>
                </a:solidFill>
              </a:rPr>
              <a:t> </a:t>
            </a:r>
            <a:r>
              <a:rPr lang="en-US" sz="2400" b="1" dirty="0" err="1">
                <a:solidFill>
                  <a:srgbClr val="FFFF00"/>
                </a:solidFill>
              </a:rPr>
              <a:t>mempunyai</a:t>
            </a:r>
            <a:r>
              <a:rPr lang="en-US" sz="2400" b="1" dirty="0">
                <a:solidFill>
                  <a:srgbClr val="FFFF00"/>
                </a:solidFill>
              </a:rPr>
              <a:t> </a:t>
            </a:r>
            <a:r>
              <a:rPr lang="en-US" sz="2400" b="1" dirty="0" err="1">
                <a:solidFill>
                  <a:srgbClr val="FFFF00"/>
                </a:solidFill>
              </a:rPr>
              <a:t>kesempatan</a:t>
            </a:r>
            <a:r>
              <a:rPr lang="en-US" sz="2400" b="1" dirty="0">
                <a:solidFill>
                  <a:srgbClr val="FFFF00"/>
                </a:solidFill>
              </a:rPr>
              <a:t> </a:t>
            </a:r>
            <a:r>
              <a:rPr lang="en-US" sz="2400" b="1" dirty="0" err="1">
                <a:solidFill>
                  <a:srgbClr val="FFFF00"/>
                </a:solidFill>
              </a:rPr>
              <a:t>menggembangkan</a:t>
            </a:r>
            <a:r>
              <a:rPr lang="en-US" sz="2400" b="1" dirty="0">
                <a:solidFill>
                  <a:srgbClr val="FFFF00"/>
                </a:solidFill>
              </a:rPr>
              <a:t> </a:t>
            </a:r>
            <a:r>
              <a:rPr lang="en-US" sz="2400" b="1" dirty="0" err="1">
                <a:solidFill>
                  <a:srgbClr val="FFFF00"/>
                </a:solidFill>
              </a:rPr>
              <a:t>kreatifitasnya</a:t>
            </a:r>
            <a:r>
              <a:rPr lang="en-US" sz="2400" b="1" dirty="0">
                <a:solidFill>
                  <a:srgbClr val="FFFF00"/>
                </a:solidFill>
              </a:rPr>
              <a:t> </a:t>
            </a:r>
            <a:r>
              <a:rPr lang="en-US" sz="2400" b="1" dirty="0" err="1">
                <a:solidFill>
                  <a:srgbClr val="FFFF00"/>
                </a:solidFill>
              </a:rPr>
              <a:t>dalam</a:t>
            </a:r>
            <a:r>
              <a:rPr lang="en-US" sz="2400" b="1" dirty="0">
                <a:solidFill>
                  <a:srgbClr val="FFFF00"/>
                </a:solidFill>
              </a:rPr>
              <a:t> </a:t>
            </a:r>
            <a:r>
              <a:rPr lang="en-US" sz="2400" b="1" dirty="0" err="1">
                <a:solidFill>
                  <a:srgbClr val="FFFF00"/>
                </a:solidFill>
              </a:rPr>
              <a:t>melakukan</a:t>
            </a:r>
            <a:r>
              <a:rPr lang="en-US" sz="2400" b="1" dirty="0">
                <a:solidFill>
                  <a:srgbClr val="FFFF00"/>
                </a:solidFill>
              </a:rPr>
              <a:t> </a:t>
            </a:r>
            <a:r>
              <a:rPr lang="en-US" sz="2400" b="1" dirty="0" err="1">
                <a:solidFill>
                  <a:srgbClr val="FFFF00"/>
                </a:solidFill>
              </a:rPr>
              <a:t>pemotongan</a:t>
            </a:r>
            <a:r>
              <a:rPr lang="en-US" sz="2400" b="1" dirty="0">
                <a:solidFill>
                  <a:srgbClr val="FFFF00"/>
                </a:solidFill>
              </a:rPr>
              <a:t>, </a:t>
            </a:r>
            <a:r>
              <a:rPr lang="en-US" sz="2400" b="1" dirty="0" err="1">
                <a:solidFill>
                  <a:srgbClr val="FFFF00"/>
                </a:solidFill>
              </a:rPr>
              <a:t>penyempurnaan</a:t>
            </a:r>
            <a:r>
              <a:rPr lang="en-US" sz="2400" b="1" dirty="0">
                <a:solidFill>
                  <a:srgbClr val="FFFF00"/>
                </a:solidFill>
              </a:rPr>
              <a:t> </a:t>
            </a:r>
            <a:r>
              <a:rPr lang="en-US" sz="2400" b="1" dirty="0" err="1">
                <a:solidFill>
                  <a:srgbClr val="FFFF00"/>
                </a:solidFill>
              </a:rPr>
              <a:t>dan</a:t>
            </a:r>
            <a:r>
              <a:rPr lang="en-US" sz="2400" b="1" dirty="0">
                <a:solidFill>
                  <a:srgbClr val="FFFF00"/>
                </a:solidFill>
              </a:rPr>
              <a:t> </a:t>
            </a:r>
            <a:r>
              <a:rPr lang="en-US" sz="2400" b="1" dirty="0" err="1">
                <a:solidFill>
                  <a:srgbClr val="FFFF00"/>
                </a:solidFill>
              </a:rPr>
              <a:t>pembentukan</a:t>
            </a:r>
            <a:r>
              <a:rPr lang="en-US" sz="2400" b="1" dirty="0">
                <a:solidFill>
                  <a:srgbClr val="FFFF00"/>
                </a:solidFill>
              </a:rPr>
              <a:t> </a:t>
            </a:r>
            <a:r>
              <a:rPr lang="en-US" sz="2400" b="1" dirty="0" err="1">
                <a:solidFill>
                  <a:srgbClr val="FFFF00"/>
                </a:solidFill>
              </a:rPr>
              <a:t>kembali</a:t>
            </a:r>
            <a:r>
              <a:rPr lang="en-US" sz="2400" b="1" dirty="0">
                <a:solidFill>
                  <a:srgbClr val="FFFF00"/>
                </a:solidFill>
              </a:rPr>
              <a:t> </a:t>
            </a:r>
            <a:r>
              <a:rPr lang="en-US" sz="2400" b="1" dirty="0" err="1">
                <a:solidFill>
                  <a:srgbClr val="FFFF00"/>
                </a:solidFill>
              </a:rPr>
              <a:t>untuk</a:t>
            </a:r>
            <a:r>
              <a:rPr lang="en-US" sz="2400" b="1" dirty="0">
                <a:solidFill>
                  <a:srgbClr val="FFFF00"/>
                </a:solidFill>
              </a:rPr>
              <a:t> </a:t>
            </a:r>
            <a:r>
              <a:rPr lang="en-US" sz="2400" b="1" dirty="0" err="1">
                <a:solidFill>
                  <a:srgbClr val="FFFF00"/>
                </a:solidFill>
              </a:rPr>
              <a:t>mendapatkan</a:t>
            </a:r>
            <a:r>
              <a:rPr lang="en-US" sz="2400" b="1" dirty="0">
                <a:solidFill>
                  <a:srgbClr val="FFFF00"/>
                </a:solidFill>
              </a:rPr>
              <a:t> </a:t>
            </a:r>
            <a:r>
              <a:rPr lang="en-US" sz="2400" b="1" dirty="0" err="1">
                <a:solidFill>
                  <a:srgbClr val="FFFF00"/>
                </a:solidFill>
              </a:rPr>
              <a:t>isi</a:t>
            </a:r>
            <a:r>
              <a:rPr lang="en-US" sz="2400" b="1" dirty="0">
                <a:solidFill>
                  <a:srgbClr val="FFFF00"/>
                </a:solidFill>
              </a:rPr>
              <a:t> </a:t>
            </a:r>
            <a:r>
              <a:rPr lang="en-US" sz="2400" b="1" dirty="0" err="1">
                <a:solidFill>
                  <a:srgbClr val="FFFF00"/>
                </a:solidFill>
              </a:rPr>
              <a:t>cerita</a:t>
            </a:r>
            <a:r>
              <a:rPr lang="en-US" sz="2400" b="1" dirty="0">
                <a:solidFill>
                  <a:srgbClr val="FFFF00"/>
                </a:solidFill>
              </a:rPr>
              <a:t> yang </a:t>
            </a:r>
            <a:r>
              <a:rPr lang="en-US" sz="2400" b="1" dirty="0" err="1">
                <a:solidFill>
                  <a:srgbClr val="FFFF00"/>
                </a:solidFill>
              </a:rPr>
              <a:t>ingin</a:t>
            </a:r>
            <a:r>
              <a:rPr lang="en-US" sz="2400" b="1" dirty="0">
                <a:solidFill>
                  <a:srgbClr val="FFFF00"/>
                </a:solidFill>
              </a:rPr>
              <a:t> </a:t>
            </a:r>
            <a:r>
              <a:rPr lang="en-US" sz="2400" b="1" dirty="0" err="1">
                <a:solidFill>
                  <a:srgbClr val="FFFF00"/>
                </a:solidFill>
              </a:rPr>
              <a:t>dicapai</a:t>
            </a:r>
            <a:r>
              <a:rPr lang="en-US" sz="2400" b="1" dirty="0">
                <a:solidFill>
                  <a:srgbClr val="FFFF00"/>
                </a:solidFill>
              </a:rPr>
              <a:t>.</a:t>
            </a:r>
            <a:r>
              <a:rPr lang="en-US" sz="2400" dirty="0">
                <a:solidFill>
                  <a:srgbClr val="FFFF00"/>
                </a:solidFill>
              </a:rPr>
              <a:t> </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486402"/>
                                        </p:tgtEl>
                                        <p:attrNameLst>
                                          <p:attrName>style.visibility</p:attrName>
                                        </p:attrNameLst>
                                      </p:cBhvr>
                                      <p:to>
                                        <p:strVal val="visible"/>
                                      </p:to>
                                    </p:set>
                                    <p:anim calcmode="lin" valueType="num">
                                      <p:cBhvr>
                                        <p:cTn id="7" dur="1000" fill="hold">
                                          <p:stCondLst>
                                            <p:cond delay="0"/>
                                          </p:stCondLst>
                                        </p:cTn>
                                        <p:tgtEl>
                                          <p:spTgt spid="486402"/>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486402"/>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486402"/>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486402"/>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486402"/>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5" presetClass="exit" presetSubtype="0" fill="hold" grpId="1" nodeType="clickEffect">
                                  <p:stCondLst>
                                    <p:cond delay="0"/>
                                  </p:stCondLst>
                                  <p:childTnLst>
                                    <p:anim calcmode="lin" valueType="num">
                                      <p:cBhvr>
                                        <p:cTn id="15" dur="2000" fill="hold"/>
                                        <p:tgtEl>
                                          <p:spTgt spid="486402"/>
                                        </p:tgtEl>
                                        <p:attrNameLst>
                                          <p:attrName>style.rotation</p:attrName>
                                        </p:attrNameLst>
                                      </p:cBhvr>
                                      <p:tavLst>
                                        <p:tav tm="0">
                                          <p:val>
                                            <p:fltVal val="0"/>
                                          </p:val>
                                        </p:tav>
                                        <p:tav tm="100000">
                                          <p:val>
                                            <p:fltVal val="-90"/>
                                          </p:val>
                                        </p:tav>
                                      </p:tavLst>
                                    </p:anim>
                                    <p:anim calcmode="lin" valueType="num">
                                      <p:cBhvr>
                                        <p:cTn id="16" dur="2000" fill="hold"/>
                                        <p:tgtEl>
                                          <p:spTgt spid="486402"/>
                                        </p:tgtEl>
                                        <p:attrNameLst>
                                          <p:attrName>ppt_w</p:attrName>
                                        </p:attrNameLst>
                                      </p:cBhvr>
                                      <p:tavLst>
                                        <p:tav tm="0">
                                          <p:val>
                                            <p:strVal val="ppt_w"/>
                                          </p:val>
                                        </p:tav>
                                        <p:tav tm="50000">
                                          <p:val>
                                            <p:strVal val="ppt_w-.5"/>
                                          </p:val>
                                        </p:tav>
                                        <p:tav tm="100000">
                                          <p:val>
                                            <p:strVal val="ppt_w-.5"/>
                                          </p:val>
                                        </p:tav>
                                      </p:tavLst>
                                    </p:anim>
                                    <p:anim calcmode="lin" valueType="num">
                                      <p:cBhvr>
                                        <p:cTn id="17" dur="2000" fill="hold"/>
                                        <p:tgtEl>
                                          <p:spTgt spid="486402"/>
                                        </p:tgtEl>
                                        <p:attrNameLst>
                                          <p:attrName>ppt_h</p:attrName>
                                        </p:attrNameLst>
                                      </p:cBhvr>
                                      <p:tavLst>
                                        <p:tav tm="0">
                                          <p:val>
                                            <p:strVal val="ppt_h"/>
                                          </p:val>
                                        </p:tav>
                                        <p:tav tm="100000">
                                          <p:val>
                                            <p:strVal val="ppt_h"/>
                                          </p:val>
                                        </p:tav>
                                      </p:tavLst>
                                    </p:anim>
                                    <p:anim calcmode="lin" valueType="num">
                                      <p:cBhvr>
                                        <p:cTn id="18" dur="2000" fill="hold"/>
                                        <p:tgtEl>
                                          <p:spTgt spid="486402"/>
                                        </p:tgtEl>
                                        <p:attrNameLst>
                                          <p:attrName>ppt_x</p:attrName>
                                        </p:attrNameLst>
                                      </p:cBhvr>
                                      <p:tavLst>
                                        <p:tav tm="0">
                                          <p:val>
                                            <p:strVal val="ppt_x"/>
                                          </p:val>
                                        </p:tav>
                                        <p:tav tm="100000">
                                          <p:val>
                                            <p:strVal val="ppt_x+.4"/>
                                          </p:val>
                                        </p:tav>
                                      </p:tavLst>
                                    </p:anim>
                                    <p:anim calcmode="lin" valueType="num">
                                      <p:cBhvr>
                                        <p:cTn id="19" dur="2000" fill="hold"/>
                                        <p:tgtEl>
                                          <p:spTgt spid="486402"/>
                                        </p:tgtEl>
                                        <p:attrNameLst>
                                          <p:attrName>ppt_y</p:attrName>
                                        </p:attrNameLst>
                                      </p:cBhvr>
                                      <p:tavLst>
                                        <p:tav tm="0">
                                          <p:val>
                                            <p:strVal val="ppt_y"/>
                                          </p:val>
                                        </p:tav>
                                        <p:tav tm="50000">
                                          <p:val>
                                            <p:strVal val="ppt_y+.1"/>
                                          </p:val>
                                        </p:tav>
                                        <p:tav tm="100000">
                                          <p:val>
                                            <p:strVal val="ppt_y-.2"/>
                                          </p:val>
                                        </p:tav>
                                      </p:tavLst>
                                    </p:anim>
                                    <p:set>
                                      <p:cBhvr>
                                        <p:cTn id="20" dur="1" fill="hold">
                                          <p:stCondLst>
                                            <p:cond delay="1999"/>
                                          </p:stCondLst>
                                        </p:cTn>
                                        <p:tgtEl>
                                          <p:spTgt spid="48640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6402" grpId="0"/>
      <p:bldP spid="486402" grpId="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a:xfrm>
            <a:off x="395536" y="548680"/>
            <a:ext cx="8229600" cy="1139825"/>
          </a:xfrm>
        </p:spPr>
        <p:txBody>
          <a:bodyPr>
            <a:normAutofit fontScale="90000"/>
          </a:bodyPr>
          <a:lstStyle/>
          <a:p>
            <a:r>
              <a:rPr lang="en-US" sz="7200" b="1" u="sng" dirty="0">
                <a:solidFill>
                  <a:srgbClr val="FF0000"/>
                </a:solidFill>
                <a:latin typeface="Calibri" pitchFamily="34" charset="0"/>
              </a:rPr>
              <a:t>Shot…</a:t>
            </a:r>
            <a:r>
              <a:rPr lang="en-US" sz="8000" b="1" u="sng" dirty="0">
                <a:solidFill>
                  <a:srgbClr val="FF0000"/>
                </a:solidFill>
                <a:latin typeface="Calibri" pitchFamily="34" charset="0"/>
              </a:rPr>
              <a:t>?</a:t>
            </a:r>
          </a:p>
        </p:txBody>
      </p:sp>
      <p:sp>
        <p:nvSpPr>
          <p:cNvPr id="302083" name="Rectangle 3"/>
          <p:cNvSpPr>
            <a:spLocks noGrp="1" noChangeArrowheads="1"/>
          </p:cNvSpPr>
          <p:nvPr>
            <p:ph type="body" sz="half" idx="1"/>
          </p:nvPr>
        </p:nvSpPr>
        <p:spPr>
          <a:xfrm>
            <a:off x="251520" y="2708920"/>
            <a:ext cx="8496943" cy="2176462"/>
          </a:xfrm>
        </p:spPr>
        <p:txBody>
          <a:bodyPr/>
          <a:lstStyle/>
          <a:p>
            <a:pPr marL="609600" indent="-609600" algn="ctr">
              <a:lnSpc>
                <a:spcPct val="80000"/>
              </a:lnSpc>
              <a:buFontTx/>
              <a:buNone/>
            </a:pPr>
            <a:r>
              <a:rPr lang="en-US" sz="3200" dirty="0">
                <a:solidFill>
                  <a:srgbClr val="FFFF00"/>
                </a:solidFill>
                <a:latin typeface="Calibri" pitchFamily="34" charset="0"/>
              </a:rPr>
              <a:t>Shot </a:t>
            </a:r>
            <a:r>
              <a:rPr lang="en-US" sz="3200" dirty="0" err="1">
                <a:solidFill>
                  <a:srgbClr val="FFFF00"/>
                </a:solidFill>
                <a:latin typeface="Calibri" pitchFamily="34" charset="0"/>
              </a:rPr>
              <a:t>merupakan</a:t>
            </a:r>
            <a:r>
              <a:rPr lang="en-US" sz="3200" dirty="0">
                <a:solidFill>
                  <a:srgbClr val="FFFF00"/>
                </a:solidFill>
                <a:latin typeface="Calibri" pitchFamily="34" charset="0"/>
              </a:rPr>
              <a:t> </a:t>
            </a:r>
            <a:r>
              <a:rPr lang="en-US" sz="3200" dirty="0" err="1">
                <a:solidFill>
                  <a:srgbClr val="FFFF00"/>
                </a:solidFill>
                <a:latin typeface="Calibri" pitchFamily="34" charset="0"/>
              </a:rPr>
              <a:t>unsur</a:t>
            </a:r>
            <a:r>
              <a:rPr lang="en-US" sz="3200" dirty="0">
                <a:solidFill>
                  <a:srgbClr val="FFFF00"/>
                </a:solidFill>
                <a:latin typeface="Calibri" pitchFamily="34" charset="0"/>
              </a:rPr>
              <a:t> </a:t>
            </a:r>
            <a:r>
              <a:rPr lang="en-US" sz="3200" dirty="0" err="1">
                <a:solidFill>
                  <a:srgbClr val="FFFF00"/>
                </a:solidFill>
                <a:latin typeface="Calibri" pitchFamily="34" charset="0"/>
              </a:rPr>
              <a:t>terkecil</a:t>
            </a:r>
            <a:r>
              <a:rPr lang="en-US" sz="3200" dirty="0">
                <a:solidFill>
                  <a:srgbClr val="FFFF00"/>
                </a:solidFill>
                <a:latin typeface="Calibri" pitchFamily="34" charset="0"/>
              </a:rPr>
              <a:t> </a:t>
            </a:r>
            <a:r>
              <a:rPr lang="en-US" sz="3200" dirty="0" err="1">
                <a:solidFill>
                  <a:srgbClr val="FFFF00"/>
                </a:solidFill>
                <a:latin typeface="Calibri" pitchFamily="34" charset="0"/>
              </a:rPr>
              <a:t>dari</a:t>
            </a:r>
            <a:endParaRPr lang="en-US" sz="3200" dirty="0">
              <a:solidFill>
                <a:srgbClr val="FFFF00"/>
              </a:solidFill>
              <a:latin typeface="Calibri" pitchFamily="34" charset="0"/>
            </a:endParaRPr>
          </a:p>
          <a:p>
            <a:pPr marL="609600" indent="-609600" algn="ctr">
              <a:lnSpc>
                <a:spcPct val="80000"/>
              </a:lnSpc>
              <a:buFontTx/>
              <a:buNone/>
            </a:pPr>
            <a:r>
              <a:rPr lang="en-US" sz="3200" dirty="0" err="1">
                <a:solidFill>
                  <a:srgbClr val="FFFF00"/>
                </a:solidFill>
                <a:latin typeface="Calibri" pitchFamily="34" charset="0"/>
              </a:rPr>
              <a:t>sebuah</a:t>
            </a:r>
            <a:r>
              <a:rPr lang="en-US" sz="3200" dirty="0">
                <a:solidFill>
                  <a:srgbClr val="FFFF00"/>
                </a:solidFill>
                <a:latin typeface="Calibri" pitchFamily="34" charset="0"/>
              </a:rPr>
              <a:t> </a:t>
            </a:r>
            <a:r>
              <a:rPr lang="en-US" sz="3200" dirty="0" err="1">
                <a:solidFill>
                  <a:srgbClr val="FFFF00"/>
                </a:solidFill>
                <a:latin typeface="Calibri" pitchFamily="34" charset="0"/>
              </a:rPr>
              <a:t>struktur</a:t>
            </a:r>
            <a:r>
              <a:rPr lang="en-US" sz="3200" dirty="0">
                <a:solidFill>
                  <a:srgbClr val="FFFF00"/>
                </a:solidFill>
                <a:latin typeface="Calibri" pitchFamily="34" charset="0"/>
              </a:rPr>
              <a:t> film yang </a:t>
            </a:r>
            <a:r>
              <a:rPr lang="en-US" sz="3200" dirty="0" err="1">
                <a:solidFill>
                  <a:srgbClr val="FFFF00"/>
                </a:solidFill>
                <a:latin typeface="Calibri" pitchFamily="34" charset="0"/>
              </a:rPr>
              <a:t>utuh</a:t>
            </a:r>
            <a:r>
              <a:rPr lang="en-US" sz="3200" dirty="0" smtClean="0">
                <a:solidFill>
                  <a:srgbClr val="FFFF00"/>
                </a:solidFill>
                <a:latin typeface="Calibri" pitchFamily="34" charset="0"/>
              </a:rPr>
              <a:t>,</a:t>
            </a:r>
            <a:r>
              <a:rPr lang="id-ID" sz="3200" dirty="0" smtClean="0">
                <a:solidFill>
                  <a:srgbClr val="FFFF00"/>
                </a:solidFill>
                <a:latin typeface="Calibri" pitchFamily="34" charset="0"/>
              </a:rPr>
              <a:t> </a:t>
            </a:r>
            <a:r>
              <a:rPr lang="en-US" sz="3200" dirty="0" err="1" smtClean="0">
                <a:solidFill>
                  <a:srgbClr val="FFFF00"/>
                </a:solidFill>
                <a:latin typeface="Calibri" pitchFamily="34" charset="0"/>
              </a:rPr>
              <a:t>dimana</a:t>
            </a:r>
            <a:endParaRPr lang="en-US" sz="3200" dirty="0">
              <a:solidFill>
                <a:srgbClr val="FFFF00"/>
              </a:solidFill>
              <a:latin typeface="Calibri" pitchFamily="34" charset="0"/>
            </a:endParaRPr>
          </a:p>
          <a:p>
            <a:pPr marL="609600" indent="-609600" algn="ctr">
              <a:lnSpc>
                <a:spcPct val="80000"/>
              </a:lnSpc>
              <a:buFontTx/>
              <a:buNone/>
            </a:pPr>
            <a:r>
              <a:rPr lang="en-US" sz="3200" dirty="0" err="1">
                <a:solidFill>
                  <a:srgbClr val="FFFF00"/>
                </a:solidFill>
                <a:latin typeface="Calibri" pitchFamily="34" charset="0"/>
              </a:rPr>
              <a:t>kita</a:t>
            </a:r>
            <a:r>
              <a:rPr lang="en-US" sz="3200" dirty="0">
                <a:solidFill>
                  <a:srgbClr val="FFFF00"/>
                </a:solidFill>
                <a:latin typeface="Calibri" pitchFamily="34" charset="0"/>
              </a:rPr>
              <a:t> </a:t>
            </a:r>
            <a:r>
              <a:rPr lang="en-US" sz="3200" dirty="0" err="1">
                <a:solidFill>
                  <a:srgbClr val="FFFF00"/>
                </a:solidFill>
                <a:latin typeface="Calibri" pitchFamily="34" charset="0"/>
              </a:rPr>
              <a:t>bisa</a:t>
            </a:r>
            <a:r>
              <a:rPr lang="en-US" sz="3200" dirty="0">
                <a:solidFill>
                  <a:srgbClr val="FFFF00"/>
                </a:solidFill>
                <a:latin typeface="Calibri" pitchFamily="34" charset="0"/>
              </a:rPr>
              <a:t> </a:t>
            </a:r>
            <a:r>
              <a:rPr lang="en-US" sz="3200" dirty="0" err="1">
                <a:solidFill>
                  <a:srgbClr val="FFFF00"/>
                </a:solidFill>
                <a:latin typeface="Calibri" pitchFamily="34" charset="0"/>
              </a:rPr>
              <a:t>melihat</a:t>
            </a:r>
            <a:r>
              <a:rPr lang="en-US" sz="3200" dirty="0">
                <a:solidFill>
                  <a:srgbClr val="FFFF00"/>
                </a:solidFill>
                <a:latin typeface="Calibri" pitchFamily="34" charset="0"/>
              </a:rPr>
              <a:t> </a:t>
            </a:r>
            <a:r>
              <a:rPr lang="en-US" sz="3200" dirty="0" err="1">
                <a:solidFill>
                  <a:srgbClr val="FFFF00"/>
                </a:solidFill>
                <a:latin typeface="Calibri" pitchFamily="34" charset="0"/>
              </a:rPr>
              <a:t>kandungan</a:t>
            </a:r>
            <a:r>
              <a:rPr lang="en-US" sz="3200" dirty="0">
                <a:solidFill>
                  <a:srgbClr val="FFFF00"/>
                </a:solidFill>
                <a:latin typeface="Calibri" pitchFamily="34" charset="0"/>
              </a:rPr>
              <a:t> / </a:t>
            </a:r>
            <a:r>
              <a:rPr lang="en-US" sz="3200" dirty="0" err="1">
                <a:solidFill>
                  <a:srgbClr val="FFFF00"/>
                </a:solidFill>
                <a:latin typeface="Calibri" pitchFamily="34" charset="0"/>
              </a:rPr>
              <a:t>isi</a:t>
            </a:r>
            <a:r>
              <a:rPr lang="en-US" sz="3200" dirty="0">
                <a:solidFill>
                  <a:srgbClr val="FFFF00"/>
                </a:solidFill>
                <a:latin typeface="Calibri" pitchFamily="34" charset="0"/>
              </a:rPr>
              <a:t> </a:t>
            </a:r>
            <a:r>
              <a:rPr lang="en-US" sz="3200" dirty="0" err="1">
                <a:solidFill>
                  <a:srgbClr val="FFFF00"/>
                </a:solidFill>
                <a:latin typeface="Calibri" pitchFamily="34" charset="0"/>
              </a:rPr>
              <a:t>dari</a:t>
            </a:r>
            <a:r>
              <a:rPr lang="en-US" sz="3200" dirty="0">
                <a:solidFill>
                  <a:srgbClr val="FFFF00"/>
                </a:solidFill>
                <a:latin typeface="Calibri" pitchFamily="34" charset="0"/>
              </a:rPr>
              <a:t> </a:t>
            </a:r>
            <a:r>
              <a:rPr lang="en-US" sz="3200" dirty="0" err="1">
                <a:solidFill>
                  <a:srgbClr val="FFFF00"/>
                </a:solidFill>
                <a:latin typeface="Calibri" pitchFamily="34" charset="0"/>
              </a:rPr>
              <a:t>apa</a:t>
            </a:r>
            <a:endParaRPr lang="en-US" sz="3200" dirty="0">
              <a:solidFill>
                <a:srgbClr val="FFFF00"/>
              </a:solidFill>
              <a:latin typeface="Calibri" pitchFamily="34" charset="0"/>
            </a:endParaRPr>
          </a:p>
          <a:p>
            <a:pPr marL="609600" indent="-609600" algn="ctr">
              <a:lnSpc>
                <a:spcPct val="80000"/>
              </a:lnSpc>
              <a:buFontTx/>
              <a:buNone/>
            </a:pPr>
            <a:r>
              <a:rPr lang="en-US" sz="3200" dirty="0">
                <a:solidFill>
                  <a:srgbClr val="FFFF00"/>
                </a:solidFill>
                <a:latin typeface="Calibri" pitchFamily="34" charset="0"/>
              </a:rPr>
              <a:t>yang </a:t>
            </a:r>
            <a:r>
              <a:rPr lang="en-US" sz="3200" dirty="0" err="1">
                <a:solidFill>
                  <a:srgbClr val="FFFF00"/>
                </a:solidFill>
                <a:latin typeface="Calibri" pitchFamily="34" charset="0"/>
              </a:rPr>
              <a:t>terdapat</a:t>
            </a:r>
            <a:r>
              <a:rPr lang="en-US" sz="3200" dirty="0">
                <a:solidFill>
                  <a:srgbClr val="FFFF00"/>
                </a:solidFill>
                <a:latin typeface="Calibri" pitchFamily="34" charset="0"/>
              </a:rPr>
              <a:t> </a:t>
            </a:r>
            <a:r>
              <a:rPr lang="en-US" sz="3200" dirty="0" err="1">
                <a:solidFill>
                  <a:srgbClr val="FFFF00"/>
                </a:solidFill>
                <a:latin typeface="Calibri" pitchFamily="34" charset="0"/>
              </a:rPr>
              <a:t>didalam</a:t>
            </a:r>
            <a:r>
              <a:rPr lang="en-US" sz="3200" dirty="0">
                <a:solidFill>
                  <a:srgbClr val="FFFF00"/>
                </a:solidFill>
                <a:latin typeface="Calibri" pitchFamily="34" charset="0"/>
              </a:rPr>
              <a:t> </a:t>
            </a:r>
            <a:r>
              <a:rPr lang="en-US" sz="3200" dirty="0" err="1">
                <a:solidFill>
                  <a:srgbClr val="FFFF00"/>
                </a:solidFill>
                <a:latin typeface="Calibri" pitchFamily="34" charset="0"/>
              </a:rPr>
              <a:t>sebuah</a:t>
            </a:r>
            <a:r>
              <a:rPr lang="en-US" sz="3200" dirty="0">
                <a:solidFill>
                  <a:srgbClr val="FFFF00"/>
                </a:solidFill>
                <a:latin typeface="Calibri" pitchFamily="34" charset="0"/>
              </a:rPr>
              <a:t> shot.  </a:t>
            </a:r>
          </a:p>
          <a:p>
            <a:pPr marL="609600" indent="-609600">
              <a:lnSpc>
                <a:spcPct val="80000"/>
              </a:lnSpc>
              <a:buFontTx/>
              <a:buNone/>
            </a:pPr>
            <a:endParaRPr lang="en-US" sz="2900" b="1" dirty="0">
              <a:solidFill>
                <a:srgbClr val="2F297B"/>
              </a:solidFill>
              <a:latin typeface="MS Mincho" pitchFamily="49"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2082"/>
                                        </p:tgtEl>
                                        <p:attrNameLst>
                                          <p:attrName>style.visibility</p:attrName>
                                        </p:attrNameLst>
                                      </p:cBhvr>
                                      <p:to>
                                        <p:strVal val="visible"/>
                                      </p:to>
                                    </p:set>
                                    <p:animEffect transition="in" filter="fade">
                                      <p:cBhvr>
                                        <p:cTn id="7" dur="2000"/>
                                        <p:tgtEl>
                                          <p:spTgt spid="30208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2083">
                                            <p:txEl>
                                              <p:pRg st="0" end="0"/>
                                            </p:txEl>
                                          </p:spTgt>
                                        </p:tgtEl>
                                        <p:attrNameLst>
                                          <p:attrName>style.visibility</p:attrName>
                                        </p:attrNameLst>
                                      </p:cBhvr>
                                      <p:to>
                                        <p:strVal val="visible"/>
                                      </p:to>
                                    </p:set>
                                    <p:animEffect transition="in" filter="wipe(left)">
                                      <p:cBhvr>
                                        <p:cTn id="12" dur="500"/>
                                        <p:tgtEl>
                                          <p:spTgt spid="30208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2083">
                                            <p:txEl>
                                              <p:pRg st="1" end="1"/>
                                            </p:txEl>
                                          </p:spTgt>
                                        </p:tgtEl>
                                        <p:attrNameLst>
                                          <p:attrName>style.visibility</p:attrName>
                                        </p:attrNameLst>
                                      </p:cBhvr>
                                      <p:to>
                                        <p:strVal val="visible"/>
                                      </p:to>
                                    </p:set>
                                    <p:animEffect transition="in" filter="wipe(left)">
                                      <p:cBhvr>
                                        <p:cTn id="17" dur="500"/>
                                        <p:tgtEl>
                                          <p:spTgt spid="30208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2083">
                                            <p:txEl>
                                              <p:pRg st="2" end="2"/>
                                            </p:txEl>
                                          </p:spTgt>
                                        </p:tgtEl>
                                        <p:attrNameLst>
                                          <p:attrName>style.visibility</p:attrName>
                                        </p:attrNameLst>
                                      </p:cBhvr>
                                      <p:to>
                                        <p:strVal val="visible"/>
                                      </p:to>
                                    </p:set>
                                    <p:animEffect transition="in" filter="wipe(left)">
                                      <p:cBhvr>
                                        <p:cTn id="22" dur="500"/>
                                        <p:tgtEl>
                                          <p:spTgt spid="30208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2083">
                                            <p:txEl>
                                              <p:pRg st="3" end="3"/>
                                            </p:txEl>
                                          </p:spTgt>
                                        </p:tgtEl>
                                        <p:attrNameLst>
                                          <p:attrName>style.visibility</p:attrName>
                                        </p:attrNameLst>
                                      </p:cBhvr>
                                      <p:to>
                                        <p:strVal val="visible"/>
                                      </p:to>
                                    </p:set>
                                    <p:animEffect transition="in" filter="wipe(left)">
                                      <p:cBhvr>
                                        <p:cTn id="27" dur="500"/>
                                        <p:tgtEl>
                                          <p:spTgt spid="3020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82" grpId="0"/>
      <p:bldP spid="30208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a:xfrm>
            <a:off x="457200" y="846138"/>
            <a:ext cx="8229600" cy="1143000"/>
          </a:xfrm>
        </p:spPr>
        <p:txBody>
          <a:bodyPr/>
          <a:lstStyle/>
          <a:p>
            <a:r>
              <a:rPr lang="en-US" sz="3400" b="1"/>
              <a:t> </a:t>
            </a:r>
          </a:p>
        </p:txBody>
      </p:sp>
      <p:sp>
        <p:nvSpPr>
          <p:cNvPr id="301059" name="Rectangle 3"/>
          <p:cNvSpPr>
            <a:spLocks noGrp="1" noChangeArrowheads="1"/>
          </p:cNvSpPr>
          <p:nvPr>
            <p:ph idx="1"/>
          </p:nvPr>
        </p:nvSpPr>
        <p:spPr>
          <a:xfrm>
            <a:off x="323850" y="1125538"/>
            <a:ext cx="8820150" cy="4392612"/>
          </a:xfrm>
        </p:spPr>
        <p:txBody>
          <a:bodyPr/>
          <a:lstStyle/>
          <a:p>
            <a:pPr marL="609600" indent="-609600">
              <a:buFont typeface="Wingdings" pitchFamily="2" charset="2"/>
              <a:buNone/>
            </a:pPr>
            <a:r>
              <a:rPr lang="en-US" sz="3400" i="1" dirty="0">
                <a:latin typeface="Calibri" pitchFamily="34" charset="0"/>
              </a:rPr>
              <a:t>     </a:t>
            </a:r>
            <a:r>
              <a:rPr lang="en-US" sz="3400" b="1" i="1" dirty="0" err="1">
                <a:solidFill>
                  <a:srgbClr val="FF0000"/>
                </a:solidFill>
                <a:latin typeface="Calibri" pitchFamily="34" charset="0"/>
              </a:rPr>
              <a:t>Ada</a:t>
            </a:r>
            <a:r>
              <a:rPr lang="en-US" sz="3400" b="1" i="1" dirty="0">
                <a:solidFill>
                  <a:srgbClr val="FF0000"/>
                </a:solidFill>
                <a:latin typeface="Calibri" pitchFamily="34" charset="0"/>
              </a:rPr>
              <a:t> lima </a:t>
            </a:r>
            <a:r>
              <a:rPr lang="en-US" sz="3400" b="1" i="1" dirty="0" err="1">
                <a:solidFill>
                  <a:srgbClr val="FF0000"/>
                </a:solidFill>
                <a:latin typeface="Calibri" pitchFamily="34" charset="0"/>
              </a:rPr>
              <a:t>faktor</a:t>
            </a:r>
            <a:r>
              <a:rPr lang="en-US" sz="3400" b="1" i="1" dirty="0">
                <a:solidFill>
                  <a:srgbClr val="FF0000"/>
                </a:solidFill>
                <a:latin typeface="Calibri" pitchFamily="34" charset="0"/>
              </a:rPr>
              <a:t> yang </a:t>
            </a:r>
            <a:r>
              <a:rPr lang="en-US" sz="3400" b="1" i="1" dirty="0" err="1">
                <a:solidFill>
                  <a:srgbClr val="FF0000"/>
                </a:solidFill>
                <a:latin typeface="Calibri" pitchFamily="34" charset="0"/>
              </a:rPr>
              <a:t>terkandung</a:t>
            </a:r>
            <a:r>
              <a:rPr lang="en-US" sz="3400" b="1" i="1" dirty="0">
                <a:solidFill>
                  <a:srgbClr val="FF0000"/>
                </a:solidFill>
                <a:latin typeface="Calibri" pitchFamily="34" charset="0"/>
              </a:rPr>
              <a:t> </a:t>
            </a:r>
            <a:r>
              <a:rPr lang="en-US" sz="3400" b="1" i="1" dirty="0" err="1">
                <a:solidFill>
                  <a:srgbClr val="FF0000"/>
                </a:solidFill>
                <a:latin typeface="Calibri" pitchFamily="34" charset="0"/>
              </a:rPr>
              <a:t>Didalam</a:t>
            </a:r>
            <a:r>
              <a:rPr lang="en-US" sz="3400" b="1" i="1" dirty="0">
                <a:solidFill>
                  <a:srgbClr val="FF0000"/>
                </a:solidFill>
                <a:latin typeface="Calibri" pitchFamily="34" charset="0"/>
              </a:rPr>
              <a:t> </a:t>
            </a:r>
            <a:r>
              <a:rPr lang="en-US" sz="3400" b="1" i="1" dirty="0" err="1">
                <a:solidFill>
                  <a:srgbClr val="FF0000"/>
                </a:solidFill>
                <a:latin typeface="Calibri" pitchFamily="34" charset="0"/>
              </a:rPr>
              <a:t>Sebuah</a:t>
            </a:r>
            <a:r>
              <a:rPr lang="en-US" sz="3400" b="1" i="1" dirty="0">
                <a:solidFill>
                  <a:srgbClr val="FF0000"/>
                </a:solidFill>
                <a:latin typeface="Calibri" pitchFamily="34" charset="0"/>
              </a:rPr>
              <a:t> </a:t>
            </a:r>
            <a:r>
              <a:rPr lang="en-US" sz="3400" b="1" i="1" dirty="0" err="1">
                <a:solidFill>
                  <a:srgbClr val="FF0000"/>
                </a:solidFill>
                <a:latin typeface="Calibri" pitchFamily="34" charset="0"/>
              </a:rPr>
              <a:t>shot,yaitu</a:t>
            </a:r>
            <a:r>
              <a:rPr lang="en-US" sz="3400" b="1" i="1" dirty="0">
                <a:solidFill>
                  <a:srgbClr val="FF0000"/>
                </a:solidFill>
                <a:latin typeface="Calibri" pitchFamily="34" charset="0"/>
              </a:rPr>
              <a:t> </a:t>
            </a:r>
            <a:r>
              <a:rPr lang="en-US" sz="3400" b="1" i="1" dirty="0">
                <a:latin typeface="Calibri" pitchFamily="34" charset="0"/>
              </a:rPr>
              <a:t>:  </a:t>
            </a: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manusia</a:t>
            </a:r>
            <a:r>
              <a:rPr lang="en-US" b="1" dirty="0">
                <a:solidFill>
                  <a:srgbClr val="FFFF00"/>
                </a:solidFill>
                <a:latin typeface="Calibri" pitchFamily="34" charset="0"/>
              </a:rPr>
              <a:t> </a:t>
            </a:r>
            <a:r>
              <a:rPr lang="en-US" b="1" dirty="0" err="1">
                <a:solidFill>
                  <a:srgbClr val="FFFF00"/>
                </a:solidFill>
                <a:latin typeface="Calibri" pitchFamily="34" charset="0"/>
              </a:rPr>
              <a:t>atau</a:t>
            </a:r>
            <a:r>
              <a:rPr lang="en-US" b="1" dirty="0">
                <a:solidFill>
                  <a:srgbClr val="FFFF00"/>
                </a:solidFill>
                <a:latin typeface="Calibri" pitchFamily="34" charset="0"/>
              </a:rPr>
              <a:t> </a:t>
            </a:r>
            <a:r>
              <a:rPr lang="en-US" b="1" dirty="0" err="1">
                <a:solidFill>
                  <a:srgbClr val="FFFF00"/>
                </a:solidFill>
                <a:latin typeface="Calibri" pitchFamily="34" charset="0"/>
              </a:rPr>
              <a:t>subyek</a:t>
            </a:r>
            <a:endParaRPr lang="en-US" b="1" dirty="0">
              <a:solidFill>
                <a:srgbClr val="FFFF00"/>
              </a:solidFill>
              <a:latin typeface="Calibri" pitchFamily="34" charset="0"/>
            </a:endParaRP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ruang</a:t>
            </a:r>
            <a:r>
              <a:rPr lang="en-US" b="1" dirty="0">
                <a:solidFill>
                  <a:srgbClr val="FFFF00"/>
                </a:solidFill>
                <a:latin typeface="Calibri" pitchFamily="34" charset="0"/>
              </a:rPr>
              <a:t> </a:t>
            </a: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waktu</a:t>
            </a:r>
            <a:endParaRPr lang="en-US" b="1" dirty="0">
              <a:solidFill>
                <a:srgbClr val="FFFF00"/>
              </a:solidFill>
              <a:latin typeface="Calibri" pitchFamily="34" charset="0"/>
            </a:endParaRP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peristiwa</a:t>
            </a:r>
            <a:r>
              <a:rPr lang="en-US" b="1" dirty="0">
                <a:solidFill>
                  <a:srgbClr val="FFFF00"/>
                </a:solidFill>
                <a:latin typeface="Calibri" pitchFamily="34" charset="0"/>
              </a:rPr>
              <a:t> </a:t>
            </a:r>
            <a:r>
              <a:rPr lang="en-US" b="1" dirty="0" err="1">
                <a:solidFill>
                  <a:srgbClr val="FFFF00"/>
                </a:solidFill>
                <a:latin typeface="Calibri" pitchFamily="34" charset="0"/>
              </a:rPr>
              <a:t>dramatik</a:t>
            </a:r>
            <a:endParaRPr lang="en-US" b="1" dirty="0">
              <a:solidFill>
                <a:srgbClr val="FFFF00"/>
              </a:solidFill>
              <a:latin typeface="Calibri" pitchFamily="34" charset="0"/>
            </a:endParaRP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suara</a:t>
            </a:r>
            <a:r>
              <a:rPr lang="en-US" b="1"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1058"/>
                                        </p:tgtEl>
                                        <p:attrNameLst>
                                          <p:attrName>style.visibility</p:attrName>
                                        </p:attrNameLst>
                                      </p:cBhvr>
                                      <p:to>
                                        <p:strVal val="visible"/>
                                      </p:to>
                                    </p:set>
                                    <p:animEffect transition="in" filter="fade">
                                      <p:cBhvr>
                                        <p:cTn id="7" dur="2000"/>
                                        <p:tgtEl>
                                          <p:spTgt spid="30105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1059">
                                            <p:txEl>
                                              <p:pRg st="0" end="0"/>
                                            </p:txEl>
                                          </p:spTgt>
                                        </p:tgtEl>
                                        <p:attrNameLst>
                                          <p:attrName>style.visibility</p:attrName>
                                        </p:attrNameLst>
                                      </p:cBhvr>
                                      <p:to>
                                        <p:strVal val="visible"/>
                                      </p:to>
                                    </p:set>
                                    <p:animEffect transition="in" filter="wipe(left)">
                                      <p:cBhvr>
                                        <p:cTn id="12" dur="500"/>
                                        <p:tgtEl>
                                          <p:spTgt spid="3010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1059">
                                            <p:txEl>
                                              <p:pRg st="1" end="1"/>
                                            </p:txEl>
                                          </p:spTgt>
                                        </p:tgtEl>
                                        <p:attrNameLst>
                                          <p:attrName>style.visibility</p:attrName>
                                        </p:attrNameLst>
                                      </p:cBhvr>
                                      <p:to>
                                        <p:strVal val="visible"/>
                                      </p:to>
                                    </p:set>
                                    <p:animEffect transition="in" filter="wipe(left)">
                                      <p:cBhvr>
                                        <p:cTn id="17" dur="500"/>
                                        <p:tgtEl>
                                          <p:spTgt spid="30105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1059">
                                            <p:txEl>
                                              <p:pRg st="2" end="2"/>
                                            </p:txEl>
                                          </p:spTgt>
                                        </p:tgtEl>
                                        <p:attrNameLst>
                                          <p:attrName>style.visibility</p:attrName>
                                        </p:attrNameLst>
                                      </p:cBhvr>
                                      <p:to>
                                        <p:strVal val="visible"/>
                                      </p:to>
                                    </p:set>
                                    <p:animEffect transition="in" filter="wipe(left)">
                                      <p:cBhvr>
                                        <p:cTn id="22" dur="500"/>
                                        <p:tgtEl>
                                          <p:spTgt spid="30105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1059">
                                            <p:txEl>
                                              <p:pRg st="3" end="3"/>
                                            </p:txEl>
                                          </p:spTgt>
                                        </p:tgtEl>
                                        <p:attrNameLst>
                                          <p:attrName>style.visibility</p:attrName>
                                        </p:attrNameLst>
                                      </p:cBhvr>
                                      <p:to>
                                        <p:strVal val="visible"/>
                                      </p:to>
                                    </p:set>
                                    <p:animEffect transition="in" filter="wipe(left)">
                                      <p:cBhvr>
                                        <p:cTn id="27" dur="500"/>
                                        <p:tgtEl>
                                          <p:spTgt spid="30105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01059">
                                            <p:txEl>
                                              <p:pRg st="4" end="4"/>
                                            </p:txEl>
                                          </p:spTgt>
                                        </p:tgtEl>
                                        <p:attrNameLst>
                                          <p:attrName>style.visibility</p:attrName>
                                        </p:attrNameLst>
                                      </p:cBhvr>
                                      <p:to>
                                        <p:strVal val="visible"/>
                                      </p:to>
                                    </p:set>
                                    <p:animEffect transition="in" filter="wipe(left)">
                                      <p:cBhvr>
                                        <p:cTn id="32" dur="500"/>
                                        <p:tgtEl>
                                          <p:spTgt spid="30105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01059">
                                            <p:txEl>
                                              <p:pRg st="5" end="5"/>
                                            </p:txEl>
                                          </p:spTgt>
                                        </p:tgtEl>
                                        <p:attrNameLst>
                                          <p:attrName>style.visibility</p:attrName>
                                        </p:attrNameLst>
                                      </p:cBhvr>
                                      <p:to>
                                        <p:strVal val="visible"/>
                                      </p:to>
                                    </p:set>
                                    <p:animEffect transition="in" filter="wipe(left)">
                                      <p:cBhvr>
                                        <p:cTn id="37" dur="500"/>
                                        <p:tgtEl>
                                          <p:spTgt spid="3010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58" grpId="0"/>
      <p:bldP spid="30105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3"/>
          <p:cNvSpPr>
            <a:spLocks noGrp="1" noChangeArrowheads="1"/>
          </p:cNvSpPr>
          <p:nvPr>
            <p:ph type="body" idx="1"/>
          </p:nvPr>
        </p:nvSpPr>
        <p:spPr>
          <a:xfrm>
            <a:off x="539552" y="1196752"/>
            <a:ext cx="8135937" cy="4392613"/>
          </a:xfrm>
        </p:spPr>
        <p:txBody>
          <a:bodyPr/>
          <a:lstStyle/>
          <a:p>
            <a:pPr>
              <a:buFont typeface="Wingdings" pitchFamily="2" charset="2"/>
              <a:buNone/>
            </a:pPr>
            <a:r>
              <a:rPr lang="en-US" sz="2800" b="1" dirty="0">
                <a:solidFill>
                  <a:srgbClr val="FFFF00"/>
                </a:solidFill>
                <a:latin typeface="Calibri" pitchFamily="34" charset="0"/>
              </a:rPr>
              <a:t>   </a:t>
            </a:r>
            <a:r>
              <a:rPr lang="en-US" b="1" u="sng" dirty="0">
                <a:solidFill>
                  <a:srgbClr val="FFFF00"/>
                </a:solidFill>
                <a:latin typeface="Calibri" pitchFamily="34" charset="0"/>
              </a:rPr>
              <a:t>1.Faktor </a:t>
            </a:r>
            <a:r>
              <a:rPr lang="en-US" b="1" u="sng" dirty="0" err="1">
                <a:solidFill>
                  <a:srgbClr val="FFFF00"/>
                </a:solidFill>
                <a:latin typeface="Calibri" pitchFamily="34" charset="0"/>
              </a:rPr>
              <a:t>manusia</a:t>
            </a:r>
            <a:r>
              <a:rPr lang="en-US" b="1" u="sng" dirty="0">
                <a:solidFill>
                  <a:srgbClr val="FFFF00"/>
                </a:solidFill>
                <a:latin typeface="Calibri" pitchFamily="34" charset="0"/>
              </a:rPr>
              <a:t> </a:t>
            </a:r>
            <a:r>
              <a:rPr lang="en-US" b="1" u="sng" dirty="0" err="1">
                <a:solidFill>
                  <a:srgbClr val="FFFF00"/>
                </a:solidFill>
                <a:latin typeface="Calibri" pitchFamily="34" charset="0"/>
              </a:rPr>
              <a:t>atau</a:t>
            </a:r>
            <a:r>
              <a:rPr lang="en-US" b="1" u="sng" dirty="0">
                <a:solidFill>
                  <a:srgbClr val="FFFF00"/>
                </a:solidFill>
                <a:latin typeface="Calibri" pitchFamily="34" charset="0"/>
              </a:rPr>
              <a:t> </a:t>
            </a:r>
            <a:r>
              <a:rPr lang="en-US" b="1" u="sng" dirty="0" err="1">
                <a:solidFill>
                  <a:srgbClr val="FFFF00"/>
                </a:solidFill>
                <a:latin typeface="Calibri" pitchFamily="34" charset="0"/>
              </a:rPr>
              <a:t>subyek</a:t>
            </a:r>
            <a:r>
              <a:rPr lang="en-US" b="1" u="sng" dirty="0">
                <a:solidFill>
                  <a:srgbClr val="FFFF00"/>
                </a:solidFill>
                <a:latin typeface="Calibri" pitchFamily="34" charset="0"/>
              </a:rPr>
              <a:t> </a:t>
            </a:r>
            <a:r>
              <a:rPr lang="en-US" b="1" u="sng" dirty="0" err="1">
                <a:solidFill>
                  <a:srgbClr val="FFFF00"/>
                </a:solidFill>
                <a:latin typeface="Calibri" pitchFamily="34" charset="0"/>
              </a:rPr>
              <a:t>lainya</a:t>
            </a:r>
            <a:r>
              <a:rPr lang="en-US" sz="2800" b="1" u="sng" dirty="0">
                <a:solidFill>
                  <a:srgbClr val="FFFF00"/>
                </a:solidFill>
                <a:latin typeface="Calibri" pitchFamily="34" charset="0"/>
              </a:rPr>
              <a:t> :</a:t>
            </a:r>
          </a:p>
          <a:p>
            <a:pPr>
              <a:buFont typeface="Wingdings" pitchFamily="2" charset="2"/>
              <a:buNone/>
            </a:pPr>
            <a:r>
              <a:rPr lang="en-US" sz="2800" dirty="0">
                <a:solidFill>
                  <a:srgbClr val="FFFF00"/>
                </a:solidFill>
                <a:latin typeface="Calibri" pitchFamily="34" charset="0"/>
              </a:rPr>
              <a:t>    </a:t>
            </a:r>
            <a:r>
              <a:rPr lang="id-ID" sz="2800" dirty="0" smtClean="0">
                <a:solidFill>
                  <a:srgbClr val="FFFF00"/>
                </a:solidFill>
                <a:latin typeface="Calibri" pitchFamily="34" charset="0"/>
              </a:rPr>
              <a:t> </a:t>
            </a:r>
            <a:r>
              <a:rPr lang="en-US" sz="2600" dirty="0" err="1" smtClean="0">
                <a:solidFill>
                  <a:srgbClr val="FFFF00"/>
                </a:solidFill>
                <a:latin typeface="Calibri" pitchFamily="34" charset="0"/>
              </a:rPr>
              <a:t>Dalam</a:t>
            </a:r>
            <a:r>
              <a:rPr lang="en-US" sz="2600" dirty="0" smtClean="0">
                <a:solidFill>
                  <a:srgbClr val="FFFF00"/>
                </a:solidFill>
                <a:latin typeface="Calibri" pitchFamily="34" charset="0"/>
              </a:rPr>
              <a:t> </a:t>
            </a:r>
            <a:r>
              <a:rPr lang="en-US" sz="2600" dirty="0" err="1">
                <a:solidFill>
                  <a:srgbClr val="FFFF00"/>
                </a:solidFill>
                <a:latin typeface="Calibri" pitchFamily="34" charset="0"/>
              </a:rPr>
              <a:t>sebuah</a:t>
            </a:r>
            <a:r>
              <a:rPr lang="en-US" sz="2600" dirty="0">
                <a:solidFill>
                  <a:srgbClr val="FFFF00"/>
                </a:solidFill>
                <a:latin typeface="Calibri" pitchFamily="34" charset="0"/>
              </a:rPr>
              <a:t> shot </a:t>
            </a:r>
            <a:r>
              <a:rPr lang="en-US" sz="2600" dirty="0" err="1">
                <a:solidFill>
                  <a:srgbClr val="FFFF00"/>
                </a:solidFill>
                <a:latin typeface="Calibri" pitchFamily="34" charset="0"/>
              </a:rPr>
              <a:t>tentu</a:t>
            </a:r>
            <a:r>
              <a:rPr lang="en-US" sz="2600" dirty="0">
                <a:solidFill>
                  <a:srgbClr val="FFFF00"/>
                </a:solidFill>
                <a:latin typeface="Calibri" pitchFamily="34" charset="0"/>
              </a:rPr>
              <a:t> </a:t>
            </a:r>
            <a:r>
              <a:rPr lang="en-US" sz="2600" dirty="0" err="1">
                <a:solidFill>
                  <a:srgbClr val="FFFF00"/>
                </a:solidFill>
                <a:latin typeface="Calibri" pitchFamily="34" charset="0"/>
              </a:rPr>
              <a:t>ada</a:t>
            </a:r>
            <a:r>
              <a:rPr lang="en-US" sz="2600" dirty="0">
                <a:solidFill>
                  <a:srgbClr val="FFFF00"/>
                </a:solidFill>
                <a:latin typeface="Calibri" pitchFamily="34" charset="0"/>
              </a:rPr>
              <a:t> </a:t>
            </a:r>
            <a:r>
              <a:rPr lang="en-US" sz="2600" dirty="0" err="1">
                <a:solidFill>
                  <a:srgbClr val="FFFF00"/>
                </a:solidFill>
                <a:latin typeface="Calibri" pitchFamily="34" charset="0"/>
              </a:rPr>
              <a:t>unsur</a:t>
            </a:r>
            <a:r>
              <a:rPr lang="en-US" sz="2600" dirty="0">
                <a:solidFill>
                  <a:srgbClr val="FFFF00"/>
                </a:solidFill>
                <a:latin typeface="Calibri" pitchFamily="34" charset="0"/>
              </a:rPr>
              <a:t> </a:t>
            </a:r>
            <a:r>
              <a:rPr lang="en-US" sz="2600" dirty="0" err="1">
                <a:solidFill>
                  <a:srgbClr val="FFFF00"/>
                </a:solidFill>
                <a:latin typeface="Calibri" pitchFamily="34" charset="0"/>
              </a:rPr>
              <a:t>faktor</a:t>
            </a:r>
            <a:r>
              <a:rPr lang="en-US" sz="2600" dirty="0">
                <a:solidFill>
                  <a:srgbClr val="FFFF00"/>
                </a:solidFill>
                <a:latin typeface="Calibri" pitchFamily="34" charset="0"/>
              </a:rPr>
              <a:t> </a:t>
            </a:r>
            <a:r>
              <a:rPr lang="en-US" sz="2600" dirty="0" err="1">
                <a:solidFill>
                  <a:srgbClr val="FFFF00"/>
                </a:solidFill>
                <a:latin typeface="Calibri" pitchFamily="34" charset="0"/>
              </a:rPr>
              <a:t>pertama</a:t>
            </a:r>
            <a:r>
              <a:rPr lang="en-US" sz="2600" dirty="0">
                <a:solidFill>
                  <a:srgbClr val="FFFF00"/>
                </a:solidFill>
                <a:latin typeface="Calibri" pitchFamily="34" charset="0"/>
              </a:rPr>
              <a:t> </a:t>
            </a:r>
            <a:r>
              <a:rPr lang="en-US" sz="2600" dirty="0" err="1">
                <a:solidFill>
                  <a:srgbClr val="FFFF00"/>
                </a:solidFill>
                <a:latin typeface="Calibri" pitchFamily="34" charset="0"/>
              </a:rPr>
              <a:t>ini</a:t>
            </a:r>
            <a:r>
              <a:rPr lang="en-US" sz="2600" dirty="0">
                <a:solidFill>
                  <a:srgbClr val="FFFF00"/>
                </a:solidFill>
                <a:latin typeface="Calibri" pitchFamily="34" charset="0"/>
              </a:rPr>
              <a:t>, </a:t>
            </a:r>
            <a:r>
              <a:rPr lang="en-US" sz="2600" dirty="0" err="1">
                <a:solidFill>
                  <a:srgbClr val="FFFF00"/>
                </a:solidFill>
                <a:latin typeface="Calibri" pitchFamily="34" charset="0"/>
              </a:rPr>
              <a:t>karena</a:t>
            </a:r>
            <a:r>
              <a:rPr lang="en-US" sz="2600" dirty="0">
                <a:solidFill>
                  <a:srgbClr val="FFFF00"/>
                </a:solidFill>
                <a:latin typeface="Calibri" pitchFamily="34" charset="0"/>
              </a:rPr>
              <a:t> </a:t>
            </a:r>
            <a:r>
              <a:rPr lang="en-US" sz="2600" dirty="0" err="1">
                <a:solidFill>
                  <a:srgbClr val="FFFF00"/>
                </a:solidFill>
                <a:latin typeface="Calibri" pitchFamily="34" charset="0"/>
              </a:rPr>
              <a:t>unsur</a:t>
            </a:r>
            <a:r>
              <a:rPr lang="en-US" sz="2600" dirty="0">
                <a:solidFill>
                  <a:srgbClr val="FFFF00"/>
                </a:solidFill>
                <a:latin typeface="Calibri" pitchFamily="34" charset="0"/>
              </a:rPr>
              <a:t> </a:t>
            </a:r>
            <a:r>
              <a:rPr lang="en-US" sz="2600" dirty="0" err="1">
                <a:solidFill>
                  <a:srgbClr val="FFFF00"/>
                </a:solidFill>
                <a:latin typeface="Calibri" pitchFamily="34" charset="0"/>
              </a:rPr>
              <a:t>ini</a:t>
            </a:r>
            <a:r>
              <a:rPr lang="en-US" sz="2600" dirty="0">
                <a:solidFill>
                  <a:srgbClr val="FFFF00"/>
                </a:solidFill>
                <a:latin typeface="Calibri" pitchFamily="34" charset="0"/>
              </a:rPr>
              <a:t> </a:t>
            </a:r>
            <a:r>
              <a:rPr lang="en-US" sz="2600" dirty="0" err="1">
                <a:solidFill>
                  <a:srgbClr val="FFFF00"/>
                </a:solidFill>
                <a:latin typeface="Calibri" pitchFamily="34" charset="0"/>
              </a:rPr>
              <a:t>adalah</a:t>
            </a:r>
            <a:r>
              <a:rPr lang="en-US" sz="2600" dirty="0">
                <a:solidFill>
                  <a:srgbClr val="FFFF00"/>
                </a:solidFill>
                <a:latin typeface="Calibri" pitchFamily="34" charset="0"/>
              </a:rPr>
              <a:t> </a:t>
            </a:r>
            <a:r>
              <a:rPr lang="en-US" sz="2600" dirty="0" err="1">
                <a:solidFill>
                  <a:srgbClr val="FFFF00"/>
                </a:solidFill>
                <a:latin typeface="Calibri" pitchFamily="34" charset="0"/>
              </a:rPr>
              <a:t>bagian</a:t>
            </a:r>
            <a:r>
              <a:rPr lang="en-US" sz="2600" dirty="0">
                <a:solidFill>
                  <a:srgbClr val="FFFF00"/>
                </a:solidFill>
                <a:latin typeface="Calibri" pitchFamily="34" charset="0"/>
              </a:rPr>
              <a:t> integral </a:t>
            </a:r>
            <a:r>
              <a:rPr lang="en-US" sz="2600" dirty="0" err="1">
                <a:solidFill>
                  <a:srgbClr val="FFFF00"/>
                </a:solidFill>
                <a:latin typeface="Calibri" pitchFamily="34" charset="0"/>
              </a:rPr>
              <a:t>dengan</a:t>
            </a:r>
            <a:r>
              <a:rPr lang="en-US" sz="2600" dirty="0">
                <a:solidFill>
                  <a:srgbClr val="FFFF00"/>
                </a:solidFill>
                <a:latin typeface="Calibri" pitchFamily="34" charset="0"/>
              </a:rPr>
              <a:t> </a:t>
            </a:r>
            <a:r>
              <a:rPr lang="en-US" sz="2600" dirty="0" err="1">
                <a:solidFill>
                  <a:srgbClr val="FFFF00"/>
                </a:solidFill>
                <a:latin typeface="Calibri" pitchFamily="34" charset="0"/>
              </a:rPr>
              <a:t>peristiwa</a:t>
            </a:r>
            <a:r>
              <a:rPr lang="en-US" sz="2600" dirty="0">
                <a:solidFill>
                  <a:srgbClr val="FFFF00"/>
                </a:solidFill>
                <a:latin typeface="Calibri" pitchFamily="34" charset="0"/>
              </a:rPr>
              <a:t> yang </a:t>
            </a:r>
            <a:r>
              <a:rPr lang="en-US" sz="2600" dirty="0" err="1">
                <a:solidFill>
                  <a:srgbClr val="FFFF00"/>
                </a:solidFill>
                <a:latin typeface="Calibri" pitchFamily="34" charset="0"/>
              </a:rPr>
              <a:t>ingin</a:t>
            </a:r>
            <a:r>
              <a:rPr lang="en-US" sz="2600" dirty="0">
                <a:solidFill>
                  <a:srgbClr val="FFFF00"/>
                </a:solidFill>
                <a:latin typeface="Calibri" pitchFamily="34" charset="0"/>
              </a:rPr>
              <a:t> </a:t>
            </a:r>
            <a:r>
              <a:rPr lang="en-US" sz="2600" dirty="0" err="1">
                <a:solidFill>
                  <a:srgbClr val="FFFF00"/>
                </a:solidFill>
                <a:latin typeface="Calibri" pitchFamily="34" charset="0"/>
              </a:rPr>
              <a:t>disajikan</a:t>
            </a:r>
            <a:r>
              <a:rPr lang="en-US" sz="2600" dirty="0">
                <a:solidFill>
                  <a:srgbClr val="FFFF00"/>
                </a:solidFill>
                <a:latin typeface="Calibri" pitchFamily="34" charset="0"/>
              </a:rPr>
              <a:t> </a:t>
            </a:r>
            <a:r>
              <a:rPr lang="en-US" sz="2600" dirty="0" err="1">
                <a:solidFill>
                  <a:srgbClr val="FFFF00"/>
                </a:solidFill>
                <a:latin typeface="Calibri" pitchFamily="34" charset="0"/>
              </a:rPr>
              <a:t>dalam</a:t>
            </a:r>
            <a:r>
              <a:rPr lang="en-US" sz="2600" dirty="0">
                <a:solidFill>
                  <a:srgbClr val="FFFF00"/>
                </a:solidFill>
                <a:latin typeface="Calibri" pitchFamily="34" charset="0"/>
              </a:rPr>
              <a:t> film. </a:t>
            </a:r>
            <a:r>
              <a:rPr lang="en-US" sz="2600" dirty="0" err="1">
                <a:solidFill>
                  <a:srgbClr val="FFFF00"/>
                </a:solidFill>
                <a:latin typeface="Calibri" pitchFamily="34" charset="0"/>
              </a:rPr>
              <a:t>Dengan</a:t>
            </a:r>
            <a:r>
              <a:rPr lang="en-US" sz="2600" dirty="0">
                <a:solidFill>
                  <a:srgbClr val="FFFF00"/>
                </a:solidFill>
                <a:latin typeface="Calibri" pitchFamily="34" charset="0"/>
              </a:rPr>
              <a:t> </a:t>
            </a:r>
            <a:r>
              <a:rPr lang="en-US" sz="2600" dirty="0" err="1">
                <a:solidFill>
                  <a:srgbClr val="FFFF00"/>
                </a:solidFill>
                <a:latin typeface="Calibri" pitchFamily="34" charset="0"/>
              </a:rPr>
              <a:t>adanya</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a:t>
            </a:r>
            <a:r>
              <a:rPr lang="en-US" sz="2600" dirty="0" err="1">
                <a:solidFill>
                  <a:srgbClr val="FFFF00"/>
                </a:solidFill>
                <a:latin typeface="Calibri" pitchFamily="34" charset="0"/>
              </a:rPr>
              <a:t>tersebut</a:t>
            </a:r>
            <a:r>
              <a:rPr lang="en-US" sz="2600" dirty="0">
                <a:solidFill>
                  <a:srgbClr val="FFFF00"/>
                </a:solidFill>
                <a:latin typeface="Calibri" pitchFamily="34" charset="0"/>
              </a:rPr>
              <a:t>, </a:t>
            </a:r>
            <a:r>
              <a:rPr lang="en-US" sz="2600" dirty="0" err="1">
                <a:solidFill>
                  <a:srgbClr val="FFFF00"/>
                </a:solidFill>
                <a:latin typeface="Calibri" pitchFamily="34" charset="0"/>
              </a:rPr>
              <a:t>baik</a:t>
            </a:r>
            <a:r>
              <a:rPr lang="en-US" sz="2600" dirty="0">
                <a:solidFill>
                  <a:srgbClr val="FFFF00"/>
                </a:solidFill>
                <a:latin typeface="Calibri" pitchFamily="34" charset="0"/>
              </a:rPr>
              <a:t> </a:t>
            </a:r>
            <a:r>
              <a:rPr lang="en-US" sz="2600" dirty="0" err="1">
                <a:solidFill>
                  <a:srgbClr val="FFFF00"/>
                </a:solidFill>
                <a:latin typeface="Calibri" pitchFamily="34" charset="0"/>
              </a:rPr>
              <a:t>manusia</a:t>
            </a:r>
            <a:r>
              <a:rPr lang="en-US" sz="2600" dirty="0">
                <a:solidFill>
                  <a:srgbClr val="FFFF00"/>
                </a:solidFill>
                <a:latin typeface="Calibri" pitchFamily="34" charset="0"/>
              </a:rPr>
              <a:t> </a:t>
            </a:r>
            <a:r>
              <a:rPr lang="en-US" sz="2600" dirty="0" err="1">
                <a:solidFill>
                  <a:srgbClr val="FFFF00"/>
                </a:solidFill>
                <a:latin typeface="Calibri" pitchFamily="34" charset="0"/>
              </a:rPr>
              <a:t>atau</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a:t>
            </a:r>
            <a:r>
              <a:rPr lang="en-US" sz="2600" dirty="0" err="1">
                <a:solidFill>
                  <a:srgbClr val="FFFF00"/>
                </a:solidFill>
                <a:latin typeface="Calibri" pitchFamily="34" charset="0"/>
              </a:rPr>
              <a:t>lainya</a:t>
            </a:r>
            <a:r>
              <a:rPr lang="en-US" sz="2600" dirty="0">
                <a:solidFill>
                  <a:srgbClr val="FFFF00"/>
                </a:solidFill>
                <a:latin typeface="Calibri" pitchFamily="34" charset="0"/>
              </a:rPr>
              <a:t>, </a:t>
            </a:r>
            <a:r>
              <a:rPr lang="en-US" sz="2600" dirty="0" err="1">
                <a:solidFill>
                  <a:srgbClr val="FFFF00"/>
                </a:solidFill>
                <a:latin typeface="Calibri" pitchFamily="34" charset="0"/>
              </a:rPr>
              <a:t>maka</a:t>
            </a:r>
            <a:r>
              <a:rPr lang="en-US" sz="2600" dirty="0">
                <a:solidFill>
                  <a:srgbClr val="FFFF00"/>
                </a:solidFill>
                <a:latin typeface="Calibri" pitchFamily="34" charset="0"/>
              </a:rPr>
              <a:t> </a:t>
            </a:r>
            <a:r>
              <a:rPr lang="en-US" sz="2600" dirty="0" err="1">
                <a:solidFill>
                  <a:srgbClr val="FFFF00"/>
                </a:solidFill>
                <a:latin typeface="Calibri" pitchFamily="34" charset="0"/>
              </a:rPr>
              <a:t>mereka</a:t>
            </a:r>
            <a:r>
              <a:rPr lang="en-US" sz="2600" dirty="0">
                <a:solidFill>
                  <a:srgbClr val="FFFF00"/>
                </a:solidFill>
                <a:latin typeface="Calibri" pitchFamily="34" charset="0"/>
              </a:rPr>
              <a:t> </a:t>
            </a:r>
            <a:r>
              <a:rPr lang="en-US" sz="2600" dirty="0" err="1">
                <a:solidFill>
                  <a:srgbClr val="FFFF00"/>
                </a:solidFill>
                <a:latin typeface="Calibri" pitchFamily="34" charset="0"/>
              </a:rPr>
              <a:t>hadir</a:t>
            </a:r>
            <a:r>
              <a:rPr lang="en-US" sz="2600" dirty="0">
                <a:solidFill>
                  <a:srgbClr val="FFFF00"/>
                </a:solidFill>
                <a:latin typeface="Calibri" pitchFamily="34" charset="0"/>
              </a:rPr>
              <a:t> </a:t>
            </a:r>
            <a:r>
              <a:rPr lang="en-US" sz="2600" dirty="0" err="1">
                <a:solidFill>
                  <a:srgbClr val="FFFF00"/>
                </a:solidFill>
                <a:latin typeface="Calibri" pitchFamily="34" charset="0"/>
              </a:rPr>
              <a:t>untuk</a:t>
            </a:r>
            <a:r>
              <a:rPr lang="en-US" sz="2600" dirty="0">
                <a:solidFill>
                  <a:srgbClr val="FFFF00"/>
                </a:solidFill>
                <a:latin typeface="Calibri" pitchFamily="34" charset="0"/>
              </a:rPr>
              <a:t> </a:t>
            </a:r>
            <a:r>
              <a:rPr lang="en-US" sz="2600" dirty="0" err="1">
                <a:solidFill>
                  <a:srgbClr val="FFFF00"/>
                </a:solidFill>
                <a:latin typeface="Calibri" pitchFamily="34" charset="0"/>
              </a:rPr>
              <a:t>melambangkan</a:t>
            </a:r>
            <a:r>
              <a:rPr lang="en-US" sz="2600" dirty="0">
                <a:solidFill>
                  <a:srgbClr val="FFFF00"/>
                </a:solidFill>
                <a:latin typeface="Calibri" pitchFamily="34" charset="0"/>
              </a:rPr>
              <a:t> </a:t>
            </a:r>
            <a:r>
              <a:rPr lang="en-US" sz="2600" dirty="0" err="1">
                <a:solidFill>
                  <a:srgbClr val="FFFF00"/>
                </a:solidFill>
                <a:latin typeface="Calibri" pitchFamily="34" charset="0"/>
              </a:rPr>
              <a:t>perwatakan</a:t>
            </a:r>
            <a:r>
              <a:rPr lang="en-US" sz="2600" dirty="0">
                <a:solidFill>
                  <a:srgbClr val="FFFF00"/>
                </a:solidFill>
                <a:latin typeface="Calibri" pitchFamily="34" charset="0"/>
              </a:rPr>
              <a:t> </a:t>
            </a:r>
            <a:r>
              <a:rPr lang="en-US" sz="2600" dirty="0" err="1">
                <a:solidFill>
                  <a:srgbClr val="FFFF00"/>
                </a:solidFill>
                <a:latin typeface="Calibri" pitchFamily="34" charset="0"/>
              </a:rPr>
              <a:t>ataupun</a:t>
            </a:r>
            <a:r>
              <a:rPr lang="en-US" sz="2600" dirty="0">
                <a:solidFill>
                  <a:srgbClr val="FFFF00"/>
                </a:solidFill>
                <a:latin typeface="Calibri" pitchFamily="34" charset="0"/>
              </a:rPr>
              <a:t> </a:t>
            </a:r>
            <a:r>
              <a:rPr lang="en-US" sz="2600" dirty="0" err="1">
                <a:solidFill>
                  <a:srgbClr val="FFFF00"/>
                </a:solidFill>
                <a:latin typeface="Calibri" pitchFamily="34" charset="0"/>
              </a:rPr>
              <a:t>menjadi</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yang </a:t>
            </a:r>
            <a:r>
              <a:rPr lang="en-US" sz="2600" dirty="0" err="1">
                <a:solidFill>
                  <a:srgbClr val="FFFF00"/>
                </a:solidFill>
                <a:latin typeface="Calibri" pitchFamily="34" charset="0"/>
              </a:rPr>
              <a:t>terkait</a:t>
            </a:r>
            <a:r>
              <a:rPr lang="en-US" sz="2600" dirty="0">
                <a:solidFill>
                  <a:srgbClr val="FFFF00"/>
                </a:solidFill>
                <a:latin typeface="Calibri" pitchFamily="34" charset="0"/>
              </a:rPr>
              <a:t> </a:t>
            </a:r>
            <a:r>
              <a:rPr lang="en-US" sz="2600" dirty="0" err="1">
                <a:solidFill>
                  <a:srgbClr val="FFFF00"/>
                </a:solidFill>
                <a:latin typeface="Calibri" pitchFamily="34" charset="0"/>
              </a:rPr>
              <a:t>masalah</a:t>
            </a:r>
            <a:r>
              <a:rPr lang="en-US" sz="2600" dirty="0">
                <a:solidFill>
                  <a:srgbClr val="FFFF00"/>
                </a:solidFill>
                <a:latin typeface="Calibri" pitchFamily="34" charset="0"/>
              </a:rPr>
              <a:t> </a:t>
            </a:r>
            <a:r>
              <a:rPr lang="en-US" sz="2600" dirty="0" err="1">
                <a:solidFill>
                  <a:srgbClr val="FFFF00"/>
                </a:solidFill>
                <a:latin typeface="Calibri" pitchFamily="34" charset="0"/>
              </a:rPr>
              <a:t>utama</a:t>
            </a:r>
            <a:r>
              <a:rPr lang="en-US" sz="2600" dirty="0">
                <a:solidFill>
                  <a:srgbClr val="FFFF00"/>
                </a:solidFill>
                <a:latin typeface="Calibri" pitchFamily="34" charset="0"/>
              </a:rPr>
              <a:t> </a:t>
            </a:r>
            <a:r>
              <a:rPr lang="en-US" sz="2600" dirty="0" err="1">
                <a:solidFill>
                  <a:srgbClr val="FFFF00"/>
                </a:solidFill>
                <a:latin typeface="Calibri" pitchFamily="34" charset="0"/>
              </a:rPr>
              <a:t>dari</a:t>
            </a:r>
            <a:r>
              <a:rPr lang="en-US" sz="2600" dirty="0">
                <a:solidFill>
                  <a:srgbClr val="FFFF00"/>
                </a:solidFill>
                <a:latin typeface="Calibri" pitchFamily="34" charset="0"/>
              </a:rPr>
              <a:t> </a:t>
            </a:r>
            <a:r>
              <a:rPr lang="en-US" sz="2600" dirty="0" err="1">
                <a:solidFill>
                  <a:srgbClr val="FFFF00"/>
                </a:solidFill>
                <a:latin typeface="Calibri" pitchFamily="34" charset="0"/>
              </a:rPr>
              <a:t>sebuah</a:t>
            </a:r>
            <a:r>
              <a:rPr lang="en-US" sz="2600" dirty="0">
                <a:solidFill>
                  <a:srgbClr val="FFFF00"/>
                </a:solidFill>
                <a:latin typeface="Calibri" pitchFamily="34" charset="0"/>
              </a:rPr>
              <a:t> film. </a:t>
            </a:r>
            <a:r>
              <a:rPr lang="en-US" sz="2600" dirty="0" err="1">
                <a:solidFill>
                  <a:srgbClr val="FFFF00"/>
                </a:solidFill>
                <a:latin typeface="Calibri" pitchFamily="34" charset="0"/>
              </a:rPr>
              <a:t>Manusia</a:t>
            </a:r>
            <a:r>
              <a:rPr lang="en-US" sz="2600" dirty="0">
                <a:solidFill>
                  <a:srgbClr val="FFFF00"/>
                </a:solidFill>
                <a:latin typeface="Calibri" pitchFamily="34" charset="0"/>
              </a:rPr>
              <a:t> </a:t>
            </a:r>
            <a:r>
              <a:rPr lang="en-US" sz="2600" dirty="0" err="1">
                <a:solidFill>
                  <a:srgbClr val="FFFF00"/>
                </a:solidFill>
                <a:latin typeface="Calibri" pitchFamily="34" charset="0"/>
              </a:rPr>
              <a:t>ataupun</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a:t>
            </a:r>
            <a:r>
              <a:rPr lang="en-US" sz="2600" dirty="0" err="1">
                <a:solidFill>
                  <a:srgbClr val="FFFF00"/>
                </a:solidFill>
                <a:latin typeface="Calibri" pitchFamily="34" charset="0"/>
              </a:rPr>
              <a:t>lainya</a:t>
            </a:r>
            <a:r>
              <a:rPr lang="en-US" sz="2600" dirty="0">
                <a:solidFill>
                  <a:srgbClr val="FFFF00"/>
                </a:solidFill>
                <a:latin typeface="Calibri" pitchFamily="34" charset="0"/>
              </a:rPr>
              <a:t> </a:t>
            </a:r>
            <a:r>
              <a:rPr lang="en-US" sz="2600" dirty="0" err="1">
                <a:solidFill>
                  <a:srgbClr val="FFFF00"/>
                </a:solidFill>
                <a:latin typeface="Calibri" pitchFamily="34" charset="0"/>
              </a:rPr>
              <a:t>didalam</a:t>
            </a:r>
            <a:r>
              <a:rPr lang="en-US" sz="2600" dirty="0">
                <a:solidFill>
                  <a:srgbClr val="FFFF00"/>
                </a:solidFill>
                <a:latin typeface="Calibri" pitchFamily="34" charset="0"/>
              </a:rPr>
              <a:t> </a:t>
            </a:r>
            <a:r>
              <a:rPr lang="en-US" sz="2600" b="1" i="1" dirty="0">
                <a:solidFill>
                  <a:srgbClr val="FFFF00"/>
                </a:solidFill>
                <a:latin typeface="Calibri" pitchFamily="34" charset="0"/>
              </a:rPr>
              <a:t>shot</a:t>
            </a:r>
            <a:r>
              <a:rPr lang="en-US" sz="2600" dirty="0">
                <a:solidFill>
                  <a:srgbClr val="FFFF00"/>
                </a:solidFill>
                <a:latin typeface="Calibri" pitchFamily="34" charset="0"/>
              </a:rPr>
              <a:t> </a:t>
            </a:r>
            <a:r>
              <a:rPr lang="en-US" sz="2600" dirty="0" err="1">
                <a:solidFill>
                  <a:srgbClr val="FFFF00"/>
                </a:solidFill>
                <a:latin typeface="Calibri" pitchFamily="34" charset="0"/>
              </a:rPr>
              <a:t>sering</a:t>
            </a:r>
            <a:r>
              <a:rPr lang="en-US" sz="2600" dirty="0">
                <a:solidFill>
                  <a:srgbClr val="FFFF00"/>
                </a:solidFill>
                <a:latin typeface="Calibri" pitchFamily="34" charset="0"/>
              </a:rPr>
              <a:t> </a:t>
            </a:r>
            <a:r>
              <a:rPr lang="en-US" sz="2600" dirty="0" err="1">
                <a:solidFill>
                  <a:srgbClr val="FFFF00"/>
                </a:solidFill>
                <a:latin typeface="Calibri" pitchFamily="34" charset="0"/>
              </a:rPr>
              <a:t>juga</a:t>
            </a:r>
            <a:r>
              <a:rPr lang="en-US" sz="2600" dirty="0">
                <a:solidFill>
                  <a:srgbClr val="FFFF00"/>
                </a:solidFill>
                <a:latin typeface="Calibri" pitchFamily="34" charset="0"/>
              </a:rPr>
              <a:t> </a:t>
            </a:r>
            <a:r>
              <a:rPr lang="en-US" sz="2600" dirty="0" err="1">
                <a:solidFill>
                  <a:srgbClr val="FFFF00"/>
                </a:solidFill>
                <a:latin typeface="Calibri" pitchFamily="34" charset="0"/>
              </a:rPr>
              <a:t>disebut</a:t>
            </a:r>
            <a:r>
              <a:rPr lang="en-US" sz="2600" dirty="0">
                <a:solidFill>
                  <a:srgbClr val="FFFF00"/>
                </a:solidFill>
                <a:latin typeface="Calibri" pitchFamily="34" charset="0"/>
              </a:rPr>
              <a:t> </a:t>
            </a:r>
            <a:r>
              <a:rPr lang="en-US" sz="2600" dirty="0" err="1">
                <a:solidFill>
                  <a:srgbClr val="FFFF00"/>
                </a:solidFill>
                <a:latin typeface="Calibri" pitchFamily="34" charset="0"/>
              </a:rPr>
              <a:t>sebagai</a:t>
            </a:r>
            <a:r>
              <a:rPr lang="en-US" sz="2600" dirty="0">
                <a:solidFill>
                  <a:srgbClr val="FFFF00"/>
                </a:solidFill>
                <a:latin typeface="Calibri" pitchFamily="34" charset="0"/>
              </a:rPr>
              <a:t> </a:t>
            </a:r>
            <a:r>
              <a:rPr lang="en-US" sz="2600" b="1" u="sng" dirty="0" err="1">
                <a:solidFill>
                  <a:srgbClr val="FFFF00"/>
                </a:solidFill>
                <a:latin typeface="Calibri" pitchFamily="34" charset="0"/>
              </a:rPr>
              <a:t>subyek</a:t>
            </a:r>
            <a:r>
              <a:rPr lang="en-US" sz="2600" b="1" u="sng" dirty="0">
                <a:solidFill>
                  <a:srgbClr val="FFFF00"/>
                </a:solidFill>
                <a:latin typeface="Calibri" pitchFamily="34" charset="0"/>
              </a:rPr>
              <a:t> </a:t>
            </a:r>
            <a:r>
              <a:rPr lang="en-US" sz="2600" b="1" u="sng" dirty="0" err="1">
                <a:solidFill>
                  <a:srgbClr val="FFFF00"/>
                </a:solidFill>
                <a:latin typeface="Calibri" pitchFamily="34" charset="0"/>
              </a:rPr>
              <a:t>sinematik</a:t>
            </a:r>
            <a:endParaRPr lang="en-US" sz="2600" b="1" u="sng" dirty="0">
              <a:solidFill>
                <a:srgbClr val="FFFF00"/>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Glass Layers</Template>
  <TotalTime>3843</TotalTime>
  <Words>1561</Words>
  <Application>Microsoft Office PowerPoint</Application>
  <PresentationFormat>On-screen Show (4:3)</PresentationFormat>
  <Paragraphs>244</Paragraphs>
  <Slides>36</Slides>
  <Notes>36</Notes>
  <HiddenSlides>0</HiddenSlides>
  <MMClips>0</MMClips>
  <ScaleCrop>false</ScaleCrop>
  <HeadingPairs>
    <vt:vector size="4" baseType="variant">
      <vt:variant>
        <vt:lpstr>Theme</vt:lpstr>
      </vt:variant>
      <vt:variant>
        <vt:i4>2</vt:i4>
      </vt:variant>
      <vt:variant>
        <vt:lpstr>Slide Titles</vt:lpstr>
      </vt:variant>
      <vt:variant>
        <vt:i4>36</vt:i4>
      </vt:variant>
    </vt:vector>
  </HeadingPairs>
  <TitlesOfParts>
    <vt:vector size="38" baseType="lpstr">
      <vt:lpstr>Custom Design</vt:lpstr>
      <vt:lpstr>Apex</vt:lpstr>
      <vt:lpstr>EDITING  (Paska Produksi) oleh: Defri Dahler, MM</vt:lpstr>
      <vt:lpstr>PENGANTAR PENGETAHUAN EDITING</vt:lpstr>
      <vt:lpstr>.</vt:lpstr>
      <vt:lpstr>Apakah Editing ?</vt:lpstr>
      <vt:lpstr>Pada tingkat yang paling mekanis pekerjaan Editing menghilangkan ruang dan waktu yang tidak diperlukan pada struktur cerita sebuah film.</vt:lpstr>
      <vt:lpstr>Film dibuat dari begitu banyak shot yang direkam atau dishooting tanpa berurutan. Dari shot pertama hingga shot terakhir dari suatu struktur. Merupakan tugas Editorlah untuk menggabungkan shot demi shot hingga menjadi sebuah adegan (SCENE), lalu menyusun adegan-adegan itu hingga terbentuk babak-an (SEQUENCE) dan akhirnya menyusun sequence menjadi film utuh. Maka tugas Editor adalah menyusun hasil shooting hingga membentuk pengertian dan urutan cerita. Editor bekerja dibawah pengawasan sutradara tanpa mematikan kreatifitasnya. Editor bekerja berdasarkan konsepsi editing tertentu, sehingga ia mempunyai kesempatan menggembangkan kreatifitasnya dalam melakukan pemotongan, penyempurnaan dan pembentukan kembali untuk mendapatkan isi cerita yang ingin dicapai. </vt:lpstr>
      <vt:lpstr>Shot…?</vt:lpstr>
      <vt:lpstr> </vt:lpstr>
      <vt:lpstr>PowerPoint Presentation</vt:lpstr>
      <vt:lpstr>PowerPoint Presentation</vt:lpstr>
      <vt:lpstr>PowerPoint Presentation</vt:lpstr>
      <vt:lpstr>PowerPoint Presentation</vt:lpstr>
      <vt:lpstr>.</vt:lpstr>
      <vt:lpstr> Fungsi shot ….?</vt:lpstr>
      <vt:lpstr>PowerPoint Presentation</vt:lpstr>
      <vt:lpstr> </vt:lpstr>
      <vt:lpstr>Dimensi editing</vt:lpstr>
      <vt:lpstr>.</vt:lpstr>
      <vt:lpstr>.</vt:lpstr>
      <vt:lpstr>.</vt:lpstr>
      <vt:lpstr>.</vt:lpstr>
      <vt:lpstr>.</vt:lpstr>
      <vt:lpstr>3 .Hubungan spasial (ruang)  antara shot A dan shot B</vt:lpstr>
      <vt:lpstr>4 .Hubungan temporal (Waktu) antara shot A dan shot B</vt:lpstr>
      <vt:lpstr>.</vt:lpstr>
      <vt:lpstr>.</vt:lpstr>
      <vt:lpstr>.</vt:lpstr>
      <vt:lpstr>  </vt:lpstr>
      <vt:lpstr>PowerPoint Presentation</vt:lpstr>
      <vt:lpstr>.</vt:lpstr>
      <vt:lpstr>.</vt:lpstr>
      <vt:lpstr>.</vt:lpstr>
      <vt:lpstr>Metode-metode editing    </vt:lpstr>
      <vt:lpstr>Metode-metode editing    </vt:lpstr>
      <vt:lpstr>Tahapan-tahapan editing. </vt:lpstr>
      <vt:lpstr>Tahapan-tahapan editing. </vt:lpstr>
    </vt:vector>
  </TitlesOfParts>
  <Company>Indonesia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EDITING</dc:title>
  <dc:creator>Atung</dc:creator>
  <cp:lastModifiedBy>May</cp:lastModifiedBy>
  <cp:revision>291</cp:revision>
  <dcterms:created xsi:type="dcterms:W3CDTF">2005-01-27T03:23:58Z</dcterms:created>
  <dcterms:modified xsi:type="dcterms:W3CDTF">2015-04-28T09:55:29Z</dcterms:modified>
</cp:coreProperties>
</file>