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399367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25603445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2015-04-28T09:57:01Z</dcterms:modified>
</cp:coreProperties>
</file>