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98222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213318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546744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173089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2713CE-933F-453D-B038-5D7FA960A21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57450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2713CE-933F-453D-B038-5D7FA960A213}"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62204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2713CE-933F-453D-B038-5D7FA960A213}"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53273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2713CE-933F-453D-B038-5D7FA960A213}"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220889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713CE-933F-453D-B038-5D7FA960A213}"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063280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713CE-933F-453D-B038-5D7FA960A213}"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174638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713CE-933F-453D-B038-5D7FA960A213}"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102150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713CE-933F-453D-B038-5D7FA960A213}"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298980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1470025"/>
          </a:xfrm>
        </p:spPr>
        <p:txBody>
          <a:bodyPr/>
          <a:lstStyle/>
          <a:p>
            <a:r>
              <a:rPr lang="id-ID" b="1" dirty="0" smtClean="0"/>
              <a:t>“Dasar-dasar Tata Cahaya-1”</a:t>
            </a:r>
            <a:endParaRPr lang="en-US" dirty="0"/>
          </a:p>
        </p:txBody>
      </p:sp>
      <p:sp>
        <p:nvSpPr>
          <p:cNvPr id="3" name="Title 1"/>
          <p:cNvSpPr txBox="1">
            <a:spLocks/>
          </p:cNvSpPr>
          <p:nvPr/>
        </p:nvSpPr>
        <p:spPr>
          <a:xfrm>
            <a:off x="838200" y="4572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dirty="0" smtClean="0">
                <a:ln>
                  <a:noFill/>
                </a:ln>
                <a:solidFill>
                  <a:schemeClr val="tx1"/>
                </a:solidFill>
                <a:effectLst/>
                <a:uLnTx/>
                <a:uFillTx/>
                <a:latin typeface="+mj-lt"/>
                <a:ea typeface="+mj-ea"/>
                <a:cs typeface="+mj-cs"/>
              </a:rPr>
              <a:t>LIGHTING FOR TELEVISI</a:t>
            </a:r>
          </a:p>
          <a:p>
            <a:pPr marL="0" marR="0" lvl="0" indent="0" algn="ctr" defTabSz="914400" rtl="0" eaLnBrk="1" fontAlgn="auto" latinLnBrk="0" hangingPunct="1">
              <a:lnSpc>
                <a:spcPct val="100000"/>
              </a:lnSpc>
              <a:spcBef>
                <a:spcPct val="0"/>
              </a:spcBef>
              <a:spcAft>
                <a:spcPts val="0"/>
              </a:spcAft>
              <a:buClrTx/>
              <a:buSzTx/>
              <a:buFontTx/>
              <a:buNone/>
              <a:tabLst/>
              <a:defRPr/>
            </a:pPr>
            <a:r>
              <a:rPr lang="id-ID" sz="2800" b="1" dirty="0" smtClean="0">
                <a:latin typeface="+mj-lt"/>
                <a:ea typeface="+mj-ea"/>
                <a:cs typeface="+mj-cs"/>
              </a:rPr>
              <a:t>PERTEMUAN </a:t>
            </a:r>
            <a:r>
              <a:rPr lang="id-ID" sz="2800" b="1" smtClean="0">
                <a:latin typeface="+mj-lt"/>
                <a:ea typeface="+mj-ea"/>
                <a:cs typeface="+mj-cs"/>
              </a:rPr>
              <a:t>- 1</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335004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id-ID" sz="3200" b="1" dirty="0" smtClean="0"/>
              <a:t>Dasar-dasar Tata Cahaya-1</a:t>
            </a:r>
            <a:endParaRPr lang="en-US" sz="3200" b="1"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id-ID" sz="2800" b="1" dirty="0" smtClean="0"/>
              <a:t>Tata cahaya</a:t>
            </a:r>
            <a:r>
              <a:rPr lang="id-ID" sz="2800" dirty="0" smtClean="0"/>
              <a:t> adalah seni pengaturan </a:t>
            </a:r>
            <a:r>
              <a:rPr lang="id-ID" sz="2800" b="1" dirty="0" smtClean="0"/>
              <a:t>cahaya</a:t>
            </a:r>
            <a:r>
              <a:rPr lang="id-ID" sz="2800" dirty="0" smtClean="0"/>
              <a:t> dengan mempergunakan peralatan pencahayaan agar kamera mampu melihat obyek dengan jelas, dan menciptakan ilusi sehingga penonton mendapatkan kesan adanya jarak, ruang, waktu dan suasana dari suatu kejadian yang dipertunjukkan dalam suatu </a:t>
            </a:r>
            <a:r>
              <a:rPr lang="id-ID" sz="2800" dirty="0" smtClean="0"/>
              <a:t>pementasan.</a:t>
            </a:r>
            <a:endParaRPr lang="en-US" sz="2800" dirty="0"/>
          </a:p>
        </p:txBody>
      </p:sp>
    </p:spTree>
    <p:extLst>
      <p:ext uri="{BB962C8B-B14F-4D97-AF65-F5344CB8AC3E}">
        <p14:creationId xmlns="" xmlns:p14="http://schemas.microsoft.com/office/powerpoint/2010/main" val="144409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id-ID" sz="3200" b="1" dirty="0" smtClean="0"/>
              <a:t>Dasar-dasar Tata Cahaya-1</a:t>
            </a:r>
            <a:endParaRPr lang="en-US" sz="3200" b="1"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id-ID" sz="2800" dirty="0" smtClean="0"/>
              <a:t>Tata </a:t>
            </a:r>
            <a:r>
              <a:rPr lang="id-ID" sz="2800" dirty="0" smtClean="0"/>
              <a:t>cahaya </a:t>
            </a:r>
            <a:r>
              <a:rPr lang="id-ID" sz="2800" dirty="0" smtClean="0"/>
              <a:t>pada </a:t>
            </a:r>
            <a:r>
              <a:rPr lang="id-ID" sz="2800" dirty="0" smtClean="0"/>
              <a:t>televisi adalah penataan cahaya yang </a:t>
            </a:r>
            <a:r>
              <a:rPr lang="id-ID" sz="2800" dirty="0" smtClean="0"/>
              <a:t>relatif lebih </a:t>
            </a:r>
            <a:r>
              <a:rPr lang="id-ID" sz="2800" dirty="0" smtClean="0"/>
              <a:t>baru dibandingkan untuk pentas panggung dan film. </a:t>
            </a:r>
            <a:r>
              <a:rPr lang="id-ID" sz="2800" dirty="0" smtClean="0"/>
              <a:t>Meskipun teknik </a:t>
            </a:r>
            <a:r>
              <a:rPr lang="id-ID" sz="2800" dirty="0" smtClean="0"/>
              <a:t>tersebut banyak diambil dan dikembangkan oleh televisi, </a:t>
            </a:r>
            <a:r>
              <a:rPr lang="id-ID" sz="2800" dirty="0" smtClean="0"/>
              <a:t>tetapi tidak </a:t>
            </a:r>
            <a:r>
              <a:rPr lang="id-ID" sz="2800" dirty="0" smtClean="0"/>
              <a:t>seluruhnya dapat diterapkan sehubungan dengan hal-hal </a:t>
            </a:r>
            <a:r>
              <a:rPr lang="id-ID" sz="2800" dirty="0" smtClean="0"/>
              <a:t>yang khusus </a:t>
            </a:r>
            <a:r>
              <a:rPr lang="id-ID" sz="2800" dirty="0" smtClean="0"/>
              <a:t>terdapat pada televisi.</a:t>
            </a:r>
          </a:p>
          <a:p>
            <a:r>
              <a:rPr lang="id-ID" sz="2800" dirty="0" smtClean="0"/>
              <a:t>Keadaan bahwa penyajian televisi dilakukan dengan segera, </a:t>
            </a:r>
            <a:r>
              <a:rPr lang="id-ID" sz="2800" dirty="0" smtClean="0"/>
              <a:t>dengan waktu yang </a:t>
            </a:r>
            <a:r>
              <a:rPr lang="id-ID" sz="2800" dirty="0" smtClean="0"/>
              <a:t>relatif cepat serta waktu latihan yang singkat </a:t>
            </a:r>
            <a:r>
              <a:rPr lang="id-ID" sz="2800" dirty="0" smtClean="0"/>
              <a:t>merupakan masalah sendiri dalam </a:t>
            </a:r>
            <a:r>
              <a:rPr lang="id-ID" sz="2800" dirty="0" smtClean="0"/>
              <a:t>penataan </a:t>
            </a:r>
            <a:r>
              <a:rPr lang="id-ID" sz="2800" dirty="0" smtClean="0"/>
              <a:t>cahayanya. </a:t>
            </a:r>
            <a:r>
              <a:rPr lang="id-ID" sz="2800" dirty="0" smtClean="0"/>
              <a:t>Acara televisi selalu </a:t>
            </a:r>
            <a:r>
              <a:rPr lang="id-ID" sz="2800" dirty="0" smtClean="0"/>
              <a:t>terus </a:t>
            </a:r>
            <a:r>
              <a:rPr lang="sv-SE" sz="2800" dirty="0" smtClean="0"/>
              <a:t>berubah</a:t>
            </a:r>
            <a:r>
              <a:rPr lang="sv-SE" sz="2800" dirty="0" smtClean="0"/>
              <a:t>/ bergerak, adakalanya tak mungkin dilakukan, </a:t>
            </a:r>
            <a:r>
              <a:rPr lang="sv-SE" sz="2800" dirty="0" smtClean="0"/>
              <a:t>da</a:t>
            </a:r>
            <a:r>
              <a:rPr lang="id-ID" sz="2800" dirty="0" smtClean="0"/>
              <a:t>n </a:t>
            </a:r>
            <a:r>
              <a:rPr lang="sv-SE" sz="2800" dirty="0" smtClean="0"/>
              <a:t>pengambilan </a:t>
            </a:r>
            <a:r>
              <a:rPr lang="sv-SE" sz="2800" dirty="0" smtClean="0"/>
              <a:t>suara dilakukan bersamaan dengan </a:t>
            </a:r>
            <a:r>
              <a:rPr lang="sv-SE" sz="2800" dirty="0" smtClean="0"/>
              <a:t>pengambilan</a:t>
            </a:r>
            <a:r>
              <a:rPr lang="id-ID" sz="2800" dirty="0" smtClean="0"/>
              <a:t> gambar</a:t>
            </a:r>
            <a:r>
              <a:rPr lang="id-ID" sz="2800" dirty="0" smtClean="0"/>
              <a:t>.</a:t>
            </a:r>
            <a:endParaRPr lang="en-US" sz="2800" dirty="0"/>
          </a:p>
        </p:txBody>
      </p:sp>
    </p:spTree>
    <p:extLst>
      <p:ext uri="{BB962C8B-B14F-4D97-AF65-F5344CB8AC3E}">
        <p14:creationId xmlns="" xmlns:p14="http://schemas.microsoft.com/office/powerpoint/2010/main" val="144409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id-ID" sz="3200" b="1" dirty="0" smtClean="0"/>
              <a:t>Dasar-dasar Tata Cahaya-1</a:t>
            </a:r>
            <a:endParaRPr lang="en-US" sz="3200" b="1"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id-ID" sz="2800" dirty="0" smtClean="0"/>
              <a:t>Tujuan utama dari tata cahaya yang baik adalah untuk </a:t>
            </a:r>
            <a:r>
              <a:rPr lang="id-ID" sz="2800" dirty="0" smtClean="0"/>
              <a:t>menghasilkan gambar </a:t>
            </a:r>
            <a:r>
              <a:rPr lang="id-ID" sz="2800" dirty="0" smtClean="0"/>
              <a:t>yang sesuai dengan tuntutan produksi acara, baik </a:t>
            </a:r>
            <a:r>
              <a:rPr lang="id-ID" sz="2800" dirty="0" smtClean="0"/>
              <a:t>untuk mendukung </a:t>
            </a:r>
            <a:r>
              <a:rPr lang="id-ID" sz="2800" dirty="0" smtClean="0"/>
              <a:t>suasana alami, artistik, maupun dramatik, di </a:t>
            </a:r>
            <a:r>
              <a:rPr lang="id-ID" sz="2800" dirty="0" smtClean="0"/>
              <a:t>samping memenuhi </a:t>
            </a:r>
            <a:r>
              <a:rPr lang="id-ID" sz="2800" dirty="0" smtClean="0"/>
              <a:t>kriteria teknis signal gambar televisi.</a:t>
            </a:r>
          </a:p>
          <a:p>
            <a:r>
              <a:rPr lang="id-ID" sz="2800" dirty="0" smtClean="0"/>
              <a:t>Untuk mencapai tujuan ini, tata cahaya harus merupakan </a:t>
            </a:r>
            <a:r>
              <a:rPr lang="id-ID" sz="2800" dirty="0" smtClean="0"/>
              <a:t>bagian yang </a:t>
            </a:r>
            <a:r>
              <a:rPr lang="id-ID" sz="2800" dirty="0" smtClean="0"/>
              <a:t>hidup dari program, dirancang dan digerakkan oleh </a:t>
            </a:r>
            <a:r>
              <a:rPr lang="id-ID" sz="2800" dirty="0" smtClean="0"/>
              <a:t>pemikiran yang </a:t>
            </a:r>
            <a:r>
              <a:rPr lang="id-ID" sz="2800" dirty="0" smtClean="0"/>
              <a:t>kreatif. Dapat dikatakan bahwa tata cahaya merupakan </a:t>
            </a:r>
            <a:r>
              <a:rPr lang="id-ID" sz="2800" dirty="0" smtClean="0"/>
              <a:t>hasil imajinasi </a:t>
            </a:r>
            <a:r>
              <a:rPr lang="id-ID" sz="2800" dirty="0" smtClean="0"/>
              <a:t>kreatif yang diinspirasi oleh naskah produksi acara.</a:t>
            </a:r>
            <a:endParaRPr lang="en-US" sz="2800" dirty="0"/>
          </a:p>
        </p:txBody>
      </p:sp>
    </p:spTree>
    <p:extLst>
      <p:ext uri="{BB962C8B-B14F-4D97-AF65-F5344CB8AC3E}">
        <p14:creationId xmlns="" xmlns:p14="http://schemas.microsoft.com/office/powerpoint/2010/main" val="144409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189</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“Dasar-dasar Tata Cahaya-1”</vt:lpstr>
      <vt:lpstr>Dasar-dasar Tata Cahaya-1</vt:lpstr>
      <vt:lpstr>Dasar-dasar Tata Cahaya-1</vt:lpstr>
      <vt:lpstr>Dasar-dasar Tata Cahaya-1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8.1</dc:creator>
  <cp:lastModifiedBy>TOSHIBA</cp:lastModifiedBy>
  <cp:revision>9</cp:revision>
  <dcterms:created xsi:type="dcterms:W3CDTF">2018-10-03T23:11:14Z</dcterms:created>
  <dcterms:modified xsi:type="dcterms:W3CDTF">2018-12-03T22:14:31Z</dcterms:modified>
</cp:coreProperties>
</file>