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9248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t-IT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- 10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pic>
        <p:nvPicPr>
          <p:cNvPr id="4098" name="Picture 2" descr="Hasil gambar untuk Skema instalasi lighting di studio televi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7156819" cy="2286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0" y="5029200"/>
            <a:ext cx="318228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dirty="0" smtClean="0"/>
              <a:t>Blok diagram sistem tata cahaya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268288" indent="-268288"/>
            <a:r>
              <a:rPr lang="id-ID" sz="2400" b="1" dirty="0" smtClean="0"/>
              <a:t>Input PLN/Generator</a:t>
            </a:r>
          </a:p>
          <a:p>
            <a:pPr marL="268288" indent="0">
              <a:buNone/>
            </a:pPr>
            <a:r>
              <a:rPr lang="id-ID" sz="2400" dirty="0" smtClean="0"/>
              <a:t>Input PLN/ Genset merupakan input utama untuk mensuplai tenaga/power ke masing-masing sub control. Input ini sebagai Light powe yang menuju dimmer unit rack ke masing-masing blok yaitu </a:t>
            </a:r>
            <a:r>
              <a:rPr lang="id-ID" sz="2400" i="1" dirty="0" smtClean="0"/>
              <a:t>switch board,unit rack, dimmer dan </a:t>
            </a:r>
            <a:r>
              <a:rPr lang="id-ID" sz="2400" dirty="0" smtClean="0"/>
              <a:t>lampu.</a:t>
            </a:r>
          </a:p>
          <a:p>
            <a:pPr marL="268288" indent="-268288"/>
            <a:r>
              <a:rPr lang="id-ID" sz="2400" b="1" dirty="0" smtClean="0"/>
              <a:t>Main </a:t>
            </a:r>
            <a:r>
              <a:rPr lang="id-ID" sz="2400" b="1" i="1" dirty="0" smtClean="0"/>
              <a:t>Switch Board</a:t>
            </a:r>
            <a:endParaRPr lang="id-ID" sz="2400" b="1" dirty="0" smtClean="0"/>
          </a:p>
          <a:p>
            <a:pPr marL="268288" indent="0">
              <a:buNone/>
            </a:pPr>
            <a:r>
              <a:rPr lang="id-ID" sz="2400" i="1" dirty="0" smtClean="0"/>
              <a:t>Main Switch </a:t>
            </a:r>
            <a:r>
              <a:rPr lang="id-ID" sz="2400" dirty="0" smtClean="0"/>
              <a:t>merupakan bagaian utama untuk menumpang disributor tenaga/power menuju dimmer unit rack ke masing-masing chenel lampu dan mengendalikan semua tenaga yang berasal dari input PLN/Genset.</a:t>
            </a:r>
          </a:p>
          <a:p>
            <a:pPr marL="268288" indent="-268288"/>
            <a:r>
              <a:rPr lang="id-ID" sz="2400" b="1" i="1" dirty="0" smtClean="0"/>
              <a:t>Ranting main switch </a:t>
            </a:r>
            <a:r>
              <a:rPr lang="id-ID" sz="2400" b="1" i="1" dirty="0" smtClean="0"/>
              <a:t>board</a:t>
            </a:r>
            <a:endParaRPr lang="id-ID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268288" indent="-268288"/>
            <a:r>
              <a:rPr lang="id-ID" sz="2000" b="1" i="1" dirty="0" smtClean="0"/>
              <a:t>Dimmer </a:t>
            </a:r>
            <a:r>
              <a:rPr lang="id-ID" sz="2000" b="1" i="1" dirty="0" smtClean="0"/>
              <a:t>Unit Rack</a:t>
            </a:r>
            <a:endParaRPr lang="id-ID" sz="2000" b="1" dirty="0" smtClean="0"/>
          </a:p>
          <a:p>
            <a:pPr marL="268288" indent="0">
              <a:buNone/>
            </a:pPr>
            <a:r>
              <a:rPr lang="id-ID" sz="2000" i="1" dirty="0" smtClean="0"/>
              <a:t>Dimmer Unit Rack </a:t>
            </a:r>
            <a:r>
              <a:rPr lang="id-ID" sz="2000" dirty="0" smtClean="0"/>
              <a:t> berisi arus 20 A dan 30 A yang menyambungkan ke unit dimmer dengan rentang tegangan 0V sampai 10V menuju kemasing-masing lampu.</a:t>
            </a:r>
          </a:p>
          <a:p>
            <a:pPr marL="268288" indent="-268288"/>
            <a:r>
              <a:rPr lang="id-ID" sz="2000" b="1" i="1" dirty="0" smtClean="0"/>
              <a:t>Dimmer dan Control </a:t>
            </a:r>
            <a:endParaRPr lang="id-ID" sz="2000" b="1" dirty="0" smtClean="0"/>
          </a:p>
          <a:p>
            <a:pPr marL="268288" indent="0">
              <a:buNone/>
            </a:pPr>
            <a:r>
              <a:rPr lang="id-ID" sz="2000" i="1" dirty="0" smtClean="0"/>
              <a:t>Dimmer</a:t>
            </a:r>
            <a:r>
              <a:rPr lang="id-ID" sz="2000" dirty="0" smtClean="0"/>
              <a:t> sebagai pengatur intensitas cahaya dari rendah ke tinggi ataupun sebaliknya. Secara sederhana sumber listrik dialirkan ke sebuah </a:t>
            </a:r>
            <a:r>
              <a:rPr lang="id-ID" sz="2000" i="1" dirty="0" smtClean="0"/>
              <a:t>dimmer</a:t>
            </a:r>
            <a:r>
              <a:rPr lang="id-ID" sz="2000" dirty="0" smtClean="0"/>
              <a:t> untuk mengalirkan arus listrik ke lampu. </a:t>
            </a:r>
            <a:r>
              <a:rPr lang="id-ID" sz="2000" i="1" dirty="0" smtClean="0"/>
              <a:t>Dimmer</a:t>
            </a:r>
            <a:r>
              <a:rPr lang="id-ID" sz="2000" dirty="0" smtClean="0"/>
              <a:t> dapat mengubah intensitas cahaya dari rendah ketinggi atau sebaliknya dengan mengatur panas (</a:t>
            </a:r>
            <a:r>
              <a:rPr lang="id-ID" sz="2000" i="1" dirty="0" smtClean="0"/>
              <a:t>temperature</a:t>
            </a:r>
            <a:r>
              <a:rPr lang="id-ID" sz="2000" dirty="0" smtClean="0"/>
              <a:t>) yang mengalir ke </a:t>
            </a:r>
            <a:r>
              <a:rPr lang="id-ID" sz="2000" i="1" dirty="0" smtClean="0"/>
              <a:t>filamen </a:t>
            </a:r>
            <a:r>
              <a:rPr lang="id-ID" sz="2000" i="1" dirty="0" smtClean="0"/>
              <a:t>bohlam</a:t>
            </a:r>
          </a:p>
          <a:p>
            <a:pPr marL="268288" indent="-268288"/>
            <a:r>
              <a:rPr lang="id-ID" sz="2000" b="1" dirty="0" smtClean="0"/>
              <a:t>Output (lampu)</a:t>
            </a:r>
          </a:p>
          <a:p>
            <a:pPr marL="268288" indent="0">
              <a:buNone/>
            </a:pPr>
            <a:r>
              <a:rPr lang="id-ID" sz="2000" dirty="0" smtClean="0"/>
              <a:t>Lampu </a:t>
            </a:r>
            <a:r>
              <a:rPr lang="id-ID" sz="2000" dirty="0" smtClean="0"/>
              <a:t>merupakan titik akhir dari sebuah sistem tata cahaya lampu untuk keperluan pementasan sendiri ada banyak macamnya dan mempunyai kekuatan dan fungsi yang berbeda-beda, lampu yang tersedia di studio 1 : lampu sport light.</a:t>
            </a:r>
          </a:p>
          <a:p>
            <a:pPr marL="268288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6646"/>
          <a:stretch>
            <a:fillRect/>
          </a:stretch>
        </p:blipFill>
        <p:spPr bwMode="auto">
          <a:xfrm>
            <a:off x="1295400" y="1533524"/>
            <a:ext cx="6400800" cy="448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5943600"/>
            <a:ext cx="166968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dirty="0" smtClean="0"/>
              <a:t>ICARUS SYSTEM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743200" y="5257800"/>
            <a:ext cx="372909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dirty="0" smtClean="0"/>
              <a:t>CYCLORAMA LIGHTING DISTRIBUTION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14179"/>
          <a:stretch>
            <a:fillRect/>
          </a:stretch>
        </p:blipFill>
        <p:spPr bwMode="auto">
          <a:xfrm>
            <a:off x="1219200" y="1447800"/>
            <a:ext cx="686038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Instalasi lighting di studio televisi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5181600"/>
            <a:ext cx="5181803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dirty="0" smtClean="0"/>
              <a:t>PERMANENTLY CYCLORAMA LIGHTING DISTRIBUTION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7855"/>
          <a:stretch>
            <a:fillRect/>
          </a:stretch>
        </p:blipFill>
        <p:spPr bwMode="auto">
          <a:xfrm>
            <a:off x="2057400" y="1066800"/>
            <a:ext cx="53006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94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“Instalasi lighting di studio televisi”</vt:lpstr>
      <vt:lpstr>Instalasi lighting di studio televisi</vt:lpstr>
      <vt:lpstr>Instalasi lighting di studio televisi</vt:lpstr>
      <vt:lpstr>Instalasi lighting di studio televisi</vt:lpstr>
      <vt:lpstr>Instalasi lighting di studio televisi</vt:lpstr>
      <vt:lpstr>Instalasi lighting di studio televisi</vt:lpstr>
      <vt:lpstr>Instalasi lighting di studio televisi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16</cp:revision>
  <dcterms:created xsi:type="dcterms:W3CDTF">2018-10-03T23:11:14Z</dcterms:created>
  <dcterms:modified xsi:type="dcterms:W3CDTF">2018-12-03T08:46:00Z</dcterms:modified>
</cp:coreProperties>
</file>