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22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31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7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08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450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73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889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28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638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50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13CE-933F-453D-B038-5D7FA960A213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D99E-A503-4228-9A72-4FAAA6CD9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80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168775"/>
            <a:ext cx="7924800" cy="1470025"/>
          </a:xfrm>
        </p:spPr>
        <p:txBody>
          <a:bodyPr/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Menggambar Lighting Floor Plan</a:t>
            </a:r>
            <a:r>
              <a:rPr lang="id-ID" b="1" dirty="0" smtClean="0">
                <a:latin typeface="Aharoni" pitchFamily="2" charset="-79"/>
                <a:cs typeface="Aharoni" pitchFamily="2" charset="-79"/>
              </a:rPr>
              <a:t>”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 FOR TELEVISI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800" b="1" dirty="0" smtClean="0">
                <a:latin typeface="+mj-lt"/>
                <a:ea typeface="+mj-ea"/>
                <a:cs typeface="+mj-cs"/>
              </a:rPr>
              <a:t>PERTEMUAN - 11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5685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TUGAS KELOMPOK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4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Lighting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Floor Plan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1. </a:t>
            </a:r>
            <a:r>
              <a:rPr lang="en-US" sz="2800" b="1" dirty="0" err="1" smtClean="0"/>
              <a:t>Menyinari</a:t>
            </a:r>
            <a:r>
              <a:rPr lang="en-US" sz="2800" b="1" dirty="0" smtClean="0"/>
              <a:t> </a:t>
            </a:r>
            <a:r>
              <a:rPr lang="en-US" sz="2800" b="1" dirty="0" err="1"/>
              <a:t>Obyek</a:t>
            </a:r>
            <a:endParaRPr lang="en-US" sz="2800" dirty="0"/>
          </a:p>
          <a:p>
            <a:pPr marL="466725" indent="0">
              <a:buNone/>
            </a:pPr>
            <a:r>
              <a:rPr lang="en-US" sz="2800" dirty="0" err="1"/>
              <a:t>Fungsi</a:t>
            </a:r>
            <a:r>
              <a:rPr lang="en-US" sz="2800" dirty="0"/>
              <a:t> paling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pencahayaan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/>
              <a:t>menyinari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.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begitu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memantulkan</a:t>
            </a:r>
            <a:r>
              <a:rPr lang="en-US" sz="2800" dirty="0"/>
              <a:t> </a:t>
            </a:r>
            <a:r>
              <a:rPr lang="en-US" sz="2800" dirty="0" err="1"/>
              <a:t>cahaya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ditangkap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 smtClean="0"/>
              <a:t>kamera</a:t>
            </a:r>
            <a:r>
              <a:rPr lang="en-US" sz="2800" dirty="0" smtClean="0"/>
              <a:t>. </a:t>
            </a:r>
            <a:r>
              <a:rPr lang="en-US" sz="2800" dirty="0" err="1"/>
              <a:t>Penyinaran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sedemikian</a:t>
            </a:r>
            <a:r>
              <a:rPr lang="en-US" sz="2800" dirty="0"/>
              <a:t> </a:t>
            </a:r>
            <a:r>
              <a:rPr lang="en-US" sz="2800" dirty="0" err="1"/>
              <a:t>rupa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terlihat</a:t>
            </a:r>
            <a:r>
              <a:rPr lang="en-US" sz="2800" dirty="0"/>
              <a:t> </a:t>
            </a:r>
            <a:r>
              <a:rPr lang="en-US" sz="2800" dirty="0" err="1"/>
              <a:t>jelas</a:t>
            </a:r>
            <a:r>
              <a:rPr lang="en-US" sz="2800" dirty="0"/>
              <a:t>,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yang </a:t>
            </a:r>
            <a:r>
              <a:rPr lang="en-US" sz="2800" dirty="0" err="1"/>
              <a:t>diinginkan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film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Lighting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Floor Plan</a:t>
            </a:r>
            <a:endParaRPr lang="en-US" sz="32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6357034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Lighting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Floor Plan</a:t>
            </a:r>
            <a:endParaRPr lang="en-US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5257800" cy="453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48200" y="4953000"/>
            <a:ext cx="3886200" cy="14773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The Strand LX is a straightforward</a:t>
            </a:r>
          </a:p>
          <a:p>
            <a:r>
              <a:rPr lang="en-US" dirty="0" smtClean="0"/>
              <a:t>and easy to use two-scene preset</a:t>
            </a:r>
          </a:p>
          <a:p>
            <a:r>
              <a:rPr lang="en-US" dirty="0" smtClean="0"/>
              <a:t>lighting panel that can control 12, 18,</a:t>
            </a:r>
          </a:p>
          <a:p>
            <a:r>
              <a:rPr lang="en-US" dirty="0" smtClean="0"/>
              <a:t>or 24 channels. The LX uses 10VDC</a:t>
            </a:r>
          </a:p>
          <a:p>
            <a:r>
              <a:rPr lang="en-US" dirty="0" smtClean="0"/>
              <a:t>low voltage to control dimmer packs.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Lighting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Floor Plan</a:t>
            </a:r>
            <a:endParaRPr lang="en-US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19200"/>
            <a:ext cx="6033861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Aharoni" pitchFamily="2" charset="-79"/>
                <a:cs typeface="Aharoni" pitchFamily="2" charset="-79"/>
              </a:rPr>
              <a:t>Lighting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Floor Plan</a:t>
            </a:r>
            <a:endParaRPr lang="en-US" sz="32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213" y="1419225"/>
            <a:ext cx="726757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4409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117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“Menggambar Lighting Floor Plan”</vt:lpstr>
      <vt:lpstr>Lighting Floor Plan</vt:lpstr>
      <vt:lpstr>Lighting Floor Plan</vt:lpstr>
      <vt:lpstr>Lighting Floor Plan</vt:lpstr>
      <vt:lpstr>Lighting Floor Plan</vt:lpstr>
      <vt:lpstr>Lighting Floor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8.1</dc:creator>
  <cp:lastModifiedBy>TOSHIBA</cp:lastModifiedBy>
  <cp:revision>16</cp:revision>
  <dcterms:created xsi:type="dcterms:W3CDTF">2018-10-03T23:11:14Z</dcterms:created>
  <dcterms:modified xsi:type="dcterms:W3CDTF">2018-12-03T09:12:43Z</dcterms:modified>
</cp:coreProperties>
</file>