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168775"/>
            <a:ext cx="7924800" cy="1470025"/>
          </a:xfrm>
        </p:spPr>
        <p:txBody>
          <a:bodyPr/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Produksi Video</a:t>
            </a:r>
            <a:r>
              <a:rPr lang="id-ID" b="1" dirty="0" smtClean="0">
                <a:latin typeface="Aharoni" pitchFamily="2" charset="-79"/>
                <a:cs typeface="Aharoni" pitchFamily="2" charset="-79"/>
              </a:rPr>
              <a:t>”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</a:t>
            </a:r>
            <a:r>
              <a:rPr lang="id-ID" sz="2800" b="1" smtClean="0">
                <a:latin typeface="+mj-lt"/>
                <a:ea typeface="+mj-ea"/>
                <a:cs typeface="+mj-cs"/>
              </a:rPr>
              <a:t>- 12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568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TUGAS KELOMPOK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TUGAS KELOMPOK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893763" indent="-893763">
              <a:buNone/>
            </a:pPr>
            <a:r>
              <a:rPr lang="id-ID" sz="2800" b="1" dirty="0" smtClean="0"/>
              <a:t>TUGAS : Membuat video potongan adegan drama (scene) dengan efek pencahayaan yang dibuat sesuai dengan </a:t>
            </a:r>
          </a:p>
          <a:p>
            <a:pPr marL="1246188" indent="-1246188">
              <a:buNone/>
            </a:pPr>
            <a:r>
              <a:rPr lang="id-ID" sz="2800" b="1" dirty="0" smtClean="0"/>
              <a:t>DURASI : 2 - 5 menit</a:t>
            </a:r>
          </a:p>
          <a:p>
            <a:pPr marL="1246188" indent="-1246188">
              <a:buNone/>
            </a:pPr>
            <a:r>
              <a:rPr lang="id-ID" sz="2800" b="1" dirty="0" smtClean="0"/>
              <a:t>MATERI TUGAS :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Naskah video durasi 2 -5 menit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Gambar Floor Plan Lighting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Jenis-jenis peralatan lighting yang digunakan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Trik efek cahaya yang dilakukan</a:t>
            </a:r>
          </a:p>
          <a:p>
            <a:pPr marL="457200" indent="-187325">
              <a:buFontTx/>
              <a:buChar char="-"/>
            </a:pPr>
            <a:r>
              <a:rPr lang="id-ID" sz="2800" b="1" dirty="0" smtClean="0"/>
              <a:t>Laporan produksi</a:t>
            </a:r>
          </a:p>
          <a:p>
            <a:pPr marL="0" indent="0">
              <a:buNone/>
            </a:pPr>
            <a:r>
              <a:rPr lang="id-ID" sz="2800" b="1" dirty="0" smtClean="0"/>
              <a:t>FORMAT :</a:t>
            </a:r>
          </a:p>
          <a:p>
            <a:pPr marL="269875" indent="0">
              <a:buNone/>
            </a:pPr>
            <a:r>
              <a:rPr lang="id-ID" sz="2800" b="1" dirty="0" smtClean="0"/>
              <a:t>- Karya video dikumpulkan dalam bentuk DVD dan flashdisk.</a:t>
            </a:r>
          </a:p>
          <a:p>
            <a:pPr marL="269875" indent="0">
              <a:buNone/>
            </a:pPr>
            <a:r>
              <a:rPr lang="id-ID" sz="2800" b="1" dirty="0" smtClean="0"/>
              <a:t>- Laporan dibuat dalam bentuk hardcopy dan dijilid.</a:t>
            </a:r>
          </a:p>
          <a:p>
            <a:pPr marL="1246188" indent="-1246188">
              <a:buNone/>
            </a:pPr>
            <a:r>
              <a:rPr lang="id-ID" sz="2800" b="1" dirty="0" smtClean="0"/>
              <a:t>PENGUMPULAN : </a:t>
            </a:r>
          </a:p>
          <a:p>
            <a:pPr marL="354013" indent="0">
              <a:buNone/>
            </a:pPr>
            <a:r>
              <a:rPr lang="id-ID" sz="2800" b="1" dirty="0" smtClean="0"/>
              <a:t>Dikumpulkan paling lambat di akhir pertemuan perkuliahan (seminggu sebelum UAS) sekaligus presentasi karya.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102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“Produksi Video”</vt:lpstr>
      <vt:lpstr>TUGAS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17</cp:revision>
  <dcterms:created xsi:type="dcterms:W3CDTF">2018-10-03T23:11:14Z</dcterms:created>
  <dcterms:modified xsi:type="dcterms:W3CDTF">2018-12-03T21:16:30Z</dcterms:modified>
</cp:coreProperties>
</file>