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F733C-2463-4D38-824B-AFEC54951642}" type="datetimeFigureOut">
              <a:rPr lang="id-ID" smtClean="0"/>
              <a:pPr/>
              <a:t>04/12/2018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1DA3F-4FEC-4490-A309-5FF2224457C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1DA3F-4FEC-4490-A309-5FF2224457CE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222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318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6744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089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450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204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273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889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328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638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150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980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168775"/>
            <a:ext cx="7924800" cy="1470025"/>
          </a:xfrm>
        </p:spPr>
        <p:txBody>
          <a:bodyPr/>
          <a:lstStyle/>
          <a:p>
            <a:r>
              <a:rPr lang="id-ID" b="1" dirty="0" smtClean="0">
                <a:latin typeface="Aharoni" pitchFamily="2" charset="-79"/>
                <a:cs typeface="Aharoni" pitchFamily="2" charset="-79"/>
              </a:rPr>
              <a:t>“</a:t>
            </a:r>
            <a:r>
              <a:rPr lang="id-ID" dirty="0" smtClean="0">
                <a:latin typeface="Aharoni" pitchFamily="2" charset="-79"/>
                <a:cs typeface="Aharoni" pitchFamily="2" charset="-79"/>
              </a:rPr>
              <a:t>Produksi Video</a:t>
            </a:r>
            <a:r>
              <a:rPr lang="id-ID" b="1" dirty="0" smtClean="0">
                <a:latin typeface="Aharoni" pitchFamily="2" charset="-79"/>
                <a:cs typeface="Aharoni" pitchFamily="2" charset="-79"/>
              </a:rPr>
              <a:t>”</a:t>
            </a:r>
            <a:br>
              <a:rPr lang="id-ID" b="1" dirty="0" smtClean="0">
                <a:latin typeface="Aharoni" pitchFamily="2" charset="-79"/>
                <a:cs typeface="Aharoni" pitchFamily="2" charset="-79"/>
              </a:rPr>
            </a:br>
            <a:r>
              <a:rPr lang="id-ID" sz="3200" b="1" dirty="0" smtClean="0">
                <a:latin typeface="Aharoni" pitchFamily="2" charset="-79"/>
                <a:cs typeface="Aharoni" pitchFamily="2" charset="-79"/>
              </a:rPr>
              <a:t>Lanjutan</a:t>
            </a:r>
            <a:endParaRPr lang="en-US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457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LIGHTING FOR TELEVISI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800" b="1" dirty="0" smtClean="0">
                <a:latin typeface="+mj-lt"/>
                <a:ea typeface="+mj-ea"/>
                <a:cs typeface="+mj-cs"/>
              </a:rPr>
              <a:t>PERTEMUAN - 13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5685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TUGAS KELOMPOK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0043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id-ID" sz="3200" b="1" dirty="0" smtClean="0"/>
              <a:t>TUGAS </a:t>
            </a:r>
            <a:r>
              <a:rPr lang="id-ID" sz="3200" b="1" dirty="0" smtClean="0"/>
              <a:t>KELOMPOK</a:t>
            </a:r>
            <a:endParaRPr lang="en-US" sz="3200" b="1" dirty="0"/>
          </a:p>
        </p:txBody>
      </p:sp>
      <p:sp>
        <p:nvSpPr>
          <p:cNvPr id="5" name="Content Placeholder 2"/>
          <p:cNvSpPr>
            <a:spLocks noGrp="1"/>
          </p:cNvSpPr>
          <p:nvPr/>
        </p:nvSpPr>
        <p:spPr>
          <a:xfrm>
            <a:off x="457200" y="14478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93763" indent="-893763">
              <a:buNone/>
            </a:pPr>
            <a:r>
              <a:rPr lang="id-ID" sz="2800" b="1" dirty="0" smtClean="0"/>
              <a:t>TUGAS : Membuat video potongan adegan drama (scene) dengan efek pencahayaan yang dibuat sesuai dengan </a:t>
            </a:r>
          </a:p>
          <a:p>
            <a:pPr marL="1246188" indent="-1246188">
              <a:buNone/>
            </a:pPr>
            <a:r>
              <a:rPr lang="id-ID" sz="2800" b="1" dirty="0" smtClean="0"/>
              <a:t>DURASI : 2 - 5 menit</a:t>
            </a:r>
          </a:p>
          <a:p>
            <a:pPr marL="1246188" indent="-1246188">
              <a:buNone/>
            </a:pPr>
            <a:r>
              <a:rPr lang="id-ID" sz="2800" b="1" dirty="0" smtClean="0"/>
              <a:t>MATERI TUGAS :</a:t>
            </a:r>
          </a:p>
          <a:p>
            <a:pPr marL="457200" indent="-187325">
              <a:buFontTx/>
              <a:buChar char="-"/>
            </a:pPr>
            <a:r>
              <a:rPr lang="id-ID" sz="2800" b="1" dirty="0" smtClean="0"/>
              <a:t>Naskah video durasi 2 -5 menit</a:t>
            </a:r>
          </a:p>
          <a:p>
            <a:pPr marL="457200" indent="-187325">
              <a:buFontTx/>
              <a:buChar char="-"/>
            </a:pPr>
            <a:r>
              <a:rPr lang="id-ID" sz="2800" b="1" dirty="0" smtClean="0"/>
              <a:t>Gambar Floor Plan Lighting</a:t>
            </a:r>
          </a:p>
          <a:p>
            <a:pPr marL="457200" indent="-187325">
              <a:buFontTx/>
              <a:buChar char="-"/>
            </a:pPr>
            <a:r>
              <a:rPr lang="id-ID" sz="2800" b="1" dirty="0" smtClean="0"/>
              <a:t>Jenis-jenis peralatan lighting yang digunakan</a:t>
            </a:r>
          </a:p>
          <a:p>
            <a:pPr marL="457200" indent="-187325">
              <a:buFontTx/>
              <a:buChar char="-"/>
            </a:pPr>
            <a:r>
              <a:rPr lang="id-ID" sz="2800" b="1" dirty="0" smtClean="0"/>
              <a:t>Trik efek cahaya yang dilakukan</a:t>
            </a:r>
          </a:p>
          <a:p>
            <a:pPr marL="457200" indent="-187325">
              <a:buFontTx/>
              <a:buChar char="-"/>
            </a:pPr>
            <a:r>
              <a:rPr lang="id-ID" sz="2800" b="1" dirty="0" smtClean="0"/>
              <a:t>Laporan produksi</a:t>
            </a:r>
          </a:p>
          <a:p>
            <a:pPr marL="0" indent="0">
              <a:buNone/>
            </a:pPr>
            <a:r>
              <a:rPr lang="id-ID" sz="2800" b="1" dirty="0" smtClean="0"/>
              <a:t>FORMAT :</a:t>
            </a:r>
          </a:p>
          <a:p>
            <a:pPr marL="269875" indent="0">
              <a:buNone/>
            </a:pPr>
            <a:r>
              <a:rPr lang="id-ID" sz="2800" b="1" dirty="0" smtClean="0"/>
              <a:t>- Karya video dikumpulkan dalam bentuk DVD dan flashdisk.</a:t>
            </a:r>
          </a:p>
          <a:p>
            <a:pPr marL="269875" indent="0">
              <a:buNone/>
            </a:pPr>
            <a:r>
              <a:rPr lang="id-ID" sz="2800" b="1" dirty="0" smtClean="0"/>
              <a:t>- Laporan dibuat dalam bentuk hardcopy dan dijilid.</a:t>
            </a:r>
          </a:p>
          <a:p>
            <a:pPr marL="1246188" indent="-1246188">
              <a:buNone/>
            </a:pPr>
            <a:r>
              <a:rPr lang="id-ID" sz="2800" b="1" dirty="0" smtClean="0"/>
              <a:t>PENGUMPULAN : </a:t>
            </a:r>
          </a:p>
          <a:p>
            <a:pPr marL="354013" indent="0">
              <a:buNone/>
            </a:pPr>
            <a:r>
              <a:rPr lang="id-ID" sz="2800" b="1" dirty="0" smtClean="0"/>
              <a:t>Dikumpulkan paling lambat di akhir pertemuan perkuliahan (seminggu sebelum UAS) sekaligus presentasi karya.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1444097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103</Words>
  <Application>Microsoft Office PowerPoint</Application>
  <PresentationFormat>On-screen Show (4:3)</PresentationFormat>
  <Paragraphs>19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“Produksi Video” Lanjutan</vt:lpstr>
      <vt:lpstr>TUGAS KELOMPOK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8.1</dc:creator>
  <cp:lastModifiedBy>TOSHIBA</cp:lastModifiedBy>
  <cp:revision>20</cp:revision>
  <dcterms:created xsi:type="dcterms:W3CDTF">2018-10-03T23:11:14Z</dcterms:created>
  <dcterms:modified xsi:type="dcterms:W3CDTF">2018-12-03T21:19:00Z</dcterms:modified>
</cp:coreProperties>
</file>