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F733C-2463-4D38-824B-AFEC54951642}" type="datetimeFigureOut">
              <a:rPr lang="id-ID" smtClean="0"/>
              <a:pPr/>
              <a:t>04/12/2018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DA3F-4FEC-4490-A309-5FF2224457C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1DA3F-4FEC-4490-A309-5FF2224457C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168775"/>
            <a:ext cx="7924800" cy="1470025"/>
          </a:xfrm>
        </p:spPr>
        <p:txBody>
          <a:bodyPr>
            <a:normAutofit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“Presentasi Tugas-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Produksi Video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- 14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568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 KELOMPOK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“Presentasi Tugas-Produksi Video”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20</cp:revision>
  <dcterms:created xsi:type="dcterms:W3CDTF">2018-10-03T23:11:14Z</dcterms:created>
  <dcterms:modified xsi:type="dcterms:W3CDTF">2018-12-03T21:38:47Z</dcterms:modified>
</cp:coreProperties>
</file>