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3" r:id="rId6"/>
    <p:sldId id="265" r:id="rId7"/>
    <p:sldId id="26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82225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33185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46744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30896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74502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22045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32735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08895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63280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46386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21509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713CE-933F-453D-B038-5D7FA960A213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89808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0"/>
            <a:ext cx="7772400" cy="1470025"/>
          </a:xfrm>
        </p:spPr>
        <p:txBody>
          <a:bodyPr/>
          <a:lstStyle/>
          <a:p>
            <a:r>
              <a:rPr lang="id-ID" b="1" dirty="0" smtClean="0"/>
              <a:t>“</a:t>
            </a:r>
            <a:r>
              <a:rPr lang="en-US" b="1" dirty="0" err="1" smtClean="0"/>
              <a:t>Fungsi</a:t>
            </a:r>
            <a:r>
              <a:rPr lang="en-US" b="1" dirty="0" smtClean="0"/>
              <a:t> </a:t>
            </a:r>
            <a:r>
              <a:rPr lang="en-US" b="1" dirty="0" err="1" smtClean="0"/>
              <a:t>Pencahayaan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Sinematografi</a:t>
            </a:r>
            <a:r>
              <a:rPr lang="id-ID" b="1" dirty="0" smtClean="0"/>
              <a:t>”</a:t>
            </a: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4572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LIGHTING FOR TELEVISI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2800" b="1" dirty="0" smtClean="0">
                <a:latin typeface="+mj-lt"/>
                <a:ea typeface="+mj-ea"/>
                <a:cs typeface="+mj-cs"/>
              </a:rPr>
              <a:t>PERTEMUAN - 5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50043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US" sz="3200" b="1" dirty="0"/>
              <a:t>12 </a:t>
            </a:r>
            <a:r>
              <a:rPr lang="en-US" sz="3200" b="1" dirty="0" err="1"/>
              <a:t>Fungsi</a:t>
            </a:r>
            <a:r>
              <a:rPr lang="en-US" sz="3200" b="1" dirty="0"/>
              <a:t> </a:t>
            </a:r>
            <a:r>
              <a:rPr lang="en-US" sz="3200" b="1" dirty="0" err="1"/>
              <a:t>Pencahayaan</a:t>
            </a:r>
            <a:r>
              <a:rPr lang="en-US" sz="3200" b="1" dirty="0"/>
              <a:t> </a:t>
            </a:r>
            <a:r>
              <a:rPr lang="en-US" sz="3200" b="1" dirty="0" err="1" smtClean="0"/>
              <a:t>dalam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Sinematografi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b="1" dirty="0" smtClean="0"/>
              <a:t>1. </a:t>
            </a:r>
            <a:r>
              <a:rPr lang="en-US" sz="2800" b="1" dirty="0" err="1" smtClean="0"/>
              <a:t>Menyinari</a:t>
            </a:r>
            <a:r>
              <a:rPr lang="en-US" sz="2800" b="1" dirty="0" smtClean="0"/>
              <a:t> </a:t>
            </a:r>
            <a:r>
              <a:rPr lang="en-US" sz="2800" b="1" dirty="0" err="1"/>
              <a:t>Obyek</a:t>
            </a:r>
            <a:endParaRPr lang="en-US" sz="2800" dirty="0"/>
          </a:p>
          <a:p>
            <a:pPr marL="466725" indent="0">
              <a:buNone/>
            </a:pPr>
            <a:r>
              <a:rPr lang="en-US" sz="2800" dirty="0" err="1"/>
              <a:t>Fungsi</a:t>
            </a:r>
            <a:r>
              <a:rPr lang="en-US" sz="2800" dirty="0"/>
              <a:t> paling </a:t>
            </a:r>
            <a:r>
              <a:rPr lang="en-US" sz="2800" dirty="0" err="1"/>
              <a:t>pertama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utama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pencahayaan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/>
              <a:t>menyinari</a:t>
            </a:r>
            <a:r>
              <a:rPr lang="en-US" sz="2800" dirty="0"/>
              <a:t> </a:t>
            </a:r>
            <a:r>
              <a:rPr lang="en-US" sz="2800" dirty="0" err="1"/>
              <a:t>objek</a:t>
            </a:r>
            <a:r>
              <a:rPr lang="en-US" sz="2800" dirty="0"/>
              <a:t>.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begitu</a:t>
            </a:r>
            <a:r>
              <a:rPr lang="en-US" sz="2800" dirty="0"/>
              <a:t> </a:t>
            </a:r>
            <a:r>
              <a:rPr lang="en-US" sz="2800" dirty="0" err="1"/>
              <a:t>objek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memantulkan</a:t>
            </a:r>
            <a:r>
              <a:rPr lang="en-US" sz="2800" dirty="0"/>
              <a:t> </a:t>
            </a:r>
            <a:r>
              <a:rPr lang="en-US" sz="2800" dirty="0" err="1"/>
              <a:t>cahaya</a:t>
            </a:r>
            <a:r>
              <a:rPr lang="en-US" sz="2800" dirty="0"/>
              <a:t> </a:t>
            </a:r>
            <a:r>
              <a:rPr lang="en-US" sz="2800" dirty="0" err="1"/>
              <a:t>sehingga</a:t>
            </a:r>
            <a:r>
              <a:rPr lang="en-US" sz="2800" dirty="0"/>
              <a:t> </a:t>
            </a:r>
            <a:r>
              <a:rPr lang="en-US" sz="2800" dirty="0" err="1"/>
              <a:t>bentuk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objek</a:t>
            </a:r>
            <a:r>
              <a:rPr lang="en-US" sz="2800" dirty="0"/>
              <a:t> </a:t>
            </a:r>
            <a:r>
              <a:rPr lang="en-US" sz="2800" dirty="0" err="1"/>
              <a:t>tersebut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ditangkap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 smtClean="0"/>
              <a:t>kamera</a:t>
            </a:r>
            <a:r>
              <a:rPr lang="en-US" sz="2800" dirty="0" smtClean="0"/>
              <a:t>. </a:t>
            </a:r>
            <a:endParaRPr lang="id-ID" sz="2800" dirty="0" smtClean="0"/>
          </a:p>
          <a:p>
            <a:pPr marL="0" indent="0">
              <a:buNone/>
            </a:pPr>
            <a:r>
              <a:rPr lang="en-US" sz="2800" b="1" dirty="0" smtClean="0"/>
              <a:t>2. </a:t>
            </a:r>
            <a:r>
              <a:rPr lang="en-US" sz="2800" b="1" dirty="0" err="1" smtClean="0"/>
              <a:t>Membuat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Tampilan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Gambar</a:t>
            </a:r>
            <a:r>
              <a:rPr lang="en-US" sz="2800" b="1" dirty="0" smtClean="0"/>
              <a:t> yang </a:t>
            </a:r>
            <a:r>
              <a:rPr lang="en-US" sz="2800" b="1" dirty="0" err="1" smtClean="0"/>
              <a:t>Artistik</a:t>
            </a:r>
            <a:endParaRPr lang="en-US" sz="2800" dirty="0" smtClean="0"/>
          </a:p>
          <a:p>
            <a:pPr marL="466725" indent="0">
              <a:buNone/>
            </a:pPr>
            <a:r>
              <a:rPr lang="en-US" sz="2800" dirty="0" err="1" smtClean="0"/>
              <a:t>Sinematografi</a:t>
            </a:r>
            <a:r>
              <a:rPr lang="en-US" sz="2800" dirty="0" smtClean="0"/>
              <a:t>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seni</a:t>
            </a:r>
            <a:r>
              <a:rPr lang="en-US" sz="2800" dirty="0" smtClean="0"/>
              <a:t>,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sebab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 </a:t>
            </a:r>
            <a:r>
              <a:rPr lang="en-US" sz="2800" dirty="0" err="1" smtClean="0"/>
              <a:t>gambar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ditampilkan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karya</a:t>
            </a:r>
            <a:r>
              <a:rPr lang="en-US" sz="2800" dirty="0" smtClean="0"/>
              <a:t> </a:t>
            </a:r>
            <a:r>
              <a:rPr lang="en-US" sz="2800" dirty="0" err="1" smtClean="0"/>
              <a:t>sinematografi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memberikan</a:t>
            </a:r>
            <a:r>
              <a:rPr lang="en-US" sz="2800" dirty="0" smtClean="0"/>
              <a:t> </a:t>
            </a:r>
            <a:r>
              <a:rPr lang="en-US" sz="2800" dirty="0" err="1" smtClean="0"/>
              <a:t>kesan</a:t>
            </a:r>
            <a:r>
              <a:rPr lang="en-US" sz="2800" dirty="0" smtClean="0"/>
              <a:t> </a:t>
            </a:r>
            <a:r>
              <a:rPr lang="en-US" sz="2800" dirty="0" err="1" smtClean="0"/>
              <a:t>artistik</a:t>
            </a:r>
            <a:r>
              <a:rPr lang="en-US" sz="2800" dirty="0" smtClean="0"/>
              <a:t>. </a:t>
            </a:r>
            <a:r>
              <a:rPr lang="en-US" sz="2800" dirty="0" err="1" smtClean="0"/>
              <a:t>Pencahayaan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membantu</a:t>
            </a:r>
            <a:r>
              <a:rPr lang="en-US" sz="2800" dirty="0" smtClean="0"/>
              <a:t> </a:t>
            </a:r>
            <a:r>
              <a:rPr lang="en-US" sz="2800" dirty="0" err="1" smtClean="0"/>
              <a:t>melakukannya</a:t>
            </a:r>
            <a:r>
              <a:rPr lang="en-US" sz="2800" dirty="0" smtClean="0"/>
              <a:t>. </a:t>
            </a:r>
            <a:r>
              <a:rPr lang="en-US" sz="2800" dirty="0" err="1" smtClean="0"/>
              <a:t>Pencahayaan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tepat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meningkatkan</a:t>
            </a:r>
            <a:r>
              <a:rPr lang="en-US" sz="2800" dirty="0" smtClean="0"/>
              <a:t> </a:t>
            </a:r>
            <a:r>
              <a:rPr lang="en-US" sz="2800" dirty="0" err="1" smtClean="0"/>
              <a:t>kualitas</a:t>
            </a:r>
            <a:r>
              <a:rPr lang="en-US" sz="2800" dirty="0" smtClean="0"/>
              <a:t> </a:t>
            </a:r>
            <a:r>
              <a:rPr lang="en-US" sz="2800" dirty="0" err="1" smtClean="0"/>
              <a:t>estetika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objek</a:t>
            </a:r>
            <a:r>
              <a:rPr lang="en-US" sz="2800" dirty="0" smtClean="0"/>
              <a:t>. </a:t>
            </a:r>
          </a:p>
        </p:txBody>
      </p:sp>
    </p:spTree>
    <p:extLst>
      <p:ext uri="{BB962C8B-B14F-4D97-AF65-F5344CB8AC3E}">
        <p14:creationId xmlns="" xmlns:p14="http://schemas.microsoft.com/office/powerpoint/2010/main" val="1444097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US" sz="3200" b="1" dirty="0"/>
              <a:t>12 </a:t>
            </a:r>
            <a:r>
              <a:rPr lang="en-US" sz="3200" b="1" dirty="0" err="1"/>
              <a:t>Fungsi</a:t>
            </a:r>
            <a:r>
              <a:rPr lang="en-US" sz="3200" b="1" dirty="0"/>
              <a:t> </a:t>
            </a:r>
            <a:r>
              <a:rPr lang="en-US" sz="3200" b="1" dirty="0" err="1"/>
              <a:t>Pencahayaan</a:t>
            </a:r>
            <a:r>
              <a:rPr lang="en-US" sz="3200" b="1" dirty="0"/>
              <a:t> </a:t>
            </a:r>
            <a:r>
              <a:rPr lang="en-US" sz="3200" b="1" dirty="0" err="1" smtClean="0"/>
              <a:t>dalam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Sinematografi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b="1" dirty="0" smtClean="0"/>
              <a:t>3. </a:t>
            </a:r>
            <a:r>
              <a:rPr lang="en-US" sz="2800" b="1" dirty="0" err="1" smtClean="0"/>
              <a:t>Menciptakan</a:t>
            </a:r>
            <a:r>
              <a:rPr lang="en-US" sz="2800" b="1" dirty="0" smtClean="0"/>
              <a:t> </a:t>
            </a:r>
            <a:r>
              <a:rPr lang="en-US" sz="2800" b="1" dirty="0" err="1"/>
              <a:t>Efek</a:t>
            </a:r>
            <a:r>
              <a:rPr lang="en-US" sz="2800" b="1" dirty="0"/>
              <a:t> </a:t>
            </a:r>
            <a:r>
              <a:rPr lang="en-US" sz="2800" b="1" dirty="0" err="1"/>
              <a:t>Khusus</a:t>
            </a:r>
            <a:endParaRPr lang="en-US" sz="2800" dirty="0"/>
          </a:p>
          <a:p>
            <a:pPr marL="466725" indent="0">
              <a:buNone/>
            </a:pPr>
            <a:r>
              <a:rPr lang="en-US" sz="2800" dirty="0" err="1"/>
              <a:t>Efek</a:t>
            </a:r>
            <a:r>
              <a:rPr lang="en-US" sz="2800" dirty="0"/>
              <a:t> </a:t>
            </a:r>
            <a:r>
              <a:rPr lang="en-US" sz="2800" dirty="0" err="1"/>
              <a:t>pencayahaan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sinematografi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dasarnya</a:t>
            </a:r>
            <a:r>
              <a:rPr lang="en-US" sz="2800" dirty="0"/>
              <a:t> </a:t>
            </a:r>
            <a:r>
              <a:rPr lang="en-US" sz="2800" dirty="0" err="1"/>
              <a:t>meniru</a:t>
            </a:r>
            <a:r>
              <a:rPr lang="en-US" sz="2800" dirty="0"/>
              <a:t> </a:t>
            </a:r>
            <a:r>
              <a:rPr lang="en-US" sz="2800" dirty="0" err="1"/>
              <a:t>cahaya</a:t>
            </a:r>
            <a:r>
              <a:rPr lang="en-US" sz="2800" dirty="0"/>
              <a:t> </a:t>
            </a:r>
            <a:r>
              <a:rPr lang="en-US" sz="2800" dirty="0" err="1"/>
              <a:t>alam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berdasarkan</a:t>
            </a:r>
            <a:r>
              <a:rPr lang="en-US" sz="2800" dirty="0"/>
              <a:t> </a:t>
            </a:r>
            <a:r>
              <a:rPr lang="en-US" sz="2800" dirty="0" err="1"/>
              <a:t>pengalaman</a:t>
            </a:r>
            <a:r>
              <a:rPr lang="en-US" sz="2800" dirty="0"/>
              <a:t> </a:t>
            </a:r>
            <a:r>
              <a:rPr lang="en-US" sz="2800" dirty="0" err="1"/>
              <a:t>tertentu</a:t>
            </a:r>
            <a:r>
              <a:rPr lang="en-US" sz="2800" dirty="0"/>
              <a:t>. </a:t>
            </a:r>
            <a:endParaRPr lang="id-ID" sz="2800" dirty="0" smtClean="0"/>
          </a:p>
          <a:p>
            <a:pPr marL="0" indent="0">
              <a:buNone/>
            </a:pPr>
            <a:r>
              <a:rPr lang="en-US" sz="2800" b="1" dirty="0" smtClean="0"/>
              <a:t>4. </a:t>
            </a:r>
            <a:r>
              <a:rPr lang="en-US" sz="2800" b="1" dirty="0" err="1" smtClean="0"/>
              <a:t>Menghilangkan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Bayangan</a:t>
            </a:r>
            <a:r>
              <a:rPr lang="en-US" sz="2800" b="1" dirty="0" smtClean="0"/>
              <a:t> yang </a:t>
            </a:r>
            <a:r>
              <a:rPr lang="en-US" sz="2800" b="1" dirty="0" err="1" smtClean="0"/>
              <a:t>Mengganggu</a:t>
            </a:r>
            <a:endParaRPr lang="en-US" sz="2800" dirty="0" smtClean="0"/>
          </a:p>
          <a:p>
            <a:pPr marL="466725" indent="0">
              <a:buNone/>
            </a:pPr>
            <a:r>
              <a:rPr lang="id-ID" sz="2800" dirty="0" smtClean="0"/>
              <a:t>T</a:t>
            </a:r>
            <a:r>
              <a:rPr lang="en-US" sz="2800" dirty="0" err="1" smtClean="0"/>
              <a:t>erdapat</a:t>
            </a:r>
            <a:r>
              <a:rPr lang="en-US" sz="2800" dirty="0" smtClean="0"/>
              <a:t> </a:t>
            </a:r>
            <a:r>
              <a:rPr lang="en-US" sz="2800" dirty="0" err="1" smtClean="0"/>
              <a:t>bermacam</a:t>
            </a:r>
            <a:r>
              <a:rPr lang="en-US" sz="2800" dirty="0" smtClean="0"/>
              <a:t> </a:t>
            </a:r>
            <a:r>
              <a:rPr lang="en-US" sz="2800" dirty="0" err="1" smtClean="0"/>
              <a:t>bayangan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dihasilkan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pencahayaan</a:t>
            </a:r>
            <a:r>
              <a:rPr lang="en-US" sz="2800" dirty="0" smtClean="0"/>
              <a:t>.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bayangan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memang</a:t>
            </a:r>
            <a:r>
              <a:rPr lang="en-US" sz="2800" dirty="0" smtClean="0"/>
              <a:t> </a:t>
            </a:r>
            <a:r>
              <a:rPr lang="en-US" sz="2800" dirty="0" err="1" smtClean="0"/>
              <a:t>diperlukan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menimbulkan</a:t>
            </a:r>
            <a:r>
              <a:rPr lang="en-US" sz="2800" dirty="0" smtClean="0"/>
              <a:t> </a:t>
            </a:r>
            <a:r>
              <a:rPr lang="en-US" sz="2800" dirty="0" err="1" smtClean="0"/>
              <a:t>efek</a:t>
            </a:r>
            <a:r>
              <a:rPr lang="en-US" sz="2800" dirty="0" smtClean="0"/>
              <a:t> </a:t>
            </a:r>
            <a:r>
              <a:rPr lang="en-US" sz="2800" dirty="0" err="1" smtClean="0"/>
              <a:t>tertentu</a:t>
            </a:r>
            <a:r>
              <a:rPr lang="en-US" sz="2800" dirty="0" smtClean="0"/>
              <a:t>, </a:t>
            </a:r>
            <a:r>
              <a:rPr lang="en-US" sz="2800" dirty="0" err="1" smtClean="0"/>
              <a:t>namun</a:t>
            </a:r>
            <a:r>
              <a:rPr lang="en-US" sz="2800" dirty="0" smtClean="0"/>
              <a:t> </a:t>
            </a:r>
            <a:r>
              <a:rPr lang="en-US" sz="2800" dirty="0" err="1" smtClean="0"/>
              <a:t>ada</a:t>
            </a:r>
            <a:r>
              <a:rPr lang="en-US" sz="2800" dirty="0" smtClean="0"/>
              <a:t> pula </a:t>
            </a:r>
            <a:r>
              <a:rPr lang="en-US" sz="2800" dirty="0" err="1" smtClean="0"/>
              <a:t>bayangan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diperlukan</a:t>
            </a:r>
            <a:r>
              <a:rPr lang="en-US" sz="2800" dirty="0" smtClean="0"/>
              <a:t>. </a:t>
            </a:r>
            <a:r>
              <a:rPr lang="en-US" sz="2800" dirty="0" err="1" smtClean="0"/>
              <a:t>Bayangan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dihilangkan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bantuan</a:t>
            </a:r>
            <a:r>
              <a:rPr lang="en-US" sz="2800" dirty="0" smtClean="0"/>
              <a:t> </a:t>
            </a:r>
            <a:r>
              <a:rPr lang="en-US" sz="2800" dirty="0" err="1" smtClean="0"/>
              <a:t>cahaya</a:t>
            </a:r>
            <a:r>
              <a:rPr lang="en-US" sz="2800" dirty="0" smtClean="0"/>
              <a:t> lain, </a:t>
            </a:r>
            <a:r>
              <a:rPr lang="en-US" sz="2800" dirty="0" err="1" smtClean="0"/>
              <a:t>dilakukan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tata</a:t>
            </a:r>
            <a:r>
              <a:rPr lang="en-US" sz="2800" dirty="0" smtClean="0"/>
              <a:t> </a:t>
            </a:r>
            <a:r>
              <a:rPr lang="en-US" sz="2800" dirty="0" err="1" smtClean="0"/>
              <a:t>cahaya</a:t>
            </a:r>
            <a:r>
              <a:rPr lang="en-US" sz="2800" dirty="0" smtClean="0"/>
              <a:t> </a:t>
            </a:r>
            <a:r>
              <a:rPr lang="en-US" sz="2800" dirty="0" err="1" smtClean="0"/>
              <a:t>tertentu</a:t>
            </a:r>
            <a:r>
              <a:rPr lang="en-US" sz="2800" dirty="0" smtClean="0"/>
              <a:t>.</a:t>
            </a:r>
          </a:p>
          <a:p>
            <a:pPr marL="466725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2265148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US" sz="3200" b="1" dirty="0"/>
              <a:t>12 </a:t>
            </a:r>
            <a:r>
              <a:rPr lang="en-US" sz="3200" b="1" dirty="0" err="1"/>
              <a:t>Fungsi</a:t>
            </a:r>
            <a:r>
              <a:rPr lang="en-US" sz="3200" b="1" dirty="0"/>
              <a:t> </a:t>
            </a:r>
            <a:r>
              <a:rPr lang="en-US" sz="3200" b="1" dirty="0" err="1"/>
              <a:t>Pencahayaan</a:t>
            </a:r>
            <a:r>
              <a:rPr lang="en-US" sz="3200" b="1" dirty="0"/>
              <a:t> </a:t>
            </a:r>
            <a:r>
              <a:rPr lang="en-US" sz="3200" b="1" dirty="0" err="1" smtClean="0"/>
              <a:t>dalam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Sinematografi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b="1" dirty="0" smtClean="0"/>
              <a:t>5. </a:t>
            </a:r>
            <a:r>
              <a:rPr lang="en-US" sz="2800" b="1" dirty="0" err="1" smtClean="0"/>
              <a:t>Pemilihan</a:t>
            </a:r>
            <a:r>
              <a:rPr lang="en-US" sz="2800" b="1" dirty="0" smtClean="0"/>
              <a:t> </a:t>
            </a:r>
            <a:r>
              <a:rPr lang="en-US" sz="2800" b="1" dirty="0" err="1"/>
              <a:t>Bagian</a:t>
            </a:r>
            <a:r>
              <a:rPr lang="en-US" sz="2800" b="1" dirty="0"/>
              <a:t> yang </a:t>
            </a:r>
            <a:r>
              <a:rPr lang="en-US" sz="2800" b="1" dirty="0" err="1"/>
              <a:t>Dilihat</a:t>
            </a:r>
            <a:r>
              <a:rPr lang="en-US" sz="2800" b="1" dirty="0"/>
              <a:t> </a:t>
            </a:r>
            <a:r>
              <a:rPr lang="en-US" sz="2800" b="1" dirty="0" err="1"/>
              <a:t>Penonton</a:t>
            </a:r>
            <a:endParaRPr lang="en-US" sz="2800" dirty="0"/>
          </a:p>
          <a:p>
            <a:pPr marL="466725" indent="0">
              <a:buNone/>
            </a:pPr>
            <a:r>
              <a:rPr lang="en-US" sz="2800" dirty="0" err="1"/>
              <a:t>Pencahayaan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 smtClean="0"/>
              <a:t>sinematografi</a:t>
            </a:r>
            <a:r>
              <a:rPr lang="en-US" sz="2800" dirty="0" smtClean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diatur</a:t>
            </a:r>
            <a:r>
              <a:rPr lang="en-US" sz="2800" dirty="0"/>
              <a:t> </a:t>
            </a:r>
            <a:r>
              <a:rPr lang="en-US" sz="2800" dirty="0" err="1"/>
              <a:t>sedemikian</a:t>
            </a:r>
            <a:r>
              <a:rPr lang="en-US" sz="2800" dirty="0"/>
              <a:t> </a:t>
            </a:r>
            <a:r>
              <a:rPr lang="en-US" sz="2800" dirty="0" err="1"/>
              <a:t>rupa</a:t>
            </a:r>
            <a:r>
              <a:rPr lang="en-US" sz="2800" dirty="0"/>
              <a:t>, </a:t>
            </a:r>
            <a:r>
              <a:rPr lang="en-US" sz="2800" dirty="0" err="1"/>
              <a:t>sehingga</a:t>
            </a:r>
            <a:r>
              <a:rPr lang="en-US" sz="2800" dirty="0"/>
              <a:t> </a:t>
            </a:r>
            <a:r>
              <a:rPr lang="en-US" sz="2800" dirty="0" err="1"/>
              <a:t>penonton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diarahkan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melihat</a:t>
            </a:r>
            <a:r>
              <a:rPr lang="en-US" sz="2800" dirty="0"/>
              <a:t> </a:t>
            </a:r>
            <a:r>
              <a:rPr lang="en-US" sz="2800" dirty="0" err="1"/>
              <a:t>bagian</a:t>
            </a:r>
            <a:r>
              <a:rPr lang="en-US" sz="2800" dirty="0"/>
              <a:t> </a:t>
            </a:r>
            <a:r>
              <a:rPr lang="en-US" sz="2800" dirty="0" err="1"/>
              <a:t>tertentu</a:t>
            </a:r>
            <a:r>
              <a:rPr lang="en-US" sz="2800" dirty="0"/>
              <a:t> yang </a:t>
            </a:r>
            <a:r>
              <a:rPr lang="en-US" sz="2800" dirty="0" err="1"/>
              <a:t>perlu</a:t>
            </a:r>
            <a:r>
              <a:rPr lang="en-US" sz="2800" dirty="0"/>
              <a:t> </a:t>
            </a:r>
            <a:r>
              <a:rPr lang="en-US" sz="2800" dirty="0" err="1"/>
              <a:t>dilihat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melihat</a:t>
            </a:r>
            <a:r>
              <a:rPr lang="en-US" sz="2800" dirty="0"/>
              <a:t> </a:t>
            </a:r>
            <a:r>
              <a:rPr lang="en-US" sz="2800" dirty="0" err="1"/>
              <a:t>bagian</a:t>
            </a:r>
            <a:r>
              <a:rPr lang="en-US" sz="2800" dirty="0"/>
              <a:t> </a:t>
            </a:r>
            <a:r>
              <a:rPr lang="en-US" sz="2800" dirty="0" err="1" smtClean="0"/>
              <a:t>tertentu</a:t>
            </a:r>
            <a:r>
              <a:rPr lang="en-US" sz="2800" dirty="0" smtClean="0"/>
              <a:t>. </a:t>
            </a:r>
            <a:endParaRPr lang="id-ID" sz="2800" dirty="0" smtClean="0"/>
          </a:p>
          <a:p>
            <a:pPr marL="0" indent="0">
              <a:buNone/>
            </a:pPr>
            <a:r>
              <a:rPr lang="en-US" sz="2800" b="1" dirty="0" smtClean="0"/>
              <a:t>6. </a:t>
            </a:r>
            <a:r>
              <a:rPr lang="en-US" sz="2800" b="1" dirty="0" err="1" smtClean="0"/>
              <a:t>Membentuk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Persepsi</a:t>
            </a:r>
            <a:endParaRPr lang="en-US" sz="2800" dirty="0" smtClean="0"/>
          </a:p>
          <a:p>
            <a:pPr marL="466725" indent="0">
              <a:buNone/>
            </a:pPr>
            <a:r>
              <a:rPr lang="en-US" sz="2800" dirty="0" err="1" smtClean="0"/>
              <a:t>Efek</a:t>
            </a:r>
            <a:r>
              <a:rPr lang="en-US" sz="2800" dirty="0" smtClean="0"/>
              <a:t> </a:t>
            </a:r>
            <a:r>
              <a:rPr lang="en-US" sz="2800" dirty="0" err="1" smtClean="0"/>
              <a:t>pencahayaan</a:t>
            </a:r>
            <a:r>
              <a:rPr lang="en-US" sz="2800" dirty="0" smtClean="0"/>
              <a:t> </a:t>
            </a:r>
            <a:r>
              <a:rPr lang="en-US" sz="2800" dirty="0" err="1" smtClean="0"/>
              <a:t>tertentu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objek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ruang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menciptakan</a:t>
            </a:r>
            <a:r>
              <a:rPr lang="en-US" sz="2800" dirty="0" smtClean="0"/>
              <a:t> </a:t>
            </a:r>
            <a:r>
              <a:rPr lang="en-US" sz="2800" dirty="0" err="1" smtClean="0"/>
              <a:t>nuansa</a:t>
            </a:r>
            <a:r>
              <a:rPr lang="en-US" sz="2800" dirty="0" smtClean="0"/>
              <a:t> </a:t>
            </a:r>
            <a:r>
              <a:rPr lang="en-US" sz="2800" dirty="0" err="1" smtClean="0"/>
              <a:t>serta</a:t>
            </a:r>
            <a:r>
              <a:rPr lang="en-US" sz="2800" dirty="0" smtClean="0"/>
              <a:t> </a:t>
            </a:r>
            <a:r>
              <a:rPr lang="en-US" sz="2800" dirty="0" err="1" smtClean="0"/>
              <a:t>karakter</a:t>
            </a:r>
            <a:r>
              <a:rPr lang="en-US" sz="2800" dirty="0" smtClean="0"/>
              <a:t> </a:t>
            </a:r>
            <a:r>
              <a:rPr lang="en-US" sz="2800" dirty="0" err="1" smtClean="0"/>
              <a:t>tertentu</a:t>
            </a:r>
            <a:r>
              <a:rPr lang="en-US" sz="2800" dirty="0" smtClean="0"/>
              <a:t>, </a:t>
            </a:r>
            <a:r>
              <a:rPr lang="en-US" sz="2800" dirty="0" err="1" smtClean="0"/>
              <a:t>sesuai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konsep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diinginkan</a:t>
            </a:r>
            <a:r>
              <a:rPr lang="en-US" sz="2800" dirty="0" smtClean="0"/>
              <a:t>. </a:t>
            </a:r>
            <a:r>
              <a:rPr lang="en-US" sz="2800" dirty="0" err="1" smtClean="0"/>
              <a:t>Misalnya</a:t>
            </a:r>
            <a:r>
              <a:rPr lang="en-US" sz="2800" dirty="0" smtClean="0"/>
              <a:t> </a:t>
            </a:r>
            <a:r>
              <a:rPr lang="en-US" sz="2800" dirty="0" err="1" smtClean="0"/>
              <a:t>efek</a:t>
            </a:r>
            <a:r>
              <a:rPr lang="en-US" sz="2800" dirty="0" smtClean="0"/>
              <a:t> </a:t>
            </a:r>
            <a:r>
              <a:rPr lang="en-US" sz="2800" dirty="0" err="1" smtClean="0"/>
              <a:t>pencayahaan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menimbulkan</a:t>
            </a:r>
            <a:r>
              <a:rPr lang="en-US" sz="2800" dirty="0" smtClean="0"/>
              <a:t> </a:t>
            </a:r>
            <a:r>
              <a:rPr lang="en-US" sz="2800" dirty="0" err="1" smtClean="0"/>
              <a:t>kesan</a:t>
            </a:r>
            <a:r>
              <a:rPr lang="en-US" sz="2800" dirty="0" smtClean="0"/>
              <a:t> </a:t>
            </a:r>
            <a:r>
              <a:rPr lang="en-US" sz="2800" dirty="0" err="1" smtClean="0"/>
              <a:t>luas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ruang</a:t>
            </a:r>
            <a:r>
              <a:rPr lang="en-US" sz="2800" dirty="0" smtClean="0"/>
              <a:t> yang </a:t>
            </a:r>
            <a:r>
              <a:rPr lang="en-US" sz="2800" dirty="0" err="1" smtClean="0"/>
              <a:t>sempit</a:t>
            </a:r>
            <a:r>
              <a:rPr lang="en-US" sz="2800" dirty="0" smtClean="0"/>
              <a:t>,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kesan</a:t>
            </a:r>
            <a:r>
              <a:rPr lang="en-US" sz="2800" dirty="0" smtClean="0"/>
              <a:t> </a:t>
            </a:r>
            <a:r>
              <a:rPr lang="en-US" sz="2800" dirty="0" err="1" smtClean="0"/>
              <a:t>tinggi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objek</a:t>
            </a:r>
            <a:r>
              <a:rPr lang="en-US" sz="2800" dirty="0" smtClean="0"/>
              <a:t> yang </a:t>
            </a:r>
            <a:r>
              <a:rPr lang="en-US" sz="2800" dirty="0" err="1" smtClean="0"/>
              <a:t>rendah</a:t>
            </a:r>
            <a:endParaRPr lang="en-US" sz="2800" dirty="0" smtClean="0"/>
          </a:p>
          <a:p>
            <a:pPr marL="466725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4087075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US" sz="3200" b="1" dirty="0"/>
              <a:t>12 </a:t>
            </a:r>
            <a:r>
              <a:rPr lang="en-US" sz="3200" b="1" dirty="0" err="1"/>
              <a:t>Fungsi</a:t>
            </a:r>
            <a:r>
              <a:rPr lang="en-US" sz="3200" b="1" dirty="0"/>
              <a:t> </a:t>
            </a:r>
            <a:r>
              <a:rPr lang="en-US" sz="3200" b="1" dirty="0" err="1"/>
              <a:t>Pencahayaan</a:t>
            </a:r>
            <a:r>
              <a:rPr lang="en-US" sz="3200" b="1" dirty="0"/>
              <a:t> </a:t>
            </a:r>
            <a:r>
              <a:rPr lang="en-US" sz="3200" b="1" dirty="0" err="1" smtClean="0"/>
              <a:t>dalam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Sinematografi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b="1" dirty="0" smtClean="0"/>
              <a:t>7. </a:t>
            </a:r>
            <a:r>
              <a:rPr lang="en-US" sz="2800" b="1" dirty="0" err="1" smtClean="0"/>
              <a:t>Mengungkapkan</a:t>
            </a:r>
            <a:r>
              <a:rPr lang="en-US" sz="2800" b="1" dirty="0" smtClean="0"/>
              <a:t> </a:t>
            </a:r>
            <a:r>
              <a:rPr lang="en-US" sz="2800" b="1" dirty="0" err="1"/>
              <a:t>Bentuk</a:t>
            </a:r>
            <a:endParaRPr lang="en-US" sz="2800" dirty="0"/>
          </a:p>
          <a:p>
            <a:pPr marL="466725" indent="0">
              <a:buNone/>
            </a:pP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/>
              <a:t>tata</a:t>
            </a:r>
            <a:r>
              <a:rPr lang="en-US" sz="2800" dirty="0"/>
              <a:t> </a:t>
            </a:r>
            <a:r>
              <a:rPr lang="en-US" sz="2800" dirty="0" err="1"/>
              <a:t>cahaya</a:t>
            </a:r>
            <a:r>
              <a:rPr lang="en-US" sz="2800" dirty="0"/>
              <a:t> yang </a:t>
            </a:r>
            <a:r>
              <a:rPr lang="en-US" sz="2800" dirty="0" err="1"/>
              <a:t>bervariasi</a:t>
            </a:r>
            <a:r>
              <a:rPr lang="en-US" sz="2800" dirty="0"/>
              <a:t>, </a:t>
            </a:r>
            <a:r>
              <a:rPr lang="en-US" sz="2800" dirty="0" err="1"/>
              <a:t>maka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muncul</a:t>
            </a:r>
            <a:r>
              <a:rPr lang="en-US" sz="2800" dirty="0"/>
              <a:t> </a:t>
            </a:r>
            <a:r>
              <a:rPr lang="en-US" sz="2800" dirty="0" err="1"/>
              <a:t>keberagaman</a:t>
            </a:r>
            <a:r>
              <a:rPr lang="en-US" sz="2800" dirty="0"/>
              <a:t> </a:t>
            </a:r>
            <a:r>
              <a:rPr lang="en-US" sz="2800" dirty="0" err="1"/>
              <a:t>bentuk</a:t>
            </a:r>
            <a:r>
              <a:rPr lang="en-US" sz="2800" dirty="0"/>
              <a:t> </a:t>
            </a:r>
            <a:r>
              <a:rPr lang="en-US" sz="2800" dirty="0" err="1"/>
              <a:t>objek</a:t>
            </a:r>
            <a:r>
              <a:rPr lang="en-US" sz="2800" dirty="0"/>
              <a:t>, </a:t>
            </a:r>
            <a:r>
              <a:rPr lang="en-US" sz="2800" dirty="0" err="1"/>
              <a:t>sesuai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tinggi</a:t>
            </a:r>
            <a:r>
              <a:rPr lang="en-US" sz="2800" dirty="0"/>
              <a:t> </a:t>
            </a:r>
            <a:r>
              <a:rPr lang="en-US" sz="2800" dirty="0" err="1"/>
              <a:t>rendah</a:t>
            </a:r>
            <a:r>
              <a:rPr lang="en-US" sz="2800" dirty="0"/>
              <a:t> </a:t>
            </a:r>
            <a:r>
              <a:rPr lang="en-US" sz="2800" dirty="0" err="1"/>
              <a:t>derajat</a:t>
            </a:r>
            <a:r>
              <a:rPr lang="en-US" sz="2800" dirty="0"/>
              <a:t> </a:t>
            </a:r>
            <a:r>
              <a:rPr lang="en-US" sz="2800" dirty="0" err="1"/>
              <a:t>pencahayaan</a:t>
            </a:r>
            <a:r>
              <a:rPr lang="en-US" sz="2800" dirty="0"/>
              <a:t>, arah </a:t>
            </a:r>
            <a:r>
              <a:rPr lang="en-US" sz="2800" dirty="0" err="1"/>
              <a:t>cahaya</a:t>
            </a:r>
            <a:r>
              <a:rPr lang="en-US" sz="2800" dirty="0"/>
              <a:t>, </a:t>
            </a:r>
            <a:r>
              <a:rPr lang="en-US" sz="2800" dirty="0" err="1"/>
              <a:t>serta</a:t>
            </a:r>
            <a:r>
              <a:rPr lang="en-US" sz="2800" dirty="0"/>
              <a:t> </a:t>
            </a:r>
            <a:r>
              <a:rPr lang="en-US" sz="2800" dirty="0" err="1"/>
              <a:t>intensitas</a:t>
            </a:r>
            <a:r>
              <a:rPr lang="en-US" sz="2800" dirty="0"/>
              <a:t> yang </a:t>
            </a:r>
            <a:r>
              <a:rPr lang="en-US" sz="2800" dirty="0" err="1" smtClean="0"/>
              <a:t>diberikan</a:t>
            </a:r>
            <a:r>
              <a:rPr lang="en-US" sz="2800" dirty="0" smtClean="0"/>
              <a:t>. </a:t>
            </a:r>
            <a:r>
              <a:rPr lang="en-US" sz="2800" dirty="0"/>
              <a:t>Tata </a:t>
            </a:r>
            <a:r>
              <a:rPr lang="en-US" sz="2800" dirty="0" err="1"/>
              <a:t>cahaya</a:t>
            </a:r>
            <a:r>
              <a:rPr lang="en-US" sz="2800" dirty="0"/>
              <a:t> </a:t>
            </a:r>
            <a:r>
              <a:rPr lang="en-US" sz="2800" dirty="0" err="1"/>
              <a:t>perlu</a:t>
            </a:r>
            <a:r>
              <a:rPr lang="en-US" sz="2800" dirty="0"/>
              <a:t> </a:t>
            </a:r>
            <a:r>
              <a:rPr lang="en-US" sz="2800" dirty="0" err="1"/>
              <a:t>diramu</a:t>
            </a:r>
            <a:r>
              <a:rPr lang="en-US" sz="2800" dirty="0"/>
              <a:t> </a:t>
            </a:r>
            <a:r>
              <a:rPr lang="en-US" sz="2800" dirty="0" err="1"/>
              <a:t>sedemikian</a:t>
            </a:r>
            <a:r>
              <a:rPr lang="en-US" sz="2800" dirty="0"/>
              <a:t> </a:t>
            </a:r>
            <a:r>
              <a:rPr lang="en-US" sz="2800" dirty="0" err="1"/>
              <a:t>rupa</a:t>
            </a:r>
            <a:r>
              <a:rPr lang="en-US" sz="2800" dirty="0"/>
              <a:t>, </a:t>
            </a:r>
            <a:r>
              <a:rPr lang="en-US" sz="2800" dirty="0" err="1"/>
              <a:t>sehingga</a:t>
            </a:r>
            <a:r>
              <a:rPr lang="en-US" sz="2800" dirty="0"/>
              <a:t> </a:t>
            </a:r>
            <a:r>
              <a:rPr lang="en-US" sz="2800" dirty="0" err="1"/>
              <a:t>menimbulkan</a:t>
            </a:r>
            <a:r>
              <a:rPr lang="en-US" sz="2800" dirty="0"/>
              <a:t> </a:t>
            </a:r>
            <a:r>
              <a:rPr lang="en-US" sz="2800" dirty="0" err="1"/>
              <a:t>kontras</a:t>
            </a:r>
            <a:r>
              <a:rPr lang="en-US" sz="2800" dirty="0"/>
              <a:t> </a:t>
            </a:r>
            <a:r>
              <a:rPr lang="en-US" sz="2800" dirty="0" err="1"/>
              <a:t>serta</a:t>
            </a:r>
            <a:r>
              <a:rPr lang="en-US" sz="2800" dirty="0"/>
              <a:t> </a:t>
            </a:r>
            <a:r>
              <a:rPr lang="en-US" sz="2800" dirty="0" err="1"/>
              <a:t>keberagaman</a:t>
            </a:r>
            <a:r>
              <a:rPr lang="en-US" sz="2800" dirty="0"/>
              <a:t> </a:t>
            </a:r>
            <a:r>
              <a:rPr lang="en-US" sz="2800" dirty="0" err="1"/>
              <a:t>warna</a:t>
            </a:r>
            <a:r>
              <a:rPr lang="en-US" sz="2800" dirty="0"/>
              <a:t> yang </a:t>
            </a:r>
            <a:r>
              <a:rPr lang="en-US" sz="2800" dirty="0" err="1"/>
              <a:t>membentuk</a:t>
            </a:r>
            <a:r>
              <a:rPr lang="en-US" sz="2800" dirty="0"/>
              <a:t> </a:t>
            </a:r>
            <a:r>
              <a:rPr lang="en-US" sz="2800" dirty="0" err="1"/>
              <a:t>objek</a:t>
            </a:r>
            <a:r>
              <a:rPr lang="en-US" sz="2800" dirty="0"/>
              <a:t> </a:t>
            </a:r>
            <a:r>
              <a:rPr lang="en-US" sz="2800" dirty="0" err="1"/>
              <a:t>sehingga</a:t>
            </a:r>
            <a:r>
              <a:rPr lang="en-US" sz="2800" dirty="0"/>
              <a:t> </a:t>
            </a:r>
            <a:r>
              <a:rPr lang="en-US" sz="2800" dirty="0" err="1"/>
              <a:t>memikat</a:t>
            </a:r>
            <a:r>
              <a:rPr lang="en-US" sz="2800" dirty="0"/>
              <a:t> </a:t>
            </a:r>
            <a:r>
              <a:rPr lang="en-US" sz="2800" dirty="0" err="1"/>
              <a:t>penonton</a:t>
            </a:r>
            <a:r>
              <a:rPr lang="en-US" sz="2800" dirty="0" smtClean="0"/>
              <a:t>.</a:t>
            </a:r>
            <a:endParaRPr lang="id-ID" sz="2800" dirty="0" smtClean="0"/>
          </a:p>
          <a:p>
            <a:pPr marL="0" indent="0">
              <a:buNone/>
            </a:pPr>
            <a:r>
              <a:rPr lang="en-US" sz="2800" b="1" dirty="0" smtClean="0"/>
              <a:t>8. </a:t>
            </a:r>
            <a:r>
              <a:rPr lang="en-US" sz="2800" b="1" dirty="0" err="1" smtClean="0"/>
              <a:t>Menciptakan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Gambaran</a:t>
            </a:r>
            <a:r>
              <a:rPr lang="en-US" sz="2800" b="1" dirty="0" smtClean="0"/>
              <a:t> yang </a:t>
            </a:r>
            <a:r>
              <a:rPr lang="en-US" sz="2800" b="1" dirty="0" err="1" smtClean="0"/>
              <a:t>Wajar</a:t>
            </a:r>
            <a:endParaRPr lang="en-US" sz="2800" dirty="0" smtClean="0"/>
          </a:p>
          <a:p>
            <a:pPr marL="466725" indent="0">
              <a:buNone/>
            </a:pPr>
            <a:r>
              <a:rPr lang="en-US" sz="2800" dirty="0" smtClean="0"/>
              <a:t>Tata </a:t>
            </a:r>
            <a:r>
              <a:rPr lang="en-US" sz="2800" dirty="0" err="1" smtClean="0"/>
              <a:t>cahaya</a:t>
            </a:r>
            <a:r>
              <a:rPr lang="en-US" sz="2800" dirty="0" smtClean="0"/>
              <a:t> </a:t>
            </a:r>
            <a:r>
              <a:rPr lang="en-US" sz="2800" dirty="0" err="1" smtClean="0"/>
              <a:t>lampu</a:t>
            </a:r>
            <a:r>
              <a:rPr lang="en-US" sz="2800" dirty="0" smtClean="0"/>
              <a:t> </a:t>
            </a:r>
            <a:r>
              <a:rPr lang="en-US" sz="2800" dirty="0" err="1" smtClean="0"/>
              <a:t>tiruan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menciptakan</a:t>
            </a:r>
            <a:r>
              <a:rPr lang="en-US" sz="2800" dirty="0" smtClean="0"/>
              <a:t> </a:t>
            </a:r>
            <a:r>
              <a:rPr lang="en-US" sz="2800" dirty="0" err="1" smtClean="0"/>
              <a:t>gambaran</a:t>
            </a:r>
            <a:r>
              <a:rPr lang="en-US" sz="2800" dirty="0" smtClean="0"/>
              <a:t> </a:t>
            </a:r>
            <a:r>
              <a:rPr lang="en-US" sz="2800" dirty="0" err="1" smtClean="0"/>
              <a:t>cahaya</a:t>
            </a:r>
            <a:r>
              <a:rPr lang="en-US" sz="2800" dirty="0" smtClean="0"/>
              <a:t> </a:t>
            </a:r>
            <a:r>
              <a:rPr lang="en-US" sz="2800" dirty="0" err="1" smtClean="0"/>
              <a:t>wajar</a:t>
            </a:r>
            <a:r>
              <a:rPr lang="en-US" sz="2800" dirty="0" smtClean="0"/>
              <a:t>, </a:t>
            </a:r>
            <a:r>
              <a:rPr lang="en-US" sz="2800" dirty="0" err="1" smtClean="0"/>
              <a:t>misalnya</a:t>
            </a:r>
            <a:r>
              <a:rPr lang="en-US" sz="2800" dirty="0" smtClean="0"/>
              <a:t> </a:t>
            </a:r>
            <a:r>
              <a:rPr lang="en-US" sz="2800" dirty="0" err="1" smtClean="0"/>
              <a:t>mengenai</a:t>
            </a:r>
            <a:r>
              <a:rPr lang="en-US" sz="2800" dirty="0" smtClean="0"/>
              <a:t> </a:t>
            </a:r>
            <a:r>
              <a:rPr lang="en-US" sz="2800" dirty="0" err="1" smtClean="0"/>
              <a:t>petunjuk</a:t>
            </a:r>
            <a:r>
              <a:rPr lang="en-US" sz="2800" dirty="0" smtClean="0"/>
              <a:t> </a:t>
            </a:r>
            <a:r>
              <a:rPr lang="en-US" sz="2800" dirty="0" err="1" smtClean="0"/>
              <a:t>waktu</a:t>
            </a:r>
            <a:r>
              <a:rPr lang="en-US" sz="2800" dirty="0" smtClean="0"/>
              <a:t>, </a:t>
            </a:r>
            <a:r>
              <a:rPr lang="en-US" sz="2800" dirty="0" err="1" smtClean="0"/>
              <a:t>tempat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musim</a:t>
            </a:r>
            <a:r>
              <a:rPr lang="en-US" sz="2800" dirty="0" smtClean="0"/>
              <a:t> yang </a:t>
            </a:r>
            <a:r>
              <a:rPr lang="en-US" sz="2800" dirty="0" err="1" smtClean="0"/>
              <a:t>ingin</a:t>
            </a:r>
            <a:r>
              <a:rPr lang="en-US" sz="2800" dirty="0" smtClean="0"/>
              <a:t> </a:t>
            </a:r>
            <a:r>
              <a:rPr lang="en-US" sz="2800" dirty="0" err="1" smtClean="0"/>
              <a:t>ditampilkan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konsep</a:t>
            </a:r>
            <a:r>
              <a:rPr lang="en-US" sz="2800" dirty="0" smtClean="0"/>
              <a:t> </a:t>
            </a:r>
            <a:r>
              <a:rPr lang="en-US" sz="2800" dirty="0" err="1" smtClean="0"/>
              <a:t>sinematografi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id-ID" sz="2800" dirty="0" smtClean="0"/>
              <a:t>.</a:t>
            </a:r>
            <a:endParaRPr lang="en-US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3383966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US" sz="3200" b="1" dirty="0"/>
              <a:t>12 </a:t>
            </a:r>
            <a:r>
              <a:rPr lang="en-US" sz="3200" b="1" dirty="0" err="1"/>
              <a:t>Fungsi</a:t>
            </a:r>
            <a:r>
              <a:rPr lang="en-US" sz="3200" b="1" dirty="0"/>
              <a:t> </a:t>
            </a:r>
            <a:r>
              <a:rPr lang="en-US" sz="3200" b="1" dirty="0" err="1"/>
              <a:t>Pencahayaan</a:t>
            </a:r>
            <a:r>
              <a:rPr lang="en-US" sz="3200" b="1" dirty="0"/>
              <a:t> </a:t>
            </a:r>
            <a:r>
              <a:rPr lang="en-US" sz="3200" b="1" dirty="0" err="1" smtClean="0"/>
              <a:t>dalam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Sinematografi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b="1" dirty="0" smtClean="0"/>
              <a:t>9. </a:t>
            </a:r>
            <a:r>
              <a:rPr lang="en-US" sz="2800" b="1" dirty="0" err="1" smtClean="0"/>
              <a:t>Membuat</a:t>
            </a:r>
            <a:r>
              <a:rPr lang="en-US" sz="2800" b="1" dirty="0" smtClean="0"/>
              <a:t> </a:t>
            </a:r>
            <a:r>
              <a:rPr lang="en-US" sz="2800" b="1" dirty="0" err="1"/>
              <a:t>Komposisi</a:t>
            </a:r>
            <a:endParaRPr lang="en-US" sz="2800" dirty="0"/>
          </a:p>
          <a:p>
            <a:pPr marL="466725" indent="0">
              <a:buNone/>
            </a:pPr>
            <a:r>
              <a:rPr lang="en-US" sz="2800" dirty="0"/>
              <a:t>Tata </a:t>
            </a:r>
            <a:r>
              <a:rPr lang="en-US" sz="2800" dirty="0" err="1"/>
              <a:t>cahaya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 smtClean="0"/>
              <a:t>sinematografi</a:t>
            </a:r>
            <a:r>
              <a:rPr lang="en-US" sz="2800" dirty="0" smtClean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dirancang</a:t>
            </a:r>
            <a:r>
              <a:rPr lang="en-US" sz="2800" dirty="0"/>
              <a:t> </a:t>
            </a:r>
            <a:r>
              <a:rPr lang="en-US" sz="2800" dirty="0" err="1"/>
              <a:t>sedemikian</a:t>
            </a:r>
            <a:r>
              <a:rPr lang="en-US" sz="2800" dirty="0"/>
              <a:t> </a:t>
            </a:r>
            <a:r>
              <a:rPr lang="en-US" sz="2800" dirty="0" err="1"/>
              <a:t>rupa</a:t>
            </a:r>
            <a:r>
              <a:rPr lang="en-US" sz="2800" dirty="0"/>
              <a:t>, </a:t>
            </a:r>
            <a:r>
              <a:rPr lang="en-US" sz="2800" dirty="0" err="1"/>
              <a:t>sehingga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menciptakan</a:t>
            </a:r>
            <a:r>
              <a:rPr lang="en-US" sz="2800" dirty="0"/>
              <a:t> </a:t>
            </a:r>
            <a:r>
              <a:rPr lang="en-US" sz="2800" dirty="0" err="1"/>
              <a:t>komposisi</a:t>
            </a:r>
            <a:r>
              <a:rPr lang="en-US" sz="2800" dirty="0"/>
              <a:t> </a:t>
            </a:r>
            <a:r>
              <a:rPr lang="en-US" sz="2800" dirty="0" err="1"/>
              <a:t>tertentu</a:t>
            </a:r>
            <a:r>
              <a:rPr lang="en-US" sz="2800" dirty="0"/>
              <a:t> yang </a:t>
            </a:r>
            <a:r>
              <a:rPr lang="en-US" sz="2800" dirty="0" err="1"/>
              <a:t>sesuai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kebutuhan</a:t>
            </a:r>
            <a:r>
              <a:rPr lang="en-US" sz="2800" dirty="0"/>
              <a:t> </a:t>
            </a:r>
            <a:r>
              <a:rPr lang="en-US" sz="2800" dirty="0" err="1"/>
              <a:t>skenario</a:t>
            </a:r>
            <a:r>
              <a:rPr lang="en-US" sz="2800" dirty="0"/>
              <a:t>. </a:t>
            </a:r>
            <a:endParaRPr lang="id-ID" sz="2800" dirty="0" smtClean="0"/>
          </a:p>
          <a:p>
            <a:pPr marL="0" indent="0">
              <a:buNone/>
            </a:pPr>
            <a:r>
              <a:rPr lang="en-US" sz="2800" b="1" dirty="0" smtClean="0"/>
              <a:t>10. </a:t>
            </a:r>
            <a:r>
              <a:rPr lang="en-US" sz="2800" b="1" dirty="0" err="1" smtClean="0"/>
              <a:t>Menciptakan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Suasana</a:t>
            </a:r>
            <a:endParaRPr lang="en-US" sz="2800" dirty="0" smtClean="0"/>
          </a:p>
          <a:p>
            <a:pPr marL="466725" indent="0">
              <a:buNone/>
            </a:pPr>
            <a:r>
              <a:rPr lang="en-US" sz="2800" dirty="0" err="1" smtClean="0"/>
              <a:t>Suasana</a:t>
            </a:r>
            <a:r>
              <a:rPr lang="en-US" sz="2800" dirty="0" smtClean="0"/>
              <a:t> </a:t>
            </a:r>
            <a:r>
              <a:rPr lang="en-US" sz="2800" dirty="0" err="1" smtClean="0"/>
              <a:t>disini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mengarah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suasana</a:t>
            </a:r>
            <a:r>
              <a:rPr lang="en-US" sz="2800" dirty="0" smtClean="0"/>
              <a:t> </a:t>
            </a:r>
            <a:r>
              <a:rPr lang="en-US" sz="2800" dirty="0" err="1" smtClean="0"/>
              <a:t>hati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jiwa</a:t>
            </a:r>
            <a:r>
              <a:rPr lang="en-US" sz="2800" dirty="0" smtClean="0"/>
              <a:t> </a:t>
            </a:r>
            <a:r>
              <a:rPr lang="en-US" sz="2800" dirty="0" err="1" smtClean="0"/>
              <a:t>penonton</a:t>
            </a:r>
            <a:r>
              <a:rPr lang="en-US" sz="2800" dirty="0" smtClean="0"/>
              <a:t>. </a:t>
            </a:r>
            <a:r>
              <a:rPr lang="en-US" sz="2800" dirty="0" err="1" smtClean="0"/>
              <a:t>Efek</a:t>
            </a:r>
            <a:r>
              <a:rPr lang="en-US" sz="2800" dirty="0" smtClean="0"/>
              <a:t> </a:t>
            </a:r>
            <a:r>
              <a:rPr lang="en-US" sz="2800" dirty="0" err="1" smtClean="0"/>
              <a:t>kejiwaan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diciptakan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aktor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dukungan</a:t>
            </a:r>
            <a:r>
              <a:rPr lang="en-US" sz="2800" dirty="0" smtClean="0"/>
              <a:t> </a:t>
            </a:r>
            <a:r>
              <a:rPr lang="en-US" sz="2800" dirty="0" err="1" smtClean="0"/>
              <a:t>pencahayaan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tepat</a:t>
            </a:r>
            <a:r>
              <a:rPr lang="en-US" sz="2800" dirty="0" smtClean="0"/>
              <a:t>. </a:t>
            </a:r>
            <a:r>
              <a:rPr lang="en-US" sz="2800" dirty="0" err="1" smtClean="0"/>
              <a:t>Misalnya</a:t>
            </a:r>
            <a:r>
              <a:rPr lang="en-US" sz="2800" dirty="0" smtClean="0"/>
              <a:t> </a:t>
            </a:r>
            <a:r>
              <a:rPr lang="en-US" sz="2800" dirty="0" err="1" smtClean="0"/>
              <a:t>efek</a:t>
            </a:r>
            <a:r>
              <a:rPr lang="en-US" sz="2800" dirty="0" smtClean="0"/>
              <a:t> </a:t>
            </a:r>
            <a:r>
              <a:rPr lang="en-US" sz="2800" dirty="0" err="1" smtClean="0"/>
              <a:t>seram</a:t>
            </a:r>
            <a:r>
              <a:rPr lang="en-US" sz="2800" dirty="0" smtClean="0"/>
              <a:t>, </a:t>
            </a:r>
            <a:r>
              <a:rPr lang="en-US" sz="2800" dirty="0" err="1" smtClean="0"/>
              <a:t>tegang</a:t>
            </a:r>
            <a:r>
              <a:rPr lang="en-US" sz="2800" dirty="0" smtClean="0"/>
              <a:t>, </a:t>
            </a:r>
            <a:r>
              <a:rPr lang="en-US" sz="2800" dirty="0" err="1" smtClean="0"/>
              <a:t>sedih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semacamnya</a:t>
            </a:r>
            <a:r>
              <a:rPr lang="en-US" sz="2800" dirty="0" smtClean="0"/>
              <a:t> 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1016035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US" sz="3200" b="1" dirty="0"/>
              <a:t>12 </a:t>
            </a:r>
            <a:r>
              <a:rPr lang="en-US" sz="3200" b="1" dirty="0" err="1"/>
              <a:t>Fungsi</a:t>
            </a:r>
            <a:r>
              <a:rPr lang="en-US" sz="3200" b="1" dirty="0"/>
              <a:t> </a:t>
            </a:r>
            <a:r>
              <a:rPr lang="en-US" sz="3200" b="1" dirty="0" err="1"/>
              <a:t>Pencahayaan</a:t>
            </a:r>
            <a:r>
              <a:rPr lang="en-US" sz="3200" b="1" dirty="0"/>
              <a:t> </a:t>
            </a:r>
            <a:r>
              <a:rPr lang="en-US" sz="3200" b="1" dirty="0" err="1" smtClean="0"/>
              <a:t>dalam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Sinematografi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b="1" dirty="0" smtClean="0"/>
              <a:t>11. </a:t>
            </a:r>
            <a:r>
              <a:rPr lang="en-US" sz="2800" b="1" dirty="0" err="1" smtClean="0"/>
              <a:t>Memperbaiki</a:t>
            </a:r>
            <a:r>
              <a:rPr lang="en-US" sz="2800" b="1" dirty="0" smtClean="0"/>
              <a:t> </a:t>
            </a:r>
            <a:r>
              <a:rPr lang="en-US" sz="2800" b="1" dirty="0"/>
              <a:t>Mood.</a:t>
            </a:r>
            <a:endParaRPr lang="en-US" sz="2800" dirty="0"/>
          </a:p>
          <a:p>
            <a:pPr marL="466725" indent="0">
              <a:buNone/>
            </a:pPr>
            <a:r>
              <a:rPr lang="id-ID" sz="2800" dirty="0" smtClean="0"/>
              <a:t>C</a:t>
            </a:r>
            <a:r>
              <a:rPr lang="en-US" sz="2800" dirty="0" err="1" smtClean="0"/>
              <a:t>ahaya</a:t>
            </a:r>
            <a:r>
              <a:rPr lang="en-US" sz="2800" dirty="0" smtClean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memberikan</a:t>
            </a:r>
            <a:r>
              <a:rPr lang="en-US" sz="2800" dirty="0"/>
              <a:t> </a:t>
            </a:r>
            <a:r>
              <a:rPr lang="en-US" sz="2800" dirty="0" err="1"/>
              <a:t>kesan</a:t>
            </a:r>
            <a:r>
              <a:rPr lang="en-US" sz="2800" dirty="0"/>
              <a:t> </a:t>
            </a:r>
            <a:r>
              <a:rPr lang="en-US" sz="2800" dirty="0" err="1"/>
              <a:t>tertentu</a:t>
            </a:r>
            <a:r>
              <a:rPr lang="en-US" sz="2800" dirty="0"/>
              <a:t> yang </a:t>
            </a:r>
            <a:r>
              <a:rPr lang="en-US" sz="2800" dirty="0" err="1"/>
              <a:t>mempengaruhi</a:t>
            </a:r>
            <a:r>
              <a:rPr lang="en-US" sz="2800" dirty="0"/>
              <a:t> </a:t>
            </a:r>
            <a:r>
              <a:rPr lang="en-US" sz="2800" dirty="0" err="1"/>
              <a:t>jiwa</a:t>
            </a:r>
            <a:r>
              <a:rPr lang="en-US" sz="2800" dirty="0"/>
              <a:t> </a:t>
            </a:r>
            <a:r>
              <a:rPr lang="en-US" sz="2800" dirty="0" err="1"/>
              <a:t>manusia</a:t>
            </a:r>
            <a:r>
              <a:rPr lang="en-US" sz="2800" dirty="0"/>
              <a:t>. </a:t>
            </a:r>
            <a:r>
              <a:rPr lang="en-US" sz="2800" dirty="0" err="1"/>
              <a:t>Beberapa</a:t>
            </a:r>
            <a:r>
              <a:rPr lang="en-US" sz="2800" dirty="0"/>
              <a:t> </a:t>
            </a:r>
            <a:r>
              <a:rPr lang="en-US" sz="2800" dirty="0" err="1"/>
              <a:t>cahaya</a:t>
            </a:r>
            <a:r>
              <a:rPr lang="en-US" sz="2800" dirty="0"/>
              <a:t> </a:t>
            </a:r>
            <a:r>
              <a:rPr lang="en-US" sz="2800" dirty="0" err="1"/>
              <a:t>diyakini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memperbaiki</a:t>
            </a:r>
            <a:r>
              <a:rPr lang="en-US" sz="2800" dirty="0"/>
              <a:t> mood. </a:t>
            </a:r>
            <a:r>
              <a:rPr lang="en-US" sz="2800" dirty="0" err="1"/>
              <a:t>Misalnya</a:t>
            </a:r>
            <a:r>
              <a:rPr lang="en-US" sz="2800" dirty="0"/>
              <a:t> </a:t>
            </a:r>
            <a:r>
              <a:rPr lang="en-US" sz="2800" dirty="0" err="1"/>
              <a:t>cahaya</a:t>
            </a:r>
            <a:r>
              <a:rPr lang="en-US" sz="2800" dirty="0"/>
              <a:t> </a:t>
            </a:r>
            <a:r>
              <a:rPr lang="en-US" sz="2800" dirty="0" err="1"/>
              <a:t>biru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menenangkan</a:t>
            </a:r>
            <a:r>
              <a:rPr lang="en-US" sz="2800" dirty="0"/>
              <a:t> </a:t>
            </a:r>
            <a:r>
              <a:rPr lang="en-US" sz="2800" dirty="0" err="1"/>
              <a:t>pikiran</a:t>
            </a:r>
            <a:r>
              <a:rPr lang="en-US" sz="2800" dirty="0"/>
              <a:t>, </a:t>
            </a:r>
            <a:r>
              <a:rPr lang="en-US" sz="2800" dirty="0" err="1"/>
              <a:t>cahaya</a:t>
            </a:r>
            <a:r>
              <a:rPr lang="en-US" sz="2800" dirty="0"/>
              <a:t> </a:t>
            </a:r>
            <a:r>
              <a:rPr lang="en-US" sz="2800" dirty="0" err="1"/>
              <a:t>hijau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relaksasi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cahaya</a:t>
            </a:r>
            <a:r>
              <a:rPr lang="en-US" sz="2800" dirty="0"/>
              <a:t> </a:t>
            </a:r>
            <a:r>
              <a:rPr lang="en-US" sz="2800" dirty="0" err="1"/>
              <a:t>merah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kesan</a:t>
            </a:r>
            <a:r>
              <a:rPr lang="en-US" sz="2800" dirty="0"/>
              <a:t> </a:t>
            </a:r>
            <a:r>
              <a:rPr lang="en-US" sz="2800" dirty="0" err="1"/>
              <a:t>eksotik</a:t>
            </a:r>
            <a:r>
              <a:rPr lang="en-US" sz="2800" dirty="0" smtClean="0"/>
              <a:t>.</a:t>
            </a:r>
            <a:endParaRPr lang="id-ID" sz="2800" dirty="0" smtClean="0"/>
          </a:p>
          <a:p>
            <a:pPr marL="0" indent="0">
              <a:buNone/>
            </a:pPr>
            <a:r>
              <a:rPr lang="en-US" sz="2800" b="1" dirty="0" smtClean="0"/>
              <a:t>12. </a:t>
            </a:r>
            <a:r>
              <a:rPr lang="en-US" sz="2800" b="1" dirty="0" err="1" smtClean="0"/>
              <a:t>Memisahkan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Ruang</a:t>
            </a:r>
            <a:r>
              <a:rPr lang="en-US" sz="2800" b="1" dirty="0" smtClean="0"/>
              <a:t>.</a:t>
            </a:r>
            <a:endParaRPr lang="en-US" sz="2800" dirty="0" smtClean="0"/>
          </a:p>
          <a:p>
            <a:pPr marL="466725" indent="0">
              <a:buNone/>
            </a:pPr>
            <a:r>
              <a:rPr lang="en-US" sz="2800" dirty="0" err="1" smtClean="0"/>
              <a:t>Seringkali</a:t>
            </a:r>
            <a:r>
              <a:rPr lang="en-US" sz="2800" dirty="0" smtClean="0"/>
              <a:t> </a:t>
            </a:r>
            <a:r>
              <a:rPr lang="en-US" sz="2800" dirty="0" err="1" smtClean="0"/>
              <a:t>karya</a:t>
            </a:r>
            <a:r>
              <a:rPr lang="en-US" sz="2800" dirty="0" smtClean="0"/>
              <a:t> </a:t>
            </a:r>
            <a:r>
              <a:rPr lang="en-US" sz="2800" dirty="0" err="1" smtClean="0"/>
              <a:t>sinematografi</a:t>
            </a:r>
            <a:r>
              <a:rPr lang="en-US" sz="2800" dirty="0" smtClean="0"/>
              <a:t> </a:t>
            </a:r>
            <a:r>
              <a:rPr lang="en-US" sz="2800" dirty="0" err="1" smtClean="0"/>
              <a:t>diciptakan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area yang </a:t>
            </a:r>
            <a:r>
              <a:rPr lang="en-US" sz="2800" dirty="0" err="1" smtClean="0"/>
              <a:t>terdiri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beberapa</a:t>
            </a:r>
            <a:r>
              <a:rPr lang="en-US" sz="2800" dirty="0" smtClean="0"/>
              <a:t> </a:t>
            </a:r>
            <a:r>
              <a:rPr lang="en-US" sz="2800" dirty="0" err="1" smtClean="0"/>
              <a:t>ruang</a:t>
            </a:r>
            <a:r>
              <a:rPr lang="en-US" sz="2800" dirty="0" smtClean="0"/>
              <a:t>. Tata </a:t>
            </a:r>
            <a:r>
              <a:rPr lang="en-US" sz="2800" dirty="0" err="1" smtClean="0"/>
              <a:t>cahaya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membatu</a:t>
            </a:r>
            <a:r>
              <a:rPr lang="en-US" sz="2800" dirty="0" smtClean="0"/>
              <a:t> agar </a:t>
            </a:r>
            <a:r>
              <a:rPr lang="en-US" sz="2800" dirty="0" err="1" smtClean="0"/>
              <a:t>ruang-ruang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terkesan</a:t>
            </a:r>
            <a:r>
              <a:rPr lang="en-US" sz="2800" dirty="0" smtClean="0"/>
              <a:t> </a:t>
            </a:r>
            <a:r>
              <a:rPr lang="en-US" sz="2800" dirty="0" err="1" smtClean="0"/>
              <a:t>terpisah</a:t>
            </a:r>
            <a:r>
              <a:rPr lang="en-US" sz="2800" dirty="0" smtClean="0"/>
              <a:t>. </a:t>
            </a:r>
            <a:r>
              <a:rPr lang="en-US" sz="2800" dirty="0" err="1" smtClean="0"/>
              <a:t>Sehingga</a:t>
            </a:r>
            <a:r>
              <a:rPr lang="en-US" sz="2800" dirty="0" smtClean="0"/>
              <a:t>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</a:t>
            </a:r>
            <a:r>
              <a:rPr lang="en-US" sz="2800" dirty="0" err="1" smtClean="0"/>
              <a:t>ruang</a:t>
            </a:r>
            <a:r>
              <a:rPr lang="en-US" sz="2800" dirty="0" smtClean="0"/>
              <a:t> yang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ruang</a:t>
            </a:r>
            <a:r>
              <a:rPr lang="en-US" sz="2800" dirty="0" smtClean="0"/>
              <a:t> yang </a:t>
            </a:r>
            <a:r>
              <a:rPr lang="en-US" sz="2800" dirty="0" err="1" smtClean="0"/>
              <a:t>lainnya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tampak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nyata</a:t>
            </a:r>
            <a:r>
              <a:rPr lang="en-US" sz="2800" dirty="0" smtClean="0"/>
              <a:t> </a:t>
            </a:r>
            <a:r>
              <a:rPr lang="en-US" sz="2800" dirty="0" err="1" smtClean="0"/>
              <a:t>bahwa</a:t>
            </a:r>
            <a:r>
              <a:rPr lang="en-US" sz="2800" dirty="0" smtClean="0"/>
              <a:t> </a:t>
            </a:r>
            <a:r>
              <a:rPr lang="en-US" sz="2800" dirty="0" err="1" smtClean="0"/>
              <a:t>berada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area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2247502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492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“Fungsi Pencahayaan dalam Sinematografi”</vt:lpstr>
      <vt:lpstr>12 Fungsi Pencahayaan dalam Sinematografi</vt:lpstr>
      <vt:lpstr>12 Fungsi Pencahayaan dalam Sinematografi</vt:lpstr>
      <vt:lpstr>12 Fungsi Pencahayaan dalam Sinematografi</vt:lpstr>
      <vt:lpstr>12 Fungsi Pencahayaan dalam Sinematografi</vt:lpstr>
      <vt:lpstr>12 Fungsi Pencahayaan dalam Sinematografi</vt:lpstr>
      <vt:lpstr>12 Fungsi Pencahayaan dalam Sinematografi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8.1</dc:creator>
  <cp:lastModifiedBy>TOSHIBA</cp:lastModifiedBy>
  <cp:revision>8</cp:revision>
  <dcterms:created xsi:type="dcterms:W3CDTF">2018-10-03T23:11:14Z</dcterms:created>
  <dcterms:modified xsi:type="dcterms:W3CDTF">2018-12-03T04:15:32Z</dcterms:modified>
</cp:coreProperties>
</file>