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Three Point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Lighting System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Three Point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/>
              <a:t>Posisi penempatan lampu untuk televisi </a:t>
            </a:r>
            <a:r>
              <a:rPr lang="fi-FI" sz="2800" dirty="0" smtClean="0"/>
              <a:t>sulit</a:t>
            </a:r>
            <a:r>
              <a:rPr lang="id-ID" sz="2800" dirty="0" smtClean="0"/>
              <a:t> ditetapkan </a:t>
            </a:r>
            <a:r>
              <a:rPr lang="id-ID" sz="2800" dirty="0" smtClean="0"/>
              <a:t>standarnya karena sangat ditentukan oleh tata letak </a:t>
            </a:r>
            <a:r>
              <a:rPr lang="id-ID" sz="2800" dirty="0" smtClean="0"/>
              <a:t>set</a:t>
            </a:r>
            <a:r>
              <a:rPr lang="sv-SE" sz="2800" dirty="0" smtClean="0"/>
              <a:t>, </a:t>
            </a:r>
            <a:r>
              <a:rPr lang="sv-SE" sz="2800" dirty="0" smtClean="0"/>
              <a:t>gerak </a:t>
            </a:r>
            <a:r>
              <a:rPr lang="sv-SE" sz="2800" dirty="0" smtClean="0"/>
              <a:t>lakon, </a:t>
            </a:r>
            <a:r>
              <a:rPr lang="sv-SE" sz="2800" dirty="0" smtClean="0"/>
              <a:t>sudut pengambilan gambar, </a:t>
            </a:r>
            <a:r>
              <a:rPr lang="sv-SE" sz="2800" dirty="0" smtClean="0"/>
              <a:t>dan</a:t>
            </a:r>
            <a:r>
              <a:rPr lang="id-ID" sz="2800" dirty="0" smtClean="0"/>
              <a:t> suasana batin dari </a:t>
            </a:r>
            <a:r>
              <a:rPr lang="id-ID" sz="2800" dirty="0" smtClean="0"/>
              <a:t>apa yang ditampilkan yang </a:t>
            </a:r>
            <a:r>
              <a:rPr lang="id-ID" sz="2800" dirty="0" smtClean="0"/>
              <a:t>semuanya mempunyai </a:t>
            </a:r>
            <a:r>
              <a:rPr lang="id-ID" sz="2800" dirty="0" smtClean="0"/>
              <a:t>rentang luas. Namun, ada prinsip dasar yang </a:t>
            </a:r>
            <a:r>
              <a:rPr lang="id-ID" sz="2800" dirty="0" smtClean="0"/>
              <a:t>dapat dipakai </a:t>
            </a:r>
            <a:r>
              <a:rPr lang="id-ID" sz="2800" dirty="0" smtClean="0"/>
              <a:t>sebagai pegangan efektif untuk mengawali suatu </a:t>
            </a:r>
            <a:r>
              <a:rPr lang="id-ID" sz="2800" dirty="0" smtClean="0"/>
              <a:t>penataan cahaya </a:t>
            </a:r>
            <a:r>
              <a:rPr lang="id-ID" sz="2800" dirty="0" smtClean="0"/>
              <a:t>yang akan berkembang </a:t>
            </a:r>
            <a:r>
              <a:rPr lang="id-ID" sz="2800" dirty="0" smtClean="0"/>
              <a:t>selanjutnya.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Three Point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System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Prinsip dasar tersebut dikenal </a:t>
            </a:r>
            <a:r>
              <a:rPr lang="id-ID" sz="2800" dirty="0" smtClean="0"/>
              <a:t>sebagai </a:t>
            </a:r>
            <a:r>
              <a:rPr lang="id-ID" sz="2800" i="1" dirty="0" smtClean="0"/>
              <a:t>Three Point Lighting System, </a:t>
            </a:r>
            <a:r>
              <a:rPr lang="id-ID" sz="2800" dirty="0" smtClean="0"/>
              <a:t>yaitu </a:t>
            </a:r>
            <a:r>
              <a:rPr lang="id-ID" sz="2800" dirty="0" smtClean="0"/>
              <a:t>sistem penataan cahaya tiga titik yang terdiri atas</a:t>
            </a:r>
            <a:r>
              <a:rPr lang="id-ID" sz="2800" dirty="0" smtClean="0"/>
              <a:t>:</a:t>
            </a:r>
          </a:p>
          <a:p>
            <a:pPr marL="889000" indent="-514350">
              <a:buAutoNum type="arabicPeriod"/>
            </a:pPr>
            <a:r>
              <a:rPr lang="id-ID" sz="2800" i="1" dirty="0" smtClean="0"/>
              <a:t>Key light</a:t>
            </a:r>
          </a:p>
          <a:p>
            <a:pPr marL="889000" indent="-514350">
              <a:buAutoNum type="arabicPeriod"/>
            </a:pPr>
            <a:r>
              <a:rPr lang="id-ID" sz="2800" i="1" dirty="0" smtClean="0"/>
              <a:t>Fill Light</a:t>
            </a:r>
          </a:p>
          <a:p>
            <a:pPr marL="889000" indent="-514350">
              <a:buAutoNum type="arabicPeriod"/>
            </a:pPr>
            <a:r>
              <a:rPr lang="id-ID" sz="2800" i="1" dirty="0" smtClean="0"/>
              <a:t>Back Light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Three Point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System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562600" cy="417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“Three Point Lighting System”</vt:lpstr>
      <vt:lpstr>Three Point Lighting System</vt:lpstr>
      <vt:lpstr>Three Point Lighting System</vt:lpstr>
      <vt:lpstr>Three Point Lighting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12</cp:revision>
  <dcterms:created xsi:type="dcterms:W3CDTF">2018-10-03T23:11:14Z</dcterms:created>
  <dcterms:modified xsi:type="dcterms:W3CDTF">2018-12-03T05:46:23Z</dcterms:modified>
</cp:coreProperties>
</file>