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988" y="-10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C971-BD0C-4A8E-82E5-6ED359A6D3CC}" type="datetimeFigureOut">
              <a:rPr lang="id-ID" smtClean="0"/>
              <a:pPr/>
              <a:t>04/12/2018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1702-BD04-4FF7-96D3-605876A173A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C971-BD0C-4A8E-82E5-6ED359A6D3CC}" type="datetimeFigureOut">
              <a:rPr lang="id-ID" smtClean="0"/>
              <a:pPr/>
              <a:t>04/12/2018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1702-BD04-4FF7-96D3-605876A173A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C971-BD0C-4A8E-82E5-6ED359A6D3CC}" type="datetimeFigureOut">
              <a:rPr lang="id-ID" smtClean="0"/>
              <a:pPr/>
              <a:t>04/12/2018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1702-BD04-4FF7-96D3-605876A173A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C971-BD0C-4A8E-82E5-6ED359A6D3CC}" type="datetimeFigureOut">
              <a:rPr lang="id-ID" smtClean="0"/>
              <a:pPr/>
              <a:t>04/12/2018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1702-BD04-4FF7-96D3-605876A173A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C971-BD0C-4A8E-82E5-6ED359A6D3CC}" type="datetimeFigureOut">
              <a:rPr lang="id-ID" smtClean="0"/>
              <a:pPr/>
              <a:t>04/12/2018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1702-BD04-4FF7-96D3-605876A173A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C971-BD0C-4A8E-82E5-6ED359A6D3CC}" type="datetimeFigureOut">
              <a:rPr lang="id-ID" smtClean="0"/>
              <a:pPr/>
              <a:t>04/12/2018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1702-BD04-4FF7-96D3-605876A173A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C971-BD0C-4A8E-82E5-6ED359A6D3CC}" type="datetimeFigureOut">
              <a:rPr lang="id-ID" smtClean="0"/>
              <a:pPr/>
              <a:t>04/12/2018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1702-BD04-4FF7-96D3-605876A173A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C971-BD0C-4A8E-82E5-6ED359A6D3CC}" type="datetimeFigureOut">
              <a:rPr lang="id-ID" smtClean="0"/>
              <a:pPr/>
              <a:t>04/12/2018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1702-BD04-4FF7-96D3-605876A173A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C971-BD0C-4A8E-82E5-6ED359A6D3CC}" type="datetimeFigureOut">
              <a:rPr lang="id-ID" smtClean="0"/>
              <a:pPr/>
              <a:t>04/12/2018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1702-BD04-4FF7-96D3-605876A173A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C971-BD0C-4A8E-82E5-6ED359A6D3CC}" type="datetimeFigureOut">
              <a:rPr lang="id-ID" smtClean="0"/>
              <a:pPr/>
              <a:t>04/12/2018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1702-BD04-4FF7-96D3-605876A173A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C971-BD0C-4A8E-82E5-6ED359A6D3CC}" type="datetimeFigureOut">
              <a:rPr lang="id-ID" smtClean="0"/>
              <a:pPr/>
              <a:t>04/12/2018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1702-BD04-4FF7-96D3-605876A173A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AC971-BD0C-4A8E-82E5-6ED359A6D3CC}" type="datetimeFigureOut">
              <a:rPr lang="id-ID" smtClean="0"/>
              <a:pPr/>
              <a:t>04/12/2018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A1702-BD04-4FF7-96D3-605876A173A3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3140968"/>
            <a:ext cx="7632848" cy="1752600"/>
          </a:xfrm>
        </p:spPr>
        <p:txBody>
          <a:bodyPr>
            <a:normAutofit/>
          </a:bodyPr>
          <a:lstStyle/>
          <a:p>
            <a:r>
              <a:rPr lang="id-ID" sz="48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LIGHTING INSTRUMENTS</a:t>
            </a:r>
            <a:endParaRPr lang="id-ID" sz="48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4572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LIGHTING FOR TELEVISI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2800" b="1" dirty="0" smtClean="0">
                <a:latin typeface="+mj-lt"/>
                <a:ea typeface="+mj-ea"/>
                <a:cs typeface="+mj-cs"/>
              </a:rPr>
              <a:t>PERTEMUAN - 7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4" y="2348880"/>
            <a:ext cx="8751606" cy="394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79512" y="1772816"/>
            <a:ext cx="6984776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979712" y="670007"/>
            <a:ext cx="3677208" cy="6187993"/>
            <a:chOff x="3491880" y="670007"/>
            <a:chExt cx="3677208" cy="618799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670007"/>
              <a:ext cx="2589128" cy="6187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692697"/>
              <a:ext cx="1372952" cy="2808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4716016" y="3861048"/>
            <a:ext cx="374218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4400" dirty="0" smtClean="0">
                <a:latin typeface="+mj-lt"/>
                <a:ea typeface="+mj-ea"/>
                <a:cs typeface="+mj-cs"/>
              </a:rPr>
              <a:t>PERALATAN LIGHTING</a:t>
            </a:r>
            <a:endParaRPr kumimoji="0" lang="id-ID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JENIS LAMPU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Ditinjau dari prinsip kerja dalam menghasilkan cahaya, lampu (bola lampu) terdiri dari:</a:t>
            </a:r>
          </a:p>
          <a:p>
            <a:pPr marL="722313">
              <a:buFontTx/>
              <a:buChar char="-"/>
            </a:pPr>
            <a:r>
              <a:rPr lang="id-ID" dirty="0" smtClean="0"/>
              <a:t>Lampu kawat pijar</a:t>
            </a:r>
          </a:p>
          <a:p>
            <a:pPr marL="722313">
              <a:buFontTx/>
              <a:buChar char="-"/>
            </a:pPr>
            <a:r>
              <a:rPr lang="id-ID" dirty="0" smtClean="0"/>
              <a:t>Lampu gas-discharge</a:t>
            </a:r>
          </a:p>
          <a:p>
            <a:pPr marL="722313">
              <a:buFontTx/>
              <a:buChar char="-"/>
            </a:pPr>
            <a:r>
              <a:rPr lang="id-ID" dirty="0" smtClean="0"/>
              <a:t>Lampu LED (Light Emitting Diode)</a:t>
            </a:r>
            <a:endParaRPr lang="id-ID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LAMPU PIJAR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Cahaya dihasilkan dari kawat pijar sejenis wolfram yang akan menyala jika dialiri arus listrik. Wolfram dikenal juga dengan Tungsten dengan menambahkan gas halogen untuk mengikat partikel sehingga tetap jernih.</a:t>
            </a:r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4595671"/>
            <a:ext cx="4680520" cy="226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22313"/>
            <a:r>
              <a:rPr lang="id-ID" dirty="0" smtClean="0"/>
              <a:t>LAMPU GAS-DISCHARGE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6264696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d-ID" dirty="0"/>
              <a:t>Lampu </a:t>
            </a:r>
            <a:r>
              <a:rPr lang="id-ID" dirty="0" smtClean="0"/>
              <a:t>gas-discharge atau </a:t>
            </a:r>
            <a:r>
              <a:rPr lang="id-ID" dirty="0"/>
              <a:t>lampu </a:t>
            </a:r>
            <a:r>
              <a:rPr lang="id-ID" dirty="0" smtClean="0"/>
              <a:t>fluorescent bekerja dengan cara </a:t>
            </a:r>
            <a:r>
              <a:rPr lang="id-ID" dirty="0"/>
              <a:t>menyalakan uap air raksa </a:t>
            </a:r>
            <a:r>
              <a:rPr lang="id-ID" dirty="0" smtClean="0"/>
              <a:t>(mercury) </a:t>
            </a:r>
            <a:r>
              <a:rPr lang="id-ID" dirty="0"/>
              <a:t>yang terjadi </a:t>
            </a:r>
            <a:r>
              <a:rPr lang="id-ID" dirty="0" smtClean="0"/>
              <a:t>akibat kenaikan </a:t>
            </a:r>
            <a:r>
              <a:rPr lang="id-ID" dirty="0"/>
              <a:t>suhu karena lampu dialiri listrik. Nyala uap air </a:t>
            </a:r>
            <a:r>
              <a:rPr lang="id-ID" dirty="0" smtClean="0"/>
              <a:t>raksa </a:t>
            </a:r>
            <a:r>
              <a:rPr lang="sv-SE" dirty="0" smtClean="0"/>
              <a:t>berupa </a:t>
            </a:r>
            <a:r>
              <a:rPr lang="sv-SE" dirty="0"/>
              <a:t>lompatan muatan </a:t>
            </a:r>
            <a:r>
              <a:rPr lang="sv-SE" dirty="0" smtClean="0"/>
              <a:t>(</a:t>
            </a:r>
            <a:r>
              <a:rPr lang="id-ID" dirty="0" smtClean="0"/>
              <a:t>discharge</a:t>
            </a:r>
            <a:r>
              <a:rPr lang="sv-SE" dirty="0" smtClean="0"/>
              <a:t>) </a:t>
            </a:r>
            <a:r>
              <a:rPr lang="sv-SE" dirty="0"/>
              <a:t>antar </a:t>
            </a:r>
            <a:r>
              <a:rPr lang="sv-SE" dirty="0" smtClean="0"/>
              <a:t>elektroda</a:t>
            </a:r>
            <a:r>
              <a:rPr lang="id-ID" dirty="0" smtClean="0"/>
              <a:t> </a:t>
            </a:r>
            <a:r>
              <a:rPr lang="sv-SE" dirty="0" smtClean="0"/>
              <a:t>menghasilkan </a:t>
            </a:r>
            <a:r>
              <a:rPr lang="sv-SE" dirty="0"/>
              <a:t>sinar ultraviolet yang kemudian </a:t>
            </a:r>
            <a:r>
              <a:rPr lang="sv-SE" dirty="0" smtClean="0"/>
              <a:t>membentur</a:t>
            </a:r>
            <a:r>
              <a:rPr lang="id-ID" dirty="0" smtClean="0"/>
              <a:t> lapisan </a:t>
            </a:r>
            <a:r>
              <a:rPr lang="id-ID" dirty="0"/>
              <a:t>fosfor di dalam tabung sehingga </a:t>
            </a:r>
            <a:r>
              <a:rPr lang="id-ID" dirty="0" smtClean="0"/>
              <a:t>menghasilkan cahaya </a:t>
            </a:r>
            <a:r>
              <a:rPr lang="id-ID" dirty="0"/>
              <a:t>yang </a:t>
            </a:r>
            <a:r>
              <a:rPr lang="id-ID" dirty="0" smtClean="0"/>
              <a:t>dapat dilihat. Untuk kebutuhan penerangan dalam studio ditambahkan senyawa halida sehingga menghasilkan kurva spektrum yang stabil dan kontinyu.</a:t>
            </a:r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r>
              <a:rPr lang="pl-PL" dirty="0"/>
              <a:t>Contoh lampu-lampu yang demikian adalah </a:t>
            </a:r>
            <a:r>
              <a:rPr lang="pl-PL" dirty="0" smtClean="0"/>
              <a:t>lampu</a:t>
            </a:r>
            <a:r>
              <a:rPr lang="id-ID" dirty="0" smtClean="0"/>
              <a:t> metallic iodide atau </a:t>
            </a:r>
            <a:r>
              <a:rPr lang="id-ID" dirty="0"/>
              <a:t>sering disebut sebagai lampu HMI </a:t>
            </a:r>
            <a:r>
              <a:rPr lang="id-ID" dirty="0" smtClean="0"/>
              <a:t>(</a:t>
            </a:r>
            <a:r>
              <a:rPr lang="id-ID" i="1" dirty="0" smtClean="0"/>
              <a:t>Medium Hydrargyrum Iodide </a:t>
            </a:r>
            <a:r>
              <a:rPr lang="id-ID" dirty="0" smtClean="0"/>
              <a:t>) </a:t>
            </a:r>
            <a:r>
              <a:rPr lang="id-ID" dirty="0"/>
              <a:t>atau HQI </a:t>
            </a:r>
            <a:r>
              <a:rPr lang="id-ID" dirty="0" smtClean="0"/>
              <a:t>(</a:t>
            </a:r>
            <a:r>
              <a:rPr lang="id-ID" i="1" dirty="0" smtClean="0"/>
              <a:t>Hydrargyrum Quartz Iodide</a:t>
            </a:r>
            <a:r>
              <a:rPr lang="id-ID" dirty="0" smtClean="0"/>
              <a:t>).</a:t>
            </a:r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200003"/>
            <a:ext cx="28194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667250"/>
            <a:ext cx="26479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 smtClean="0"/>
              <a:t>LAMPU LED (LIGHT EMITTING DIODE)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96952"/>
          </a:xfrm>
        </p:spPr>
        <p:txBody>
          <a:bodyPr/>
          <a:lstStyle/>
          <a:p>
            <a:pPr marL="0" indent="0">
              <a:buNone/>
            </a:pPr>
            <a:r>
              <a:rPr lang="id-ID" dirty="0"/>
              <a:t>Lampu </a:t>
            </a:r>
            <a:r>
              <a:rPr lang="id-ID" dirty="0" smtClean="0"/>
              <a:t>LED merupakan </a:t>
            </a:r>
            <a:r>
              <a:rPr lang="id-ID" dirty="0"/>
              <a:t>sumber cahaya dengan prinsip </a:t>
            </a:r>
            <a:r>
              <a:rPr lang="id-ID" dirty="0" smtClean="0"/>
              <a:t>semi konduktor </a:t>
            </a:r>
            <a:r>
              <a:rPr lang="id-ID" dirty="0"/>
              <a:t>yang bila dialiri arus listrik, akan </a:t>
            </a:r>
            <a:r>
              <a:rPr lang="id-ID" dirty="0" smtClean="0"/>
              <a:t>mengeluarkan energi photon atau </a:t>
            </a:r>
            <a:r>
              <a:rPr lang="id-ID" dirty="0"/>
              <a:t>cahaya sebagai akibat terjadinya </a:t>
            </a:r>
            <a:r>
              <a:rPr lang="id-ID" dirty="0" smtClean="0"/>
              <a:t>proses rekombinasi </a:t>
            </a:r>
            <a:r>
              <a:rPr lang="id-ID" dirty="0"/>
              <a:t>antara elektron dan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725144"/>
            <a:ext cx="21050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943350"/>
            <a:ext cx="22098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661645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388843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3645024"/>
            <a:ext cx="396044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692696"/>
            <a:ext cx="3943549" cy="274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88843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908720"/>
            <a:ext cx="4572000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209</Words>
  <Application>Microsoft Office PowerPoint</Application>
  <PresentationFormat>On-screen Show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JENIS LAMPU</vt:lpstr>
      <vt:lpstr>LAMPU PIJAR</vt:lpstr>
      <vt:lpstr>LAMPU GAS-DISCHARGE</vt:lpstr>
      <vt:lpstr>LAMPU LED (LIGHT EMITTING DIODE)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LIGHTING FOR TV</dc:title>
  <dc:creator>TOSHIBA</dc:creator>
  <cp:lastModifiedBy>BPISTI2008</cp:lastModifiedBy>
  <cp:revision>4</cp:revision>
  <dcterms:created xsi:type="dcterms:W3CDTF">2018-11-07T22:26:21Z</dcterms:created>
  <dcterms:modified xsi:type="dcterms:W3CDTF">2018-12-04T08:10:20Z</dcterms:modified>
</cp:coreProperties>
</file>