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9248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Studio Lighting Console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Studio 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Console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41000" contrast="47000"/>
          </a:blip>
          <a:srcRect b="8441"/>
          <a:stretch>
            <a:fillRect/>
          </a:stretch>
        </p:blipFill>
        <p:spPr bwMode="auto">
          <a:xfrm>
            <a:off x="1981200" y="1447800"/>
            <a:ext cx="5638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5562600"/>
            <a:ext cx="3962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The </a:t>
            </a:r>
            <a:r>
              <a:rPr lang="id-ID" b="1" dirty="0" smtClean="0"/>
              <a:t>Light Console </a:t>
            </a:r>
            <a:r>
              <a:rPr lang="id-ID" dirty="0" smtClean="0"/>
              <a:t>in MZ 180 (TV Stage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Studio 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Console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63398"/>
            <a:ext cx="5257800" cy="385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76400" y="5334000"/>
            <a:ext cx="5562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The Control Display shows the intensity of every channel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Studio 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Console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9367"/>
          <a:stretch>
            <a:fillRect/>
          </a:stretch>
        </p:blipFill>
        <p:spPr bwMode="auto">
          <a:xfrm>
            <a:off x="1752600" y="1219200"/>
            <a:ext cx="5486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2600" y="5105400"/>
            <a:ext cx="5486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dirty="0" smtClean="0"/>
              <a:t>All of the Studio Lights use Stage Pin (Bates) power connections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Studio 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Console</a:t>
            </a:r>
            <a:endParaRPr lang="en-US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14800"/>
            <a:ext cx="3276600" cy="243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295400"/>
            <a:ext cx="3286125" cy="244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419600"/>
            <a:ext cx="27146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29200" y="42672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ARRI 2K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029200" y="1371600"/>
            <a:ext cx="9144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ARRI 1K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905000" y="4495800"/>
            <a:ext cx="25908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575w Ellipsoidal (Leko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04800" y="1371600"/>
            <a:ext cx="1524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 smtClean="0"/>
              <a:t>Master Fader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68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“Studio Lighting Console”</vt:lpstr>
      <vt:lpstr>Studio Lighting Console</vt:lpstr>
      <vt:lpstr>Studio Lighting Console</vt:lpstr>
      <vt:lpstr>Studio Lighting Console</vt:lpstr>
      <vt:lpstr>Studio Lighting Console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13</cp:revision>
  <dcterms:created xsi:type="dcterms:W3CDTF">2018-10-03T23:11:14Z</dcterms:created>
  <dcterms:modified xsi:type="dcterms:W3CDTF">2018-12-03T07:35:09Z</dcterms:modified>
</cp:coreProperties>
</file>