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4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8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85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62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24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31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82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84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58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12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44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1CF8-5C84-483A-92AC-ABCE972A499E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083B-ECEE-4FE1-B76D-B78BC55B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25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20574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“</a:t>
            </a:r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Merencanakan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Dan </a:t>
            </a:r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Menggambar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Lighting Floor Plan</a:t>
            </a:r>
            <a:r>
              <a:rPr lang="id-ID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”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55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POINT SYSTEM LIGHTING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46375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0575" y="1752601"/>
            <a:ext cx="385762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500564"/>
            <a:ext cx="65532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9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RATIO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95800"/>
            <a:ext cx="4752974" cy="220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912" y="1600200"/>
            <a:ext cx="73723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621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MULTIPURPOSE LIGHTING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7054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603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LIGHTING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0637" y="1828800"/>
            <a:ext cx="65627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098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LIGHTING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15577"/>
            <a:ext cx="6248400" cy="412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757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LIGHTING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42280"/>
            <a:ext cx="6538685" cy="457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314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THREE POINT SYSTEM LIGHTING</vt:lpstr>
      <vt:lpstr>LIGHTING RATIO</vt:lpstr>
      <vt:lpstr>MULTIPURPOSE LIGHTING</vt:lpstr>
      <vt:lpstr>BACKGROUND LIGHTING</vt:lpstr>
      <vt:lpstr>BACKGROUND LIGHTING</vt:lpstr>
      <vt:lpstr>BACKGROUND LIGHTING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8</cp:revision>
  <dcterms:created xsi:type="dcterms:W3CDTF">2018-11-21T21:57:16Z</dcterms:created>
  <dcterms:modified xsi:type="dcterms:W3CDTF">2018-12-02T01:49:16Z</dcterms:modified>
</cp:coreProperties>
</file>