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1948-62B9-4638-AC40-A5F7CDD0B3C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CB2B-F75B-4A20-BF41-2AFC0C6D4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1948-62B9-4638-AC40-A5F7CDD0B3C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CB2B-F75B-4A20-BF41-2AFC0C6D4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1948-62B9-4638-AC40-A5F7CDD0B3C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CB2B-F75B-4A20-BF41-2AFC0C6D4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1948-62B9-4638-AC40-A5F7CDD0B3C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CB2B-F75B-4A20-BF41-2AFC0C6D4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1948-62B9-4638-AC40-A5F7CDD0B3C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CB2B-F75B-4A20-BF41-2AFC0C6D4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1948-62B9-4638-AC40-A5F7CDD0B3C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CB2B-F75B-4A20-BF41-2AFC0C6D4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1948-62B9-4638-AC40-A5F7CDD0B3C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CB2B-F75B-4A20-BF41-2AFC0C6D4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1948-62B9-4638-AC40-A5F7CDD0B3C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CB2B-F75B-4A20-BF41-2AFC0C6D4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1948-62B9-4638-AC40-A5F7CDD0B3C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CB2B-F75B-4A20-BF41-2AFC0C6D4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1948-62B9-4638-AC40-A5F7CDD0B3C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CB2B-F75B-4A20-BF41-2AFC0C6D4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1948-62B9-4638-AC40-A5F7CDD0B3C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16CB2B-F75B-4A20-BF41-2AFC0C6D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EC1948-62B9-4638-AC40-A5F7CDD0B3C2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16CB2B-F75B-4A20-BF41-2AFC0C6D492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Fotografi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Menu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Program </a:t>
            </a:r>
            <a:r>
              <a:rPr lang="en-US" dirty="0" err="1" smtClean="0"/>
              <a:t>Televisi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Program 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Ideas</a:t>
            </a:r>
          </a:p>
          <a:p>
            <a:r>
              <a:rPr lang="en-US" dirty="0" smtClean="0"/>
              <a:t>Artists</a:t>
            </a:r>
          </a:p>
          <a:p>
            <a:r>
              <a:rPr lang="en-US" dirty="0" smtClean="0"/>
              <a:t>Equipment</a:t>
            </a:r>
          </a:p>
          <a:p>
            <a:r>
              <a:rPr lang="en-US" dirty="0" smtClean="0"/>
              <a:t>Production Team</a:t>
            </a:r>
          </a:p>
          <a:p>
            <a:r>
              <a:rPr lang="en-US" dirty="0" smtClean="0"/>
              <a:t>Viewer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Semua</a:t>
            </a:r>
            <a:r>
              <a:rPr lang="en-US" dirty="0" smtClean="0"/>
              <a:t> program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endParaRPr lang="en-US" dirty="0" smtClean="0"/>
          </a:p>
          <a:p>
            <a:r>
              <a:rPr lang="en-US" dirty="0" smtClean="0"/>
              <a:t>Program TV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aktualisasi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produser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program TV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program TV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program TV.</a:t>
            </a:r>
          </a:p>
          <a:p>
            <a:r>
              <a:rPr lang="en-US" dirty="0" smtClean="0"/>
              <a:t>Tim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mengoperasikan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TV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sia-sia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ditonton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smtClean="0"/>
              <a:t> pun.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96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Introduction</vt:lpstr>
      <vt:lpstr>PowerPoint Presentation</vt:lpstr>
      <vt:lpstr>Elemen Dasar Program TV</vt:lpstr>
      <vt:lpstr>Ideas</vt:lpstr>
      <vt:lpstr>Artists</vt:lpstr>
      <vt:lpstr>Equipment</vt:lpstr>
      <vt:lpstr>Production Team</vt:lpstr>
      <vt:lpstr>Viewer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saya</dc:creator>
  <cp:lastModifiedBy>May</cp:lastModifiedBy>
  <cp:revision>2</cp:revision>
  <dcterms:created xsi:type="dcterms:W3CDTF">2013-03-10T17:53:38Z</dcterms:created>
  <dcterms:modified xsi:type="dcterms:W3CDTF">2015-04-28T10:02:51Z</dcterms:modified>
</cp:coreProperties>
</file>