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DC0F-FE1C-4BF3-B699-21DC204AD4B1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4E0-42D8-4155-A39E-76534DCF1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DC0F-FE1C-4BF3-B699-21DC204AD4B1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4E0-42D8-4155-A39E-76534DCF1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DC0F-FE1C-4BF3-B699-21DC204AD4B1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4E0-42D8-4155-A39E-76534DCF1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DC0F-FE1C-4BF3-B699-21DC204AD4B1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4E0-42D8-4155-A39E-76534DCF1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DC0F-FE1C-4BF3-B699-21DC204AD4B1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4E0-42D8-4155-A39E-76534DCF1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DC0F-FE1C-4BF3-B699-21DC204AD4B1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4E0-42D8-4155-A39E-76534DCF1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DC0F-FE1C-4BF3-B699-21DC204AD4B1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4E0-42D8-4155-A39E-76534DCF1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DC0F-FE1C-4BF3-B699-21DC204AD4B1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4E0-42D8-4155-A39E-76534DCF1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DC0F-FE1C-4BF3-B699-21DC204AD4B1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4E0-42D8-4155-A39E-76534DCF1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DC0F-FE1C-4BF3-B699-21DC204AD4B1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4E0-42D8-4155-A39E-76534DCF1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DC0F-FE1C-4BF3-B699-21DC204AD4B1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A88C4E0-42D8-4155-A39E-76534DCF1C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59DC0F-FE1C-4BF3-B699-21DC204AD4B1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88C4E0-42D8-4155-A39E-76534DCF1CC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STORY BOARD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Tata </a:t>
            </a:r>
            <a:r>
              <a:rPr lang="en-US" dirty="0" err="1" smtClean="0"/>
              <a:t>Fotografi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 smtClean="0"/>
          </a:p>
          <a:p>
            <a:r>
              <a:rPr lang="en-US" dirty="0" err="1" smtClean="0"/>
              <a:t>Arie</a:t>
            </a:r>
            <a:r>
              <a:rPr lang="en-US" dirty="0" smtClean="0"/>
              <a:t> </a:t>
            </a:r>
            <a:r>
              <a:rPr lang="en-US" dirty="0" err="1" smtClean="0"/>
              <a:t>Nugraha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Ilustrasi</a:t>
            </a:r>
            <a:r>
              <a:rPr lang="en-US" dirty="0" smtClean="0"/>
              <a:t> yang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sekuen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pra-visualisasi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film, </a:t>
            </a:r>
            <a:r>
              <a:rPr lang="en-US" dirty="0" err="1" smtClean="0"/>
              <a:t>animasi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sutradara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operator 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INDONESIA MENGAJAR\TATA FOTOGRAFI ELEKTRONIK\storyboard_nathan_saving_peter_ful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2400" y="533401"/>
            <a:ext cx="7505407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</TotalTime>
  <Words>37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STORY BOARD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 BOARD</dc:title>
  <dc:creator>saya</dc:creator>
  <cp:lastModifiedBy>May</cp:lastModifiedBy>
  <cp:revision>14</cp:revision>
  <dcterms:created xsi:type="dcterms:W3CDTF">2013-03-06T16:21:45Z</dcterms:created>
  <dcterms:modified xsi:type="dcterms:W3CDTF">2015-04-28T10:07:11Z</dcterms:modified>
</cp:coreProperties>
</file>