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7A8533-D2D9-44F0-AA37-D58E294DAFE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7AACF-112A-458A-919E-F4D28F9296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smtClean="0"/>
              <a:t>M.Si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endParaRPr lang="en-US" dirty="0" smtClean="0"/>
          </a:p>
          <a:p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endParaRPr lang="en-US" dirty="0" smtClean="0"/>
          </a:p>
          <a:p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MICROPHONE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Coil Microphone</a:t>
            </a:r>
          </a:p>
          <a:p>
            <a:r>
              <a:rPr lang="en-US" dirty="0" smtClean="0"/>
              <a:t>Ribbon Microphone</a:t>
            </a:r>
          </a:p>
          <a:p>
            <a:r>
              <a:rPr lang="en-US" dirty="0" smtClean="0"/>
              <a:t>Capacitor Microphone</a:t>
            </a:r>
          </a:p>
          <a:p>
            <a:r>
              <a:rPr lang="en-US" dirty="0" smtClean="0"/>
              <a:t>Dynamic Microphone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Omni-Directional</a:t>
            </a:r>
          </a:p>
          <a:p>
            <a:r>
              <a:rPr lang="en-US" dirty="0" smtClean="0"/>
              <a:t>Bi-Directional (Figure of Eight)</a:t>
            </a:r>
          </a:p>
          <a:p>
            <a:r>
              <a:rPr lang="en-US" dirty="0" err="1" smtClean="0"/>
              <a:t>Cardioid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olars.JPG"/>
          <p:cNvPicPr>
            <a:picLocks noChangeAspect="1"/>
          </p:cNvPicPr>
          <p:nvPr/>
        </p:nvPicPr>
        <p:blipFill>
          <a:blip r:embed="rId2"/>
          <a:srcRect r="29539"/>
          <a:stretch>
            <a:fillRect/>
          </a:stretch>
        </p:blipFill>
        <p:spPr>
          <a:xfrm>
            <a:off x="457200" y="3276600"/>
            <a:ext cx="7772400" cy="333316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42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SOUND</vt:lpstr>
      <vt:lpstr>FUNGSI DASAR</vt:lpstr>
      <vt:lpstr>JENIS MICROPHONE</vt:lpstr>
      <vt:lpstr>POLAR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saya</dc:creator>
  <cp:lastModifiedBy>May</cp:lastModifiedBy>
  <cp:revision>13</cp:revision>
  <dcterms:created xsi:type="dcterms:W3CDTF">2013-03-06T16:22:29Z</dcterms:created>
  <dcterms:modified xsi:type="dcterms:W3CDTF">2015-04-28T10:07:35Z</dcterms:modified>
</cp:coreProperties>
</file>