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A66-CE68-4B9C-ACDC-A95270898812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AC14-FC5C-4EB1-98B6-CED923AFF9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A66-CE68-4B9C-ACDC-A95270898812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AC14-FC5C-4EB1-98B6-CED923AFF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A66-CE68-4B9C-ACDC-A95270898812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AC14-FC5C-4EB1-98B6-CED923AFF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A66-CE68-4B9C-ACDC-A95270898812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AC14-FC5C-4EB1-98B6-CED923AFF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A66-CE68-4B9C-ACDC-A95270898812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AC14-FC5C-4EB1-98B6-CED923AFF9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A66-CE68-4B9C-ACDC-A95270898812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AC14-FC5C-4EB1-98B6-CED923AFF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A66-CE68-4B9C-ACDC-A95270898812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AC14-FC5C-4EB1-98B6-CED923AFF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A66-CE68-4B9C-ACDC-A95270898812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AC14-FC5C-4EB1-98B6-CED923AFF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A66-CE68-4B9C-ACDC-A95270898812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AC14-FC5C-4EB1-98B6-CED923AFF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A66-CE68-4B9C-ACDC-A95270898812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AC14-FC5C-4EB1-98B6-CED923AFF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2A66-CE68-4B9C-ACDC-A95270898812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E1AC14-FC5C-4EB1-98B6-CED923AFF98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A22A66-CE68-4B9C-ACDC-A95270898812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E1AC14-FC5C-4EB1-98B6-CED923AFF98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Fotografi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smtClean="0"/>
              <a:t>M.Si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TV Mic.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Desk Mic.</a:t>
            </a:r>
          </a:p>
          <a:p>
            <a:r>
              <a:rPr lang="en-US" dirty="0" smtClean="0"/>
              <a:t>Floor Stand Mic.</a:t>
            </a:r>
          </a:p>
          <a:p>
            <a:r>
              <a:rPr lang="en-US" dirty="0" smtClean="0"/>
              <a:t>Hand Held Mic.</a:t>
            </a:r>
          </a:p>
          <a:p>
            <a:r>
              <a:rPr lang="en-US" dirty="0" smtClean="0"/>
              <a:t>Personal Mic. (Clip On)</a:t>
            </a:r>
          </a:p>
          <a:p>
            <a:r>
              <a:rPr lang="en-US" dirty="0" smtClean="0"/>
              <a:t>Lip Mic.</a:t>
            </a:r>
          </a:p>
          <a:p>
            <a:r>
              <a:rPr lang="en-US" dirty="0" smtClean="0"/>
              <a:t>Radio Mic.</a:t>
            </a:r>
          </a:p>
          <a:p>
            <a:r>
              <a:rPr lang="en-US" dirty="0" smtClean="0"/>
              <a:t>Boom Mic.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TV Mic.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Desc</a:t>
            </a:r>
            <a:r>
              <a:rPr lang="en-US" dirty="0" smtClean="0"/>
              <a:t> </a:t>
            </a:r>
            <a:r>
              <a:rPr lang="en-US" dirty="0" err="1" smtClean="0"/>
              <a:t>Mic</a:t>
            </a:r>
            <a:endParaRPr lang="en-US" dirty="0" smtClean="0"/>
          </a:p>
          <a:p>
            <a:r>
              <a:rPr lang="en-US" dirty="0" smtClean="0"/>
              <a:t>Microphone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penyangga</a:t>
            </a:r>
            <a:r>
              <a:rPr lang="en-US" dirty="0" smtClean="0"/>
              <a:t> (stand </a:t>
            </a:r>
            <a:r>
              <a:rPr lang="en-US" dirty="0" err="1" smtClean="0"/>
              <a:t>mic</a:t>
            </a:r>
            <a:r>
              <a:rPr lang="en-US" dirty="0" smtClean="0"/>
              <a:t>)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yang </a:t>
            </a:r>
            <a:r>
              <a:rPr lang="en-US" dirty="0" err="1" smtClean="0"/>
              <a:t>memperbolehkan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microphone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shot.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TV Mic.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Floor Stand Mic.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penyanyi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tangannya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bernyanyi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sudut-sudut</a:t>
            </a:r>
            <a:r>
              <a:rPr lang="en-US" dirty="0" smtClean="0"/>
              <a:t> </a:t>
            </a:r>
            <a:r>
              <a:rPr lang="en-US" dirty="0" err="1" smtClean="0"/>
              <a:t>tersembunyi</a:t>
            </a:r>
            <a:r>
              <a:rPr lang="en-US" dirty="0" smtClean="0"/>
              <a:t> set drama,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dijangkau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TV Mic.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Handheld Mic.</a:t>
            </a:r>
          </a:p>
          <a:p>
            <a:r>
              <a:rPr lang="en-US" dirty="0" smtClean="0"/>
              <a:t>Microphone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digenggam</a:t>
            </a:r>
            <a:r>
              <a:rPr lang="en-US" dirty="0" smtClean="0"/>
              <a:t> </a:t>
            </a:r>
            <a:r>
              <a:rPr lang="en-US" dirty="0" err="1" smtClean="0"/>
              <a:t>penyanyi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reporter</a:t>
            </a:r>
          </a:p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polarisasi</a:t>
            </a:r>
            <a:r>
              <a:rPr lang="en-US" dirty="0" smtClean="0"/>
              <a:t> </a:t>
            </a:r>
            <a:r>
              <a:rPr lang="en-US" dirty="0" err="1" smtClean="0"/>
              <a:t>omni</a:t>
            </a:r>
            <a:r>
              <a:rPr lang="en-US" dirty="0" smtClean="0"/>
              <a:t>-directional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TV Mic.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Personal Mic. (Clip on)</a:t>
            </a:r>
          </a:p>
          <a:p>
            <a:r>
              <a:rPr lang="en-US" dirty="0" err="1" smtClean="0"/>
              <a:t>Ditempelkan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baju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Kelemahannya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,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gesekan</a:t>
            </a:r>
            <a:r>
              <a:rPr lang="en-US" dirty="0" smtClean="0"/>
              <a:t> </a:t>
            </a:r>
            <a:r>
              <a:rPr lang="en-US" dirty="0" err="1" smtClean="0"/>
              <a:t>mic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baju</a:t>
            </a:r>
            <a:r>
              <a:rPr lang="en-US" dirty="0" smtClean="0"/>
              <a:t> </a:t>
            </a:r>
            <a:r>
              <a:rPr lang="en-US" dirty="0" err="1" smtClean="0"/>
              <a:t>terdengar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TV Mic.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Lip Mic.</a:t>
            </a:r>
          </a:p>
          <a:p>
            <a:r>
              <a:rPr lang="en-US" dirty="0" smtClean="0"/>
              <a:t>Microphone </a:t>
            </a:r>
            <a:r>
              <a:rPr lang="en-US" dirty="0" err="1" smtClean="0"/>
              <a:t>genggam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peredam</a:t>
            </a:r>
            <a:r>
              <a:rPr lang="en-US" dirty="0" smtClean="0"/>
              <a:t> </a:t>
            </a:r>
            <a:r>
              <a:rPr lang="en-US" dirty="0" err="1" smtClean="0"/>
              <a:t>bising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ramai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TV Mic.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Rifle Mic.</a:t>
            </a:r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merekam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ambiens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TV Mic.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Radio Mic.</a:t>
            </a:r>
          </a:p>
          <a:p>
            <a:r>
              <a:rPr lang="en-US" dirty="0" smtClean="0"/>
              <a:t>Microphone yang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transmitter. (wireless)</a:t>
            </a:r>
          </a:p>
          <a:p>
            <a:r>
              <a:rPr lang="en-US" dirty="0" err="1" smtClean="0"/>
              <a:t>Memungkinkan</a:t>
            </a:r>
            <a:r>
              <a:rPr lang="en-US" dirty="0" smtClean="0"/>
              <a:t> artist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Kelemahan</a:t>
            </a:r>
            <a:r>
              <a:rPr lang="en-US" dirty="0" smtClean="0"/>
              <a:t>,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close sound,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245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SOUND</vt:lpstr>
      <vt:lpstr>TV Mic.</vt:lpstr>
      <vt:lpstr>TV Mic.</vt:lpstr>
      <vt:lpstr>TV Mic.</vt:lpstr>
      <vt:lpstr>TV Mic.</vt:lpstr>
      <vt:lpstr>TV Mic.</vt:lpstr>
      <vt:lpstr>TV Mic.</vt:lpstr>
      <vt:lpstr>TV Mic.</vt:lpstr>
      <vt:lpstr>TV Mic.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</dc:title>
  <dc:creator>saya</dc:creator>
  <cp:lastModifiedBy>May</cp:lastModifiedBy>
  <cp:revision>1</cp:revision>
  <dcterms:created xsi:type="dcterms:W3CDTF">2013-03-10T18:22:02Z</dcterms:created>
  <dcterms:modified xsi:type="dcterms:W3CDTF">2015-04-28T10:07:54Z</dcterms:modified>
</cp:coreProperties>
</file>