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D3E60A-A7A0-4898-8C87-E59C2E05103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A34C7D-70CB-4FA8-ABF2-27F7F4014B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Intensitas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endParaRPr lang="en-US" dirty="0" smtClean="0"/>
          </a:p>
          <a:p>
            <a:r>
              <a:rPr lang="en-US" dirty="0" smtClean="0"/>
              <a:t>Soft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hard light). </a:t>
            </a:r>
            <a:r>
              <a:rPr lang="en-US" dirty="0" err="1" smtClean="0"/>
              <a:t>Cahayanya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,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(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Menghaluskan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,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endParaRPr lang="en-US" dirty="0" smtClean="0"/>
          </a:p>
          <a:p>
            <a:r>
              <a:rPr lang="en-US" dirty="0" smtClean="0"/>
              <a:t>Back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r>
              <a:rPr lang="en-US" dirty="0" smtClean="0"/>
              <a:t>Background Light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kombinasi</a:t>
            </a:r>
            <a:r>
              <a:rPr lang="en-US" dirty="0" smtClean="0"/>
              <a:t> soft </a:t>
            </a:r>
            <a:r>
              <a:rPr lang="en-US" dirty="0" err="1" smtClean="0"/>
              <a:t>dan</a:t>
            </a:r>
            <a:r>
              <a:rPr lang="en-US" dirty="0" smtClean="0"/>
              <a:t> hard light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rinci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LIGHTING</vt:lpstr>
      <vt:lpstr>PowerPoint Presentation</vt:lpstr>
      <vt:lpstr>Intensitas</vt:lpstr>
      <vt:lpstr>Fungsi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</dc:title>
  <dc:creator>saya</dc:creator>
  <cp:lastModifiedBy>May</cp:lastModifiedBy>
  <cp:revision>9</cp:revision>
  <dcterms:created xsi:type="dcterms:W3CDTF">2013-03-06T16:22:48Z</dcterms:created>
  <dcterms:modified xsi:type="dcterms:W3CDTF">2015-04-28T10:08:13Z</dcterms:modified>
</cp:coreProperties>
</file>