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3512-25D2-4C87-B375-71A354E6702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D3D-3074-468E-8F56-CB98763A2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3512-25D2-4C87-B375-71A354E6702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D3D-3074-468E-8F56-CB98763A2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3512-25D2-4C87-B375-71A354E6702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D3D-3074-468E-8F56-CB98763A2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3512-25D2-4C87-B375-71A354E6702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D3D-3074-468E-8F56-CB98763A2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3512-25D2-4C87-B375-71A354E6702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D3D-3074-468E-8F56-CB98763A2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3512-25D2-4C87-B375-71A354E6702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D3D-3074-468E-8F56-CB98763A2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3512-25D2-4C87-B375-71A354E6702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D3D-3074-468E-8F56-CB98763A2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3512-25D2-4C87-B375-71A354E6702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D3D-3074-468E-8F56-CB98763A2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3512-25D2-4C87-B375-71A354E6702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D3D-3074-468E-8F56-CB98763A2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3512-25D2-4C87-B375-71A354E6702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D3D-3074-468E-8F56-CB98763A2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3512-25D2-4C87-B375-71A354E6702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66DD3D-3074-468E-8F56-CB98763A23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C73512-25D2-4C87-B375-71A354E6702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66DD3D-3074-468E-8F56-CB98763A23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Fotografi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</a:p>
          <a:p>
            <a:r>
              <a:rPr lang="en-US" dirty="0" smtClean="0"/>
              <a:t>Movement</a:t>
            </a:r>
          </a:p>
          <a:p>
            <a:r>
              <a:rPr lang="en-US" dirty="0" smtClean="0"/>
              <a:t>Position</a:t>
            </a:r>
          </a:p>
          <a:p>
            <a:r>
              <a:rPr lang="en-US" dirty="0" smtClean="0"/>
              <a:t>Sound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merangkai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audio visual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pemirsa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</a:t>
            </a:r>
          </a:p>
          <a:p>
            <a:pPr lvl="1">
              <a:buNone/>
            </a:pP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shot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pemirsa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Mix</a:t>
            </a:r>
          </a:p>
          <a:p>
            <a:pPr marL="463550" lvl="1" indent="-6350">
              <a:buNone/>
            </a:pP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shot yang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perlahan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pemirsa</a:t>
            </a:r>
            <a:r>
              <a:rPr lang="en-US" dirty="0" smtClean="0"/>
              <a:t>.</a:t>
            </a:r>
          </a:p>
          <a:p>
            <a:r>
              <a:rPr lang="en-US" dirty="0" smtClean="0"/>
              <a:t>Fade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shot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hitam</a:t>
            </a:r>
            <a:r>
              <a:rPr lang="en-US" dirty="0" smtClean="0"/>
              <a:t> yang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perlahan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pemirsa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Element of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Information</a:t>
            </a:r>
          </a:p>
          <a:p>
            <a:r>
              <a:rPr lang="en-US" dirty="0" smtClean="0"/>
              <a:t>Composition</a:t>
            </a:r>
          </a:p>
          <a:p>
            <a:r>
              <a:rPr lang="en-US" dirty="0" smtClean="0"/>
              <a:t>Sound</a:t>
            </a:r>
          </a:p>
          <a:p>
            <a:r>
              <a:rPr lang="en-US" dirty="0" smtClean="0"/>
              <a:t>Camera Angle</a:t>
            </a:r>
          </a:p>
          <a:p>
            <a:r>
              <a:rPr lang="en-US" dirty="0" smtClean="0"/>
              <a:t>Continuity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editing.</a:t>
            </a:r>
          </a:p>
          <a:p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sekecil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pun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ketukan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r>
              <a:rPr lang="en-US" dirty="0" smtClean="0"/>
              <a:t>,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yang </a:t>
            </a:r>
            <a:r>
              <a:rPr lang="en-US" dirty="0" err="1" smtClean="0"/>
              <a:t>ditampilkan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visual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pemirsa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Editor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shot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editor </a:t>
            </a:r>
            <a:r>
              <a:rPr lang="en-US" dirty="0" err="1" smtClean="0"/>
              <a:t>melakukan</a:t>
            </a:r>
            <a:r>
              <a:rPr lang="en-US" dirty="0" smtClean="0"/>
              <a:t> “cropping” </a:t>
            </a:r>
            <a:r>
              <a:rPr lang="en-US" dirty="0" err="1" smtClean="0"/>
              <a:t>gambar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dimunculkan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atmosfer</a:t>
            </a:r>
            <a:r>
              <a:rPr lang="en-US" dirty="0" smtClean="0"/>
              <a:t>,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tensi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lain.</a:t>
            </a:r>
          </a:p>
          <a:p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editing.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perpindahan</a:t>
            </a:r>
            <a:r>
              <a:rPr lang="en-US" dirty="0" smtClean="0"/>
              <a:t> shot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shot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180</a:t>
            </a:r>
            <a:r>
              <a:rPr lang="en-US" dirty="0" smtClean="0">
                <a:sym typeface="Symbol"/>
              </a:rPr>
              <a:t> </a:t>
            </a:r>
            <a:r>
              <a:rPr lang="en-US" dirty="0" err="1" smtClean="0">
                <a:sym typeface="Symbol"/>
              </a:rPr>
              <a:t>dan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biasanya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kurang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dari</a:t>
            </a:r>
            <a:r>
              <a:rPr lang="en-US" dirty="0" smtClean="0">
                <a:sym typeface="Symbol"/>
              </a:rPr>
              <a:t> 45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196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EDIT</vt:lpstr>
      <vt:lpstr>PowerPoint Presentation</vt:lpstr>
      <vt:lpstr>Transisi</vt:lpstr>
      <vt:lpstr>Six Element of Edit</vt:lpstr>
      <vt:lpstr>Motivation</vt:lpstr>
      <vt:lpstr>Information</vt:lpstr>
      <vt:lpstr>Composition</vt:lpstr>
      <vt:lpstr>Sound</vt:lpstr>
      <vt:lpstr>Camera Angle</vt:lpstr>
      <vt:lpstr>Continuity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</dc:title>
  <dc:creator>saya</dc:creator>
  <cp:lastModifiedBy>May</cp:lastModifiedBy>
  <cp:revision>12</cp:revision>
  <dcterms:created xsi:type="dcterms:W3CDTF">2013-03-06T16:22:55Z</dcterms:created>
  <dcterms:modified xsi:type="dcterms:W3CDTF">2015-04-28T10:08:33Z</dcterms:modified>
</cp:coreProperties>
</file>