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1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33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EBA96-5059-4F63-93AF-D102217660CC}" type="datetimeFigureOut">
              <a:rPr lang="en-US" smtClean="0"/>
              <a:pPr/>
              <a:t>4/28/2015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88295-A82E-4208-BFCA-F4FEC36E6B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EBA96-5059-4F63-93AF-D102217660CC}" type="datetimeFigureOut">
              <a:rPr lang="en-US" smtClean="0"/>
              <a:pPr/>
              <a:t>4/28/2015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88295-A82E-4208-BFCA-F4FEC36E6B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EBA96-5059-4F63-93AF-D102217660CC}" type="datetimeFigureOut">
              <a:rPr lang="en-US" smtClean="0"/>
              <a:pPr/>
              <a:t>4/28/2015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88295-A82E-4208-BFCA-F4FEC36E6B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EBA96-5059-4F63-93AF-D102217660CC}" type="datetimeFigureOut">
              <a:rPr lang="en-US" smtClean="0"/>
              <a:pPr/>
              <a:t>4/28/2015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88295-A82E-4208-BFCA-F4FEC36E6B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EBA96-5059-4F63-93AF-D102217660CC}" type="datetimeFigureOut">
              <a:rPr lang="en-US" smtClean="0"/>
              <a:pPr/>
              <a:t>4/28/2015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88295-A82E-4208-BFCA-F4FEC36E6B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EBA96-5059-4F63-93AF-D102217660CC}" type="datetimeFigureOut">
              <a:rPr lang="en-US" smtClean="0"/>
              <a:pPr/>
              <a:t>4/28/2015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88295-A82E-4208-BFCA-F4FEC36E6B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EBA96-5059-4F63-93AF-D102217660CC}" type="datetimeFigureOut">
              <a:rPr lang="en-US" smtClean="0"/>
              <a:pPr/>
              <a:t>4/28/2015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88295-A82E-4208-BFCA-F4FEC36E6B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EBA96-5059-4F63-93AF-D102217660CC}" type="datetimeFigureOut">
              <a:rPr lang="en-US" smtClean="0"/>
              <a:pPr/>
              <a:t>4/28/2015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88295-A82E-4208-BFCA-F4FEC36E6B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EBA96-5059-4F63-93AF-D102217660CC}" type="datetimeFigureOut">
              <a:rPr lang="en-US" smtClean="0"/>
              <a:pPr/>
              <a:t>4/28/2015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88295-A82E-4208-BFCA-F4FEC36E6B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EBA96-5059-4F63-93AF-D102217660CC}" type="datetimeFigureOut">
              <a:rPr lang="en-US" smtClean="0"/>
              <a:pPr/>
              <a:t>4/28/2015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88295-A82E-4208-BFCA-F4FEC36E6B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EBA96-5059-4F63-93AF-D102217660CC}" type="datetimeFigureOut">
              <a:rPr lang="en-US" smtClean="0"/>
              <a:pPr/>
              <a:t>4/28/2015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0A88295-A82E-4208-BFCA-F4FEC36E6B2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57EBA96-5059-4F63-93AF-D102217660CC}" type="datetimeFigureOut">
              <a:rPr lang="en-US" smtClean="0"/>
              <a:pPr/>
              <a:t>4/28/2015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0A88295-A82E-4208-BFCA-F4FEC36E6B29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Language of Television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Tata </a:t>
            </a:r>
            <a:r>
              <a:rPr lang="en-US" dirty="0" err="1" smtClean="0"/>
              <a:t>Fotografi</a:t>
            </a:r>
            <a:r>
              <a:rPr lang="en-US" dirty="0" smtClean="0"/>
              <a:t> </a:t>
            </a:r>
            <a:r>
              <a:rPr lang="en-US" dirty="0" err="1" smtClean="0"/>
              <a:t>Elektronik</a:t>
            </a:r>
            <a:endParaRPr lang="en-US" dirty="0" smtClean="0"/>
          </a:p>
          <a:p>
            <a:r>
              <a:rPr lang="en-US" dirty="0" err="1" smtClean="0"/>
              <a:t>Arie</a:t>
            </a:r>
            <a:r>
              <a:rPr lang="en-US" dirty="0" smtClean="0"/>
              <a:t> </a:t>
            </a:r>
            <a:r>
              <a:rPr lang="en-US" dirty="0" err="1" smtClean="0"/>
              <a:t>Nugraha</a:t>
            </a:r>
            <a:r>
              <a:rPr lang="en-US" dirty="0" smtClean="0"/>
              <a:t>, </a:t>
            </a:r>
            <a:r>
              <a:rPr lang="en-US" dirty="0" err="1" smtClean="0"/>
              <a:t>M.Si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Language of Camera Moves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Track</a:t>
            </a:r>
          </a:p>
          <a:p>
            <a:r>
              <a:rPr lang="en-US" dirty="0" smtClean="0"/>
              <a:t>Crab</a:t>
            </a:r>
          </a:p>
          <a:p>
            <a:r>
              <a:rPr lang="en-US" dirty="0" smtClean="0"/>
              <a:t>Pan</a:t>
            </a:r>
          </a:p>
          <a:p>
            <a:r>
              <a:rPr lang="en-US" dirty="0" smtClean="0"/>
              <a:t>Tilt</a:t>
            </a:r>
          </a:p>
          <a:p>
            <a:r>
              <a:rPr lang="en-US" dirty="0" smtClean="0"/>
              <a:t>Elevate &amp; Depress</a:t>
            </a:r>
          </a:p>
          <a:p>
            <a:r>
              <a:rPr lang="en-US" dirty="0" smtClean="0"/>
              <a:t>Zoom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Language of Shots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CU</a:t>
            </a:r>
          </a:p>
          <a:p>
            <a:r>
              <a:rPr lang="en-US" dirty="0" smtClean="0"/>
              <a:t>MCU</a:t>
            </a:r>
          </a:p>
          <a:p>
            <a:r>
              <a:rPr lang="en-US" dirty="0" smtClean="0"/>
              <a:t>ECU</a:t>
            </a:r>
          </a:p>
          <a:p>
            <a:r>
              <a:rPr lang="en-US" dirty="0" smtClean="0"/>
              <a:t>MS</a:t>
            </a:r>
          </a:p>
          <a:p>
            <a:r>
              <a:rPr lang="en-US" dirty="0" smtClean="0"/>
              <a:t>LS</a:t>
            </a:r>
          </a:p>
          <a:p>
            <a:r>
              <a:rPr lang="en-US" dirty="0" smtClean="0"/>
              <a:t>TWO SHOT</a:t>
            </a:r>
          </a:p>
          <a:p>
            <a:r>
              <a:rPr lang="en-US" dirty="0" smtClean="0"/>
              <a:t>GROUP SHOT</a:t>
            </a:r>
          </a:p>
          <a:p>
            <a:r>
              <a:rPr lang="en-US" dirty="0" err="1" smtClean="0"/>
              <a:t>Dll</a:t>
            </a:r>
            <a:r>
              <a:rPr lang="en-US" smtClean="0"/>
              <a:t>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321</TotalTime>
  <Words>39</Words>
  <Application>Microsoft Office PowerPoint</Application>
  <PresentationFormat>On-screen Show (4:3)</PresentationFormat>
  <Paragraphs>19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Flow</vt:lpstr>
      <vt:lpstr>The Language of Television</vt:lpstr>
      <vt:lpstr>The Language of Camera Moves</vt:lpstr>
      <vt:lpstr>The Language of Shots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Language of Television</dc:title>
  <dc:creator>saya</dc:creator>
  <cp:lastModifiedBy>May</cp:lastModifiedBy>
  <cp:revision>30</cp:revision>
  <dcterms:created xsi:type="dcterms:W3CDTF">2013-02-20T04:15:26Z</dcterms:created>
  <dcterms:modified xsi:type="dcterms:W3CDTF">2015-04-28T10:03:09Z</dcterms:modified>
</cp:coreProperties>
</file>