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23B284-FC60-493A-B6C7-A07A13B9FE6F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951BD8-7D33-49AE-B783-35E59F773D5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Language of Directing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i="1" dirty="0" smtClean="0"/>
              <a:t>(command),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Program Director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“</a:t>
            </a:r>
            <a:r>
              <a:rPr lang="en-US" dirty="0" err="1" smtClean="0"/>
              <a:t>Siapa</a:t>
            </a:r>
            <a:r>
              <a:rPr lang="en-US" dirty="0" smtClean="0"/>
              <a:t>?” yang </a:t>
            </a:r>
            <a:r>
              <a:rPr lang="en-US" dirty="0" err="1" smtClean="0"/>
              <a:t>diperintah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“</a:t>
            </a:r>
            <a:r>
              <a:rPr lang="en-US" dirty="0" err="1" smtClean="0"/>
              <a:t>Apa</a:t>
            </a:r>
            <a:r>
              <a:rPr lang="en-US" dirty="0" smtClean="0"/>
              <a:t>?” </a:t>
            </a:r>
            <a:r>
              <a:rPr lang="en-US" dirty="0" err="1" smtClean="0"/>
              <a:t>perintahnya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i="1" dirty="0" smtClean="0"/>
              <a:t>command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i="1" dirty="0" smtClean="0"/>
              <a:t>rehearsal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program.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Cameras</a:t>
            </a:r>
          </a:p>
          <a:p>
            <a:r>
              <a:rPr lang="en-US" dirty="0" smtClean="0"/>
              <a:t>To Vision Mixers</a:t>
            </a:r>
          </a:p>
          <a:p>
            <a:r>
              <a:rPr lang="en-US" dirty="0" smtClean="0"/>
              <a:t>To Sound</a:t>
            </a:r>
          </a:p>
          <a:p>
            <a:r>
              <a:rPr lang="en-US" dirty="0" smtClean="0"/>
              <a:t>To Lighting</a:t>
            </a:r>
          </a:p>
          <a:p>
            <a:r>
              <a:rPr lang="en-US" dirty="0" smtClean="0"/>
              <a:t>To VTR</a:t>
            </a:r>
          </a:p>
          <a:p>
            <a:r>
              <a:rPr lang="en-US" dirty="0" smtClean="0"/>
              <a:t>To Floor Manager</a:t>
            </a:r>
          </a:p>
          <a:p>
            <a:r>
              <a:rPr lang="en-US" dirty="0" smtClean="0"/>
              <a:t>To Anyone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4038600" cy="4525963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To Cameras</a:t>
            </a:r>
          </a:p>
          <a:p>
            <a:pPr lvl="1"/>
            <a:r>
              <a:rPr lang="en-US" dirty="0" smtClean="0"/>
              <a:t>Cam 1, Focus</a:t>
            </a:r>
          </a:p>
          <a:p>
            <a:pPr lvl="1"/>
            <a:r>
              <a:rPr lang="en-US" dirty="0" smtClean="0"/>
              <a:t>Cam 2, Steady Up</a:t>
            </a:r>
          </a:p>
          <a:p>
            <a:pPr lvl="1"/>
            <a:r>
              <a:rPr lang="en-US" dirty="0" smtClean="0"/>
              <a:t>Cam 3, Zoom In</a:t>
            </a:r>
          </a:p>
          <a:p>
            <a:pPr lvl="1"/>
            <a:r>
              <a:rPr lang="en-US" dirty="0" smtClean="0"/>
              <a:t>Cam 3, Stop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951037"/>
            <a:ext cx="41148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Vision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Mixers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CUT (and…)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WIPE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OVERLAY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SUPER (SUPERIMPOSE)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FADE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baseline="0" dirty="0" smtClean="0"/>
              <a:t>FADE</a:t>
            </a:r>
            <a:r>
              <a:rPr lang="en-US" sz="2800" dirty="0" smtClean="0"/>
              <a:t> OUT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baseline="0" dirty="0" smtClean="0"/>
              <a:t>LOSE</a:t>
            </a:r>
            <a:r>
              <a:rPr lang="en-US" sz="2800" dirty="0" smtClean="0"/>
              <a:t> (SUPERIMPOSE)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FADE SOUND AND VISION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123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Language of Directing</vt:lpstr>
      <vt:lpstr>The Language of Directing</vt:lpstr>
      <vt:lpstr>The Language of Directing</vt:lpstr>
      <vt:lpstr>The Language of Directing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Directing</dc:title>
  <dc:creator>saya</dc:creator>
  <cp:lastModifiedBy>May</cp:lastModifiedBy>
  <cp:revision>1</cp:revision>
  <dcterms:created xsi:type="dcterms:W3CDTF">2013-03-10T18:03:33Z</dcterms:created>
  <dcterms:modified xsi:type="dcterms:W3CDTF">2015-04-28T10:03:26Z</dcterms:modified>
</cp:coreProperties>
</file>