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52BE-5609-4BB5-81CE-7E81C1E2E3FE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C353-64C3-4238-B012-5B3D91F9A6D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52BE-5609-4BB5-81CE-7E81C1E2E3FE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C353-64C3-4238-B012-5B3D91F9A6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52BE-5609-4BB5-81CE-7E81C1E2E3FE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C353-64C3-4238-B012-5B3D91F9A6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52BE-5609-4BB5-81CE-7E81C1E2E3FE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C353-64C3-4238-B012-5B3D91F9A6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52BE-5609-4BB5-81CE-7E81C1E2E3FE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C353-64C3-4238-B012-5B3D91F9A6D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52BE-5609-4BB5-81CE-7E81C1E2E3FE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C353-64C3-4238-B012-5B3D91F9A6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52BE-5609-4BB5-81CE-7E81C1E2E3FE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C353-64C3-4238-B012-5B3D91F9A6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52BE-5609-4BB5-81CE-7E81C1E2E3FE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C353-64C3-4238-B012-5B3D91F9A6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52BE-5609-4BB5-81CE-7E81C1E2E3FE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C353-64C3-4238-B012-5B3D91F9A6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52BE-5609-4BB5-81CE-7E81C1E2E3FE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C353-64C3-4238-B012-5B3D91F9A6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52BE-5609-4BB5-81CE-7E81C1E2E3FE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40C353-64C3-4238-B012-5B3D91F9A6D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0952BE-5609-4BB5-81CE-7E81C1E2E3FE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40C353-64C3-4238-B012-5B3D91F9A6D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Director Script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Tata </a:t>
            </a:r>
            <a:r>
              <a:rPr lang="en-US" dirty="0" err="1" smtClean="0"/>
              <a:t>Fotografi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endParaRPr lang="en-US" dirty="0" smtClean="0"/>
          </a:p>
          <a:p>
            <a:r>
              <a:rPr lang="en-US" dirty="0" err="1" smtClean="0"/>
              <a:t>Arie</a:t>
            </a:r>
            <a:r>
              <a:rPr lang="en-US" dirty="0" smtClean="0"/>
              <a:t> </a:t>
            </a:r>
            <a:r>
              <a:rPr lang="en-US" dirty="0" err="1" smtClean="0"/>
              <a:t>Nugraha</a:t>
            </a:r>
            <a:r>
              <a:rPr lang="en-US" dirty="0" smtClean="0"/>
              <a:t>, </a:t>
            </a:r>
            <a:r>
              <a:rPr lang="en-US" dirty="0" err="1" smtClean="0"/>
              <a:t>M.Si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</a:t>
            </a:r>
            <a:endParaRPr lang="en-US" dirty="0"/>
          </a:p>
        </p:txBody>
      </p:sp>
      <p:pic>
        <p:nvPicPr>
          <p:cNvPr id="4" name="Content Placeholder 3" descr="SCRIPT.png"/>
          <p:cNvPicPr>
            <a:picLocks noGrp="1" noChangeAspect="1"/>
          </p:cNvPicPr>
          <p:nvPr>
            <p:ph idx="1"/>
          </p:nvPr>
        </p:nvPicPr>
        <p:blipFill>
          <a:blip r:embed="rId2"/>
          <a:srcRect l="14302" t="8589" r="11012" b="7980"/>
          <a:stretch>
            <a:fillRect/>
          </a:stretch>
        </p:blipFill>
        <p:spPr>
          <a:xfrm>
            <a:off x="2590800" y="854413"/>
            <a:ext cx="4114800" cy="595332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 Script</a:t>
            </a:r>
            <a:endParaRPr lang="en-US" dirty="0"/>
          </a:p>
        </p:txBody>
      </p:sp>
      <p:pic>
        <p:nvPicPr>
          <p:cNvPr id="4" name="Content Placeholder 3" descr="DIRECTOR SCRIPT 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822" y="2133600"/>
            <a:ext cx="8932178" cy="378221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 Script</a:t>
            </a:r>
            <a:endParaRPr lang="en-US" dirty="0"/>
          </a:p>
        </p:txBody>
      </p:sp>
      <p:pic>
        <p:nvPicPr>
          <p:cNvPr id="4" name="Content Placeholder 3" descr="DIRECTOR SCRIPT.jpg"/>
          <p:cNvPicPr>
            <a:picLocks noGrp="1" noChangeAspect="1"/>
          </p:cNvPicPr>
          <p:nvPr>
            <p:ph idx="1"/>
          </p:nvPr>
        </p:nvPicPr>
        <p:blipFill>
          <a:blip r:embed="rId2"/>
          <a:srcRect b="22865"/>
          <a:stretch>
            <a:fillRect/>
          </a:stretch>
        </p:blipFill>
        <p:spPr>
          <a:xfrm>
            <a:off x="304800" y="1905000"/>
            <a:ext cx="8382000" cy="4572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</TotalTime>
  <Words>14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Director Script</vt:lpstr>
      <vt:lpstr>Script</vt:lpstr>
      <vt:lpstr>Director Script</vt:lpstr>
      <vt:lpstr>Director Script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Director Script</dc:title>
  <dc:creator>saya</dc:creator>
  <cp:lastModifiedBy>May</cp:lastModifiedBy>
  <cp:revision>1</cp:revision>
  <dcterms:created xsi:type="dcterms:W3CDTF">2013-03-01T00:16:32Z</dcterms:created>
  <dcterms:modified xsi:type="dcterms:W3CDTF">2015-04-28T10:03:44Z</dcterms:modified>
</cp:coreProperties>
</file>